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79" r:id="rId2"/>
    <p:sldId id="437" r:id="rId3"/>
    <p:sldId id="435" r:id="rId4"/>
    <p:sldId id="380" r:id="rId5"/>
    <p:sldId id="465" r:id="rId6"/>
    <p:sldId id="464" r:id="rId7"/>
    <p:sldId id="466" r:id="rId8"/>
    <p:sldId id="470" r:id="rId9"/>
    <p:sldId id="467" r:id="rId10"/>
    <p:sldId id="468" r:id="rId11"/>
    <p:sldId id="495" r:id="rId12"/>
    <p:sldId id="475" r:id="rId13"/>
    <p:sldId id="289" r:id="rId14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6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howGuides="1">
      <p:cViewPr varScale="1">
        <p:scale>
          <a:sx n="143" d="100"/>
          <a:sy n="143" d="100"/>
        </p:scale>
        <p:origin x="720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50" d="100"/>
        <a:sy n="150" d="100"/>
      </p:scale>
      <p:origin x="0" y="4332"/>
    </p:cViewPr>
  </p:sorterViewPr>
  <p:gridSpacing cx="72003" cy="7200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F8724B1-3B89-44EC-A24E-23BE0A0B792E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2021/5/27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584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Char char="•"/>
            </a:pPr>
            <a:fld id="{9A0DB2DC-4C9A-4742-B13C-FB6460FD3503}" type="slidenum">
              <a:rPr lang="zh-CN" altLang="en-US" dirty="0"/>
              <a:t>‹#›</a:t>
            </a:fld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F8724B1-3B89-44EC-A24E-23BE0A0B792E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2021/5/27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  <a:t>2021/5/27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  <a:t>‹#›</a:t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  <a:t>2021/5/27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  <a:t>‹#›</a:t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  <a:t>2021/5/27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  <a:t>‹#›</a:t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  <a:t>2021/5/27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  <a:t>‹#›</a:t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  <a:t>2021/5/27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  <a:t>‹#›</a:t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  <a:t>2021/5/27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  <a:t>‹#›</a:t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  <a:t>2021/5/27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  <a:t>‹#›</a:t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  <a:t>2021/5/27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  <a:t>‹#›</a:t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  <a:t>2021/5/27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  <a:t>‹#›</a:t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  <a:t>2021/5/27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  <a:t>‹#›</a:t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  <a:t>2021/5/27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  <a:t>‹#›</a:t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zh-CN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zh-CN" dirty="0"/>
              <a:t>单击此处编辑母版文本样式</a:t>
            </a:r>
          </a:p>
          <a:p>
            <a:pPr lvl="1"/>
            <a:r>
              <a:rPr lang="zh-CN" altLang="zh-CN" dirty="0"/>
              <a:t>第二级</a:t>
            </a:r>
          </a:p>
          <a:p>
            <a:pPr lvl="2"/>
            <a:r>
              <a:rPr lang="zh-CN" altLang="zh-CN" dirty="0"/>
              <a:t>第三级</a:t>
            </a:r>
          </a:p>
          <a:p>
            <a:pPr lvl="3"/>
            <a:r>
              <a:rPr lang="zh-CN" altLang="zh-CN" dirty="0"/>
              <a:t>第四级</a:t>
            </a:r>
          </a:p>
          <a:p>
            <a:pPr lvl="4"/>
            <a:r>
              <a:rPr lang="zh-CN" altLang="zh-CN" dirty="0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  <a:ea typeface="+mn-ea"/>
                <a:sym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  <a:t>2021/5/27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  <a:ea typeface="+mn-ea"/>
                <a:sym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  <a:t>‹#›</a:t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3.png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tags" Target="../tags/tag33.xml"/><Relationship Id="rId3" Type="http://schemas.openxmlformats.org/officeDocument/2006/relationships/tags" Target="../tags/tag18.xml"/><Relationship Id="rId21" Type="http://schemas.openxmlformats.org/officeDocument/2006/relationships/image" Target="../media/image3.png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tags" Target="../tags/tag32.xml"/><Relationship Id="rId2" Type="http://schemas.openxmlformats.org/officeDocument/2006/relationships/tags" Target="../tags/tag17.xml"/><Relationship Id="rId16" Type="http://schemas.openxmlformats.org/officeDocument/2006/relationships/tags" Target="../tags/tag31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10" Type="http://schemas.openxmlformats.org/officeDocument/2006/relationships/tags" Target="../tags/tag25.xml"/><Relationship Id="rId19" Type="http://schemas.openxmlformats.org/officeDocument/2006/relationships/tags" Target="../tags/tag34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tags" Target="../tags/tag48.xml"/><Relationship Id="rId18" Type="http://schemas.openxmlformats.org/officeDocument/2006/relationships/tags" Target="../tags/tag53.xml"/><Relationship Id="rId26" Type="http://schemas.openxmlformats.org/officeDocument/2006/relationships/tags" Target="../tags/tag61.xml"/><Relationship Id="rId3" Type="http://schemas.openxmlformats.org/officeDocument/2006/relationships/tags" Target="../tags/tag38.xml"/><Relationship Id="rId21" Type="http://schemas.openxmlformats.org/officeDocument/2006/relationships/tags" Target="../tags/tag56.xml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17" Type="http://schemas.openxmlformats.org/officeDocument/2006/relationships/tags" Target="../tags/tag52.xml"/><Relationship Id="rId25" Type="http://schemas.openxmlformats.org/officeDocument/2006/relationships/tags" Target="../tags/tag60.xml"/><Relationship Id="rId2" Type="http://schemas.openxmlformats.org/officeDocument/2006/relationships/tags" Target="../tags/tag37.xml"/><Relationship Id="rId16" Type="http://schemas.openxmlformats.org/officeDocument/2006/relationships/tags" Target="../tags/tag51.xml"/><Relationship Id="rId20" Type="http://schemas.openxmlformats.org/officeDocument/2006/relationships/tags" Target="../tags/tag55.xml"/><Relationship Id="rId29" Type="http://schemas.openxmlformats.org/officeDocument/2006/relationships/notesSlide" Target="../notesSlides/notesSlide1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24" Type="http://schemas.openxmlformats.org/officeDocument/2006/relationships/tags" Target="../tags/tag59.xml"/><Relationship Id="rId5" Type="http://schemas.openxmlformats.org/officeDocument/2006/relationships/tags" Target="../tags/tag40.xml"/><Relationship Id="rId15" Type="http://schemas.openxmlformats.org/officeDocument/2006/relationships/tags" Target="../tags/tag50.xml"/><Relationship Id="rId23" Type="http://schemas.openxmlformats.org/officeDocument/2006/relationships/tags" Target="../tags/tag58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45.xml"/><Relationship Id="rId19" Type="http://schemas.openxmlformats.org/officeDocument/2006/relationships/tags" Target="../tags/tag54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tags" Target="../tags/tag49.xml"/><Relationship Id="rId22" Type="http://schemas.openxmlformats.org/officeDocument/2006/relationships/tags" Target="../tags/tag57.xml"/><Relationship Id="rId27" Type="http://schemas.openxmlformats.org/officeDocument/2006/relationships/tags" Target="../tags/tag62.xml"/><Relationship Id="rId30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5" Type="http://schemas.openxmlformats.org/officeDocument/2006/relationships/tags" Target="../tags/tag67.xml"/><Relationship Id="rId10" Type="http://schemas.openxmlformats.org/officeDocument/2006/relationships/tags" Target="../tags/tag72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矩形 259"/>
          <p:cNvSpPr/>
          <p:nvPr/>
        </p:nvSpPr>
        <p:spPr>
          <a:xfrm>
            <a:off x="0" y="2139742"/>
            <a:ext cx="9144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XXXX</a:t>
            </a:r>
            <a:r>
              <a:rPr lang="zh-CN" altLang="en-US" sz="4000" dirty="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年</a:t>
            </a:r>
            <a:r>
              <a:rPr lang="en-US" altLang="zh-CN" sz="4000" dirty="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XXXXXX</a:t>
            </a:r>
            <a:r>
              <a:rPr lang="zh-CN" altLang="en-US" sz="4000" dirty="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工作</a:t>
            </a:r>
            <a:r>
              <a:rPr lang="en-US" altLang="zh-CN" sz="4000" dirty="0" err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方案</a:t>
            </a:r>
          </a:p>
        </p:txBody>
      </p:sp>
      <p:sp>
        <p:nvSpPr>
          <p:cNvPr id="2056" name="落款标题"/>
          <p:cNvSpPr/>
          <p:nvPr/>
        </p:nvSpPr>
        <p:spPr>
          <a:xfrm>
            <a:off x="0" y="4148138"/>
            <a:ext cx="9144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单位名称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XXXX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3348355" y="338455"/>
            <a:ext cx="2315210" cy="1779270"/>
            <a:chOff x="7153" y="2154"/>
            <a:chExt cx="5221" cy="4012"/>
          </a:xfrm>
        </p:grpSpPr>
        <p:pic>
          <p:nvPicPr>
            <p:cNvPr id="17" name="图片 16" descr="校标副本"/>
            <p:cNvPicPr>
              <a:picLocks noChangeAspect="1"/>
            </p:cNvPicPr>
            <p:nvPr/>
          </p:nvPicPr>
          <p:blipFill>
            <a:blip r:embed="rId2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18" name="图片 17" descr="校旗1"/>
            <p:cNvPicPr>
              <a:picLocks noChangeAspect="1"/>
            </p:cNvPicPr>
            <p:nvPr/>
          </p:nvPicPr>
          <p:blipFill>
            <a:blip r:embed="rId3" cstate="print"/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/>
          <p:nvPr/>
        </p:nvSpPr>
        <p:spPr>
          <a:xfrm>
            <a:off x="6974840" y="4277995"/>
            <a:ext cx="21126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输入图片名称（插入图片）</a:t>
            </a:r>
          </a:p>
        </p:txBody>
      </p:sp>
      <p:pic>
        <p:nvPicPr>
          <p:cNvPr id="3" name="图片 2" descr="0603-2_01"/>
          <p:cNvPicPr>
            <a:picLocks noChangeAspect="1"/>
          </p:cNvPicPr>
          <p:nvPr/>
        </p:nvPicPr>
        <p:blipFill>
          <a:blip r:embed="rId2"/>
          <a:srcRect l="1440" r="1393"/>
          <a:stretch>
            <a:fillRect/>
          </a:stretch>
        </p:blipFill>
        <p:spPr>
          <a:xfrm>
            <a:off x="71755" y="78740"/>
            <a:ext cx="6861810" cy="4991100"/>
          </a:xfrm>
          <a:prstGeom prst="rect">
            <a:avLst/>
          </a:prstGeom>
          <a:ln>
            <a:noFill/>
          </a:ln>
        </p:spPr>
      </p:pic>
      <p:grpSp>
        <p:nvGrpSpPr>
          <p:cNvPr id="29" name="组合 8"/>
          <p:cNvGrpSpPr/>
          <p:nvPr/>
        </p:nvGrpSpPr>
        <p:grpSpPr>
          <a:xfrm>
            <a:off x="7489190" y="208915"/>
            <a:ext cx="1292860" cy="993775"/>
            <a:chOff x="7153" y="2154"/>
            <a:chExt cx="5221" cy="4012"/>
          </a:xfrm>
        </p:grpSpPr>
        <p:pic>
          <p:nvPicPr>
            <p:cNvPr id="30" name="图片 29" descr="校标副本"/>
            <p:cNvPicPr>
              <a:picLocks noChangeAspect="1"/>
            </p:cNvPicPr>
            <p:nvPr/>
          </p:nvPicPr>
          <p:blipFill>
            <a:blip r:embed="rId3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4" name="图片 3" descr="校旗1"/>
            <p:cNvPicPr>
              <a:picLocks noChangeAspect="1"/>
            </p:cNvPicPr>
            <p:nvPr/>
          </p:nvPicPr>
          <p:blipFill>
            <a:blip r:embed="rId4" cstate="print">
              <a:lum bright="-26000" contrast="-82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/>
          <p:nvPr/>
        </p:nvSpPr>
        <p:spPr>
          <a:xfrm>
            <a:off x="2755900" y="3924300"/>
            <a:ext cx="37725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输入图片名称（插入图片并排版）</a:t>
            </a:r>
          </a:p>
        </p:txBody>
      </p:sp>
      <p:grpSp>
        <p:nvGrpSpPr>
          <p:cNvPr id="29" name="组合 8"/>
          <p:cNvGrpSpPr/>
          <p:nvPr/>
        </p:nvGrpSpPr>
        <p:grpSpPr>
          <a:xfrm>
            <a:off x="7736840" y="65405"/>
            <a:ext cx="1188720" cy="913765"/>
            <a:chOff x="7153" y="2154"/>
            <a:chExt cx="5221" cy="4012"/>
          </a:xfrm>
        </p:grpSpPr>
        <p:pic>
          <p:nvPicPr>
            <p:cNvPr id="30" name="图片 29" descr="校标副本"/>
            <p:cNvPicPr>
              <a:picLocks noChangeAspect="1"/>
            </p:cNvPicPr>
            <p:nvPr/>
          </p:nvPicPr>
          <p:blipFill>
            <a:blip r:embed="rId2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4" name="图片 3" descr="校旗1"/>
            <p:cNvPicPr>
              <a:picLocks noChangeAspect="1"/>
            </p:cNvPicPr>
            <p:nvPr/>
          </p:nvPicPr>
          <p:blipFill>
            <a:blip r:embed="rId3" cstate="print">
              <a:lum bright="-26000" contrast="-82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  <p:pic>
        <p:nvPicPr>
          <p:cNvPr id="3" name="图片 2" descr="0604_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" y="1219200"/>
            <a:ext cx="4508500" cy="2670810"/>
          </a:xfrm>
          <a:prstGeom prst="rect">
            <a:avLst/>
          </a:prstGeom>
        </p:spPr>
      </p:pic>
      <p:pic>
        <p:nvPicPr>
          <p:cNvPr id="5" name="图片 4" descr="0604_08"/>
          <p:cNvPicPr>
            <a:picLocks noChangeAspect="1"/>
          </p:cNvPicPr>
          <p:nvPr/>
        </p:nvPicPr>
        <p:blipFill>
          <a:blip r:embed="rId5"/>
          <a:srcRect l="4490" t="1963" r="4364" b="12652"/>
          <a:stretch>
            <a:fillRect/>
          </a:stretch>
        </p:blipFill>
        <p:spPr>
          <a:xfrm>
            <a:off x="7334885" y="3924300"/>
            <a:ext cx="1752600" cy="1160780"/>
          </a:xfrm>
          <a:prstGeom prst="rect">
            <a:avLst/>
          </a:prstGeom>
        </p:spPr>
      </p:pic>
      <p:pic>
        <p:nvPicPr>
          <p:cNvPr id="6" name="图片 5" descr="0604_09"/>
          <p:cNvPicPr>
            <a:picLocks noChangeAspect="1"/>
          </p:cNvPicPr>
          <p:nvPr/>
        </p:nvPicPr>
        <p:blipFill>
          <a:blip r:embed="rId6"/>
          <a:srcRect t="10538" b="10274"/>
          <a:stretch>
            <a:fillRect/>
          </a:stretch>
        </p:blipFill>
        <p:spPr>
          <a:xfrm>
            <a:off x="4579620" y="1219200"/>
            <a:ext cx="4507865" cy="26708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55625" y="565785"/>
            <a:ext cx="4415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accent6"/>
                </a:solidFill>
                <a:latin typeface="+mj-lt"/>
                <a:ea typeface="+mj-lt"/>
              </a:rPr>
              <a:t>三 输入标题文字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3570" y="986155"/>
            <a:ext cx="42684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371600" y="1332230"/>
          <a:ext cx="6398260" cy="305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zh-CN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zh-CN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图片 6" descr="校标标准字组合（横版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785" y="274955"/>
            <a:ext cx="2145665" cy="4095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矩形 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8607"/>
          </a:solidFill>
          <a:ln w="9525"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3795" name="Group 3"/>
          <p:cNvGrpSpPr/>
          <p:nvPr/>
        </p:nvGrpSpPr>
        <p:grpSpPr>
          <a:xfrm>
            <a:off x="0" y="0"/>
            <a:ext cx="9144000" cy="3959225"/>
            <a:chOff x="0" y="0"/>
            <a:chExt cx="9144000" cy="3959968"/>
          </a:xfrm>
        </p:grpSpPr>
        <p:sp>
          <p:nvSpPr>
            <p:cNvPr id="33800" name="矩形 254"/>
            <p:cNvSpPr/>
            <p:nvPr/>
          </p:nvSpPr>
          <p:spPr>
            <a:xfrm>
              <a:off x="0" y="113953"/>
              <a:ext cx="9144000" cy="3846015"/>
            </a:xfrm>
            <a:custGeom>
              <a:avLst/>
              <a:gdLst>
                <a:gd name="txL" fmla="*/ 0 w 9144000"/>
                <a:gd name="txT" fmla="*/ 0 h 3846015"/>
                <a:gd name="txR" fmla="*/ 9144000 w 9144000"/>
                <a:gd name="txB" fmla="*/ 3846015 h 3846015"/>
              </a:gdLst>
              <a:ahLst/>
              <a:cxnLst>
                <a:cxn ang="0">
                  <a:pos x="0" y="0"/>
                </a:cxn>
                <a:cxn ang="0">
                  <a:pos x="9144000" y="0"/>
                </a:cxn>
                <a:cxn ang="0">
                  <a:pos x="9144000" y="3651871"/>
                </a:cxn>
                <a:cxn ang="0">
                  <a:pos x="4766144" y="3651871"/>
                </a:cxn>
                <a:cxn ang="0">
                  <a:pos x="4571996" y="3846015"/>
                </a:cxn>
                <a:cxn ang="0">
                  <a:pos x="4377852" y="3651871"/>
                </a:cxn>
                <a:cxn ang="0">
                  <a:pos x="0" y="3651871"/>
                </a:cxn>
                <a:cxn ang="0">
                  <a:pos x="0" y="0"/>
                </a:cxn>
              </a:cxnLst>
              <a:rect l="txL" t="txT" r="txR" b="txB"/>
              <a:pathLst>
                <a:path w="9144000" h="3846015">
                  <a:moveTo>
                    <a:pt x="0" y="0"/>
                  </a:moveTo>
                  <a:lnTo>
                    <a:pt x="9144000" y="0"/>
                  </a:lnTo>
                  <a:lnTo>
                    <a:pt x="9144000" y="3651870"/>
                  </a:lnTo>
                  <a:lnTo>
                    <a:pt x="4766144" y="3651870"/>
                  </a:lnTo>
                  <a:lnTo>
                    <a:pt x="4571999" y="3846015"/>
                  </a:lnTo>
                  <a:lnTo>
                    <a:pt x="4377855" y="3651870"/>
                  </a:lnTo>
                  <a:lnTo>
                    <a:pt x="0" y="3651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2929">
                <a:alpha val="29803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01" name="矩形 254"/>
            <p:cNvSpPr/>
            <p:nvPr/>
          </p:nvSpPr>
          <p:spPr>
            <a:xfrm>
              <a:off x="0" y="0"/>
              <a:ext cx="9144000" cy="3846015"/>
            </a:xfrm>
            <a:custGeom>
              <a:avLst/>
              <a:gdLst>
                <a:gd name="txL" fmla="*/ 0 w 9144000"/>
                <a:gd name="txT" fmla="*/ 0 h 3846015"/>
                <a:gd name="txR" fmla="*/ 9144000 w 9144000"/>
                <a:gd name="txB" fmla="*/ 3846015 h 3846015"/>
              </a:gdLst>
              <a:ahLst/>
              <a:cxnLst>
                <a:cxn ang="0">
                  <a:pos x="0" y="0"/>
                </a:cxn>
                <a:cxn ang="0">
                  <a:pos x="9144000" y="0"/>
                </a:cxn>
                <a:cxn ang="0">
                  <a:pos x="9144000" y="3651871"/>
                </a:cxn>
                <a:cxn ang="0">
                  <a:pos x="4766144" y="3651871"/>
                </a:cxn>
                <a:cxn ang="0">
                  <a:pos x="4571996" y="3846015"/>
                </a:cxn>
                <a:cxn ang="0">
                  <a:pos x="4377852" y="3651871"/>
                </a:cxn>
                <a:cxn ang="0">
                  <a:pos x="0" y="3651871"/>
                </a:cxn>
                <a:cxn ang="0">
                  <a:pos x="0" y="0"/>
                </a:cxn>
              </a:cxnLst>
              <a:rect l="txL" t="txT" r="txR" b="txB"/>
              <a:pathLst>
                <a:path w="9144000" h="3846015">
                  <a:moveTo>
                    <a:pt x="0" y="0"/>
                  </a:moveTo>
                  <a:lnTo>
                    <a:pt x="9144000" y="0"/>
                  </a:lnTo>
                  <a:lnTo>
                    <a:pt x="9144000" y="3651870"/>
                  </a:lnTo>
                  <a:lnTo>
                    <a:pt x="4766144" y="3651870"/>
                  </a:lnTo>
                  <a:lnTo>
                    <a:pt x="4571999" y="3846015"/>
                  </a:lnTo>
                  <a:lnTo>
                    <a:pt x="4377855" y="3651870"/>
                  </a:lnTo>
                  <a:lnTo>
                    <a:pt x="0" y="3651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3796" name="矩形 258"/>
          <p:cNvSpPr/>
          <p:nvPr/>
        </p:nvSpPr>
        <p:spPr>
          <a:xfrm>
            <a:off x="0" y="1771650"/>
            <a:ext cx="91440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6000" dirty="0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THANK YOU</a:t>
            </a:r>
            <a:endParaRPr lang="zh-CN" altLang="en-US" sz="6000" dirty="0">
              <a:solidFill>
                <a:srgbClr val="000000"/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33797" name="矩形 259"/>
          <p:cNvSpPr/>
          <p:nvPr/>
        </p:nvSpPr>
        <p:spPr>
          <a:xfrm>
            <a:off x="0" y="1681163"/>
            <a:ext cx="91440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lvl="2" indent="0" algn="ctr" eaLnBrk="1" hangingPunct="1">
              <a:buFont typeface="Arial" panose="020B0604020202020204" pitchFamily="34" charset="0"/>
              <a:buNone/>
            </a:pPr>
            <a:r>
              <a:rPr lang="en-US" altLang="zh-CN" sz="60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THANK YOU</a:t>
            </a:r>
            <a:endParaRPr lang="zh-CN" altLang="en-US" sz="60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33799" name="矩形 29"/>
          <p:cNvSpPr/>
          <p:nvPr/>
        </p:nvSpPr>
        <p:spPr>
          <a:xfrm>
            <a:off x="0" y="4219575"/>
            <a:ext cx="9144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单位名称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556194" y="116245"/>
            <a:ext cx="2020182" cy="1552379"/>
            <a:chOff x="7153" y="2154"/>
            <a:chExt cx="5221" cy="4012"/>
          </a:xfrm>
        </p:grpSpPr>
        <p:pic>
          <p:nvPicPr>
            <p:cNvPr id="15" name="图片 14" descr="校标副本"/>
            <p:cNvPicPr>
              <a:picLocks noChangeAspect="1"/>
            </p:cNvPicPr>
            <p:nvPr/>
          </p:nvPicPr>
          <p:blipFill>
            <a:blip r:embed="rId2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16" name="图片 15" descr="校旗1"/>
            <p:cNvPicPr>
              <a:picLocks noChangeAspect="1"/>
            </p:cNvPicPr>
            <p:nvPr/>
          </p:nvPicPr>
          <p:blipFill>
            <a:blip r:embed="rId3" cstate="print">
              <a:lum bright="100000" contrast="-100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H_Others_1"/>
          <p:cNvSpPr txBox="1"/>
          <p:nvPr>
            <p:custDataLst>
              <p:tags r:id="rId2"/>
            </p:custDataLst>
          </p:nvPr>
        </p:nvSpPr>
        <p:spPr>
          <a:xfrm>
            <a:off x="2216785" y="891540"/>
            <a:ext cx="1878330" cy="55372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3600" b="1" dirty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目  录</a:t>
            </a:r>
          </a:p>
        </p:txBody>
      </p:sp>
      <p:sp>
        <p:nvSpPr>
          <p:cNvPr id="27" name="MH_Others_2"/>
          <p:cNvSpPr txBox="1"/>
          <p:nvPr>
            <p:custDataLst>
              <p:tags r:id="rId3"/>
            </p:custDataLst>
          </p:nvPr>
        </p:nvSpPr>
        <p:spPr>
          <a:xfrm>
            <a:off x="3735705" y="914400"/>
            <a:ext cx="3570605" cy="5537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</a:p>
        </p:txBody>
      </p:sp>
      <p:pic>
        <p:nvPicPr>
          <p:cNvPr id="6" name="图片 5" descr="校标标准字组合（横版）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7020" y="325120"/>
            <a:ext cx="2360295" cy="450215"/>
          </a:xfrm>
          <a:prstGeom prst="rect">
            <a:avLst/>
          </a:prstGeom>
        </p:spPr>
      </p:pic>
      <p:sp>
        <p:nvSpPr>
          <p:cNvPr id="14" name="任意多边形 13"/>
          <p:cNvSpPr/>
          <p:nvPr>
            <p:custDataLst>
              <p:tags r:id="rId4"/>
            </p:custDataLst>
          </p:nvPr>
        </p:nvSpPr>
        <p:spPr>
          <a:xfrm rot="19858074">
            <a:off x="2106773" y="2261805"/>
            <a:ext cx="954266" cy="649896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5" name="任意多边形 14"/>
          <p:cNvSpPr/>
          <p:nvPr>
            <p:custDataLst>
              <p:tags r:id="rId5"/>
            </p:custDataLst>
          </p:nvPr>
        </p:nvSpPr>
        <p:spPr>
          <a:xfrm>
            <a:off x="2358751" y="2968682"/>
            <a:ext cx="978594" cy="649896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椭圆 15"/>
          <p:cNvSpPr/>
          <p:nvPr>
            <p:custDataLst>
              <p:tags r:id="rId6"/>
            </p:custDataLst>
          </p:nvPr>
        </p:nvSpPr>
        <p:spPr>
          <a:xfrm>
            <a:off x="625509" y="2391586"/>
            <a:ext cx="1847601" cy="1847601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9" name="椭圆 18"/>
          <p:cNvSpPr/>
          <p:nvPr>
            <p:custDataLst>
              <p:tags r:id="rId7"/>
            </p:custDataLst>
          </p:nvPr>
        </p:nvSpPr>
        <p:spPr>
          <a:xfrm>
            <a:off x="739869" y="2505945"/>
            <a:ext cx="1618882" cy="1618882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D9D9D9"/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dirty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rPr>
              <a:t>1</a:t>
            </a:r>
          </a:p>
          <a:p>
            <a:pPr algn="ctr">
              <a:lnSpc>
                <a:spcPct val="130000"/>
              </a:lnSpc>
            </a:pPr>
            <a:r>
              <a:rPr lang="zh-CN" altLang="en-US" sz="1400" kern="0" dirty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</a:p>
        </p:txBody>
      </p:sp>
      <p:sp>
        <p:nvSpPr>
          <p:cNvPr id="20" name="椭圆 19"/>
          <p:cNvSpPr/>
          <p:nvPr>
            <p:custDataLst>
              <p:tags r:id="rId8"/>
            </p:custDataLst>
          </p:nvPr>
        </p:nvSpPr>
        <p:spPr>
          <a:xfrm>
            <a:off x="3180914" y="2734943"/>
            <a:ext cx="1160887" cy="1160886"/>
          </a:xfrm>
          <a:prstGeom prst="ellipse">
            <a:avLst/>
          </a:prstGeom>
          <a:solidFill>
            <a:srgbClr val="B2BD29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zh-CN" altLang="en-US" sz="1400" kern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en-US" altLang="zh-CN" sz="1400" kern="0">
              <a:gradFill>
                <a:gsLst>
                  <a:gs pos="0">
                    <a:srgbClr val="23607C"/>
                  </a:gs>
                  <a:gs pos="100000">
                    <a:srgbClr val="0C364F"/>
                  </a:gs>
                </a:gsLst>
                <a:lin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椭圆 21"/>
          <p:cNvSpPr/>
          <p:nvPr>
            <p:custDataLst>
              <p:tags r:id="rId9"/>
            </p:custDataLst>
          </p:nvPr>
        </p:nvSpPr>
        <p:spPr>
          <a:xfrm>
            <a:off x="2800569" y="1676004"/>
            <a:ext cx="1004131" cy="1004131"/>
          </a:xfrm>
          <a:prstGeom prst="ellipse">
            <a:avLst/>
          </a:prstGeom>
          <a:solidFill>
            <a:srgbClr val="E7ABB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zh-CN" sz="1350" kern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</a:p>
        </p:txBody>
      </p:sp>
      <p:sp>
        <p:nvSpPr>
          <p:cNvPr id="28" name="任意多边形 27"/>
          <p:cNvSpPr/>
          <p:nvPr>
            <p:custDataLst>
              <p:tags r:id="rId10"/>
            </p:custDataLst>
          </p:nvPr>
        </p:nvSpPr>
        <p:spPr>
          <a:xfrm rot="19858074">
            <a:off x="6312723" y="2341231"/>
            <a:ext cx="954266" cy="649895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9" name="任意多边形 28"/>
          <p:cNvSpPr/>
          <p:nvPr>
            <p:custDataLst>
              <p:tags r:id="rId11"/>
            </p:custDataLst>
          </p:nvPr>
        </p:nvSpPr>
        <p:spPr>
          <a:xfrm>
            <a:off x="6564701" y="3048109"/>
            <a:ext cx="978594" cy="649895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0" name="椭圆 29"/>
          <p:cNvSpPr/>
          <p:nvPr>
            <p:custDataLst>
              <p:tags r:id="rId12"/>
            </p:custDataLst>
          </p:nvPr>
        </p:nvSpPr>
        <p:spPr>
          <a:xfrm>
            <a:off x="4831460" y="2471012"/>
            <a:ext cx="1847601" cy="1847601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1" name="椭圆 30"/>
          <p:cNvSpPr/>
          <p:nvPr>
            <p:custDataLst>
              <p:tags r:id="rId13"/>
            </p:custDataLst>
          </p:nvPr>
        </p:nvSpPr>
        <p:spPr>
          <a:xfrm>
            <a:off x="4945820" y="2585372"/>
            <a:ext cx="1618882" cy="1618882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D9D9D9"/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 fontScale="25000"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000" dirty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rPr>
              <a:t>2</a:t>
            </a:r>
          </a:p>
          <a:p>
            <a:pPr algn="ctr">
              <a:lnSpc>
                <a:spcPct val="130000"/>
              </a:lnSpc>
            </a:pPr>
            <a:r>
              <a:rPr lang="zh-CN" altLang="en-US" sz="5600" kern="0" dirty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</a:p>
        </p:txBody>
      </p:sp>
      <p:sp>
        <p:nvSpPr>
          <p:cNvPr id="32" name="椭圆 31"/>
          <p:cNvSpPr/>
          <p:nvPr>
            <p:custDataLst>
              <p:tags r:id="rId14"/>
            </p:custDataLst>
          </p:nvPr>
        </p:nvSpPr>
        <p:spPr>
          <a:xfrm>
            <a:off x="7386865" y="2814370"/>
            <a:ext cx="1160887" cy="1160886"/>
          </a:xfrm>
          <a:prstGeom prst="ellipse">
            <a:avLst/>
          </a:prstGeom>
          <a:solidFill>
            <a:srgbClr val="B2BD29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zh-CN" altLang="en-US" sz="1350" kern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</a:p>
        </p:txBody>
      </p:sp>
      <p:sp>
        <p:nvSpPr>
          <p:cNvPr id="33" name="椭圆 32"/>
          <p:cNvSpPr/>
          <p:nvPr>
            <p:custDataLst>
              <p:tags r:id="rId15"/>
            </p:custDataLst>
          </p:nvPr>
        </p:nvSpPr>
        <p:spPr>
          <a:xfrm>
            <a:off x="7006521" y="1755430"/>
            <a:ext cx="1004131" cy="1004131"/>
          </a:xfrm>
          <a:prstGeom prst="ellipse">
            <a:avLst/>
          </a:prstGeom>
          <a:solidFill>
            <a:srgbClr val="E7ABB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zh-CN" altLang="en-US" sz="1350" kern="0">
                <a:gradFill>
                  <a:gsLst>
                    <a:gs pos="0">
                      <a:srgbClr val="23607C"/>
                    </a:gs>
                    <a:gs pos="100000">
                      <a:srgbClr val="0C364F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32460" y="2277745"/>
            <a:ext cx="2586355" cy="975995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762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63205" y="2277682"/>
            <a:ext cx="723052" cy="976119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762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5287746" y="919877"/>
            <a:ext cx="3392776" cy="976117"/>
          </a:xfrm>
          <a:prstGeom prst="roundRect">
            <a:avLst/>
          </a:prstGeom>
          <a:solidFill>
            <a:srgbClr val="1F74AD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圆角矩形 8"/>
          <p:cNvSpPr/>
          <p:nvPr>
            <p:custDataLst>
              <p:tags r:id="rId4"/>
            </p:custDataLst>
          </p:nvPr>
        </p:nvSpPr>
        <p:spPr>
          <a:xfrm>
            <a:off x="5287746" y="3635489"/>
            <a:ext cx="3392776" cy="976117"/>
          </a:xfrm>
          <a:prstGeom prst="roundRect">
            <a:avLst/>
          </a:prstGeom>
          <a:solidFill>
            <a:srgbClr val="3498DB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>
            <p:custDataLst>
              <p:tags r:id="rId5"/>
            </p:custDataLst>
          </p:nvPr>
        </p:nvCxnSpPr>
        <p:spPr>
          <a:xfrm flipH="1">
            <a:off x="3986257" y="1407936"/>
            <a:ext cx="1301490" cy="877046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11" name="直接连接符 10"/>
          <p:cNvCxnSpPr/>
          <p:nvPr>
            <p:custDataLst>
              <p:tags r:id="rId6"/>
            </p:custDataLst>
          </p:nvPr>
        </p:nvCxnSpPr>
        <p:spPr>
          <a:xfrm flipH="1" flipV="1">
            <a:off x="3986257" y="3253800"/>
            <a:ext cx="1301490" cy="869748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243251" y="1321723"/>
            <a:ext cx="172420" cy="172420"/>
          </a:xfrm>
          <a:prstGeom prst="ellipse">
            <a:avLst/>
          </a:prstGeom>
          <a:solidFill>
            <a:srgbClr val="1F74AD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椭圆 12"/>
          <p:cNvSpPr/>
          <p:nvPr>
            <p:custDataLst>
              <p:tags r:id="rId8"/>
            </p:custDataLst>
          </p:nvPr>
        </p:nvSpPr>
        <p:spPr>
          <a:xfrm>
            <a:off x="5243251" y="4042899"/>
            <a:ext cx="172420" cy="172420"/>
          </a:xfrm>
          <a:prstGeom prst="ellipse">
            <a:avLst/>
          </a:prstGeom>
          <a:solidFill>
            <a:srgbClr val="3498DB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3548620" y="2443149"/>
            <a:ext cx="152222" cy="111239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762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>
            <p:custDataLst>
              <p:tags r:id="rId10"/>
            </p:custDataLst>
          </p:nvPr>
        </p:nvSpPr>
        <p:spPr>
          <a:xfrm>
            <a:off x="3548620" y="2977094"/>
            <a:ext cx="152222" cy="111239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762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11"/>
            </p:custDataLst>
          </p:nvPr>
        </p:nvCxnSpPr>
        <p:spPr>
          <a:xfrm>
            <a:off x="3393910" y="2765741"/>
            <a:ext cx="486669" cy="0"/>
          </a:xfrm>
          <a:prstGeom prst="line">
            <a:avLst/>
          </a:prstGeom>
          <a:ln w="12700">
            <a:solidFill>
              <a:srgbClr val="FFC000">
                <a:lumMod val="20000"/>
                <a:lumOff val="80000"/>
              </a:srgb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2" name="任意多边形 21"/>
          <p:cNvSpPr/>
          <p:nvPr>
            <p:custDataLst>
              <p:tags r:id="rId12"/>
            </p:custDataLst>
          </p:nvPr>
        </p:nvSpPr>
        <p:spPr bwMode="auto">
          <a:xfrm>
            <a:off x="5575270" y="1208070"/>
            <a:ext cx="374998" cy="374998"/>
          </a:xfrm>
          <a:custGeom>
            <a:avLst/>
            <a:gdLst>
              <a:gd name="connsiteX0" fmla="*/ 71839 w 334963"/>
              <a:gd name="connsiteY0" fmla="*/ 306388 h 334963"/>
              <a:gd name="connsiteX1" fmla="*/ 263123 w 334963"/>
              <a:gd name="connsiteY1" fmla="*/ 306388 h 334963"/>
              <a:gd name="connsiteX2" fmla="*/ 276225 w 334963"/>
              <a:gd name="connsiteY2" fmla="*/ 321356 h 334963"/>
              <a:gd name="connsiteX3" fmla="*/ 263123 w 334963"/>
              <a:gd name="connsiteY3" fmla="*/ 334963 h 334963"/>
              <a:gd name="connsiteX4" fmla="*/ 71839 w 334963"/>
              <a:gd name="connsiteY4" fmla="*/ 334963 h 334963"/>
              <a:gd name="connsiteX5" fmla="*/ 58737 w 334963"/>
              <a:gd name="connsiteY5" fmla="*/ 321356 h 334963"/>
              <a:gd name="connsiteX6" fmla="*/ 71839 w 334963"/>
              <a:gd name="connsiteY6" fmla="*/ 306388 h 334963"/>
              <a:gd name="connsiteX7" fmla="*/ 85725 w 334963"/>
              <a:gd name="connsiteY7" fmla="*/ 153988 h 334963"/>
              <a:gd name="connsiteX8" fmla="*/ 85725 w 334963"/>
              <a:gd name="connsiteY8" fmla="*/ 252413 h 334963"/>
              <a:gd name="connsiteX9" fmla="*/ 249238 w 334963"/>
              <a:gd name="connsiteY9" fmla="*/ 252413 h 334963"/>
              <a:gd name="connsiteX10" fmla="*/ 249238 w 334963"/>
              <a:gd name="connsiteY10" fmla="*/ 153988 h 334963"/>
              <a:gd name="connsiteX11" fmla="*/ 166687 w 334963"/>
              <a:gd name="connsiteY11" fmla="*/ 28575 h 334963"/>
              <a:gd name="connsiteX12" fmla="*/ 77068 w 334963"/>
              <a:gd name="connsiteY12" fmla="*/ 90238 h 334963"/>
              <a:gd name="connsiteX13" fmla="*/ 66525 w 334963"/>
              <a:gd name="connsiteY13" fmla="*/ 100734 h 334963"/>
              <a:gd name="connsiteX14" fmla="*/ 26987 w 334963"/>
              <a:gd name="connsiteY14" fmla="*/ 145341 h 334963"/>
              <a:gd name="connsiteX15" fmla="*/ 57299 w 334963"/>
              <a:gd name="connsiteY15" fmla="*/ 187325 h 334963"/>
              <a:gd name="connsiteX16" fmla="*/ 57299 w 334963"/>
              <a:gd name="connsiteY16" fmla="*/ 140093 h 334963"/>
              <a:gd name="connsiteX17" fmla="*/ 70479 w 334963"/>
              <a:gd name="connsiteY17" fmla="*/ 125662 h 334963"/>
              <a:gd name="connsiteX18" fmla="*/ 262896 w 334963"/>
              <a:gd name="connsiteY18" fmla="*/ 125662 h 334963"/>
              <a:gd name="connsiteX19" fmla="*/ 276075 w 334963"/>
              <a:gd name="connsiteY19" fmla="*/ 140093 h 334963"/>
              <a:gd name="connsiteX20" fmla="*/ 276075 w 334963"/>
              <a:gd name="connsiteY20" fmla="*/ 187325 h 334963"/>
              <a:gd name="connsiteX21" fmla="*/ 306387 w 334963"/>
              <a:gd name="connsiteY21" fmla="*/ 145341 h 334963"/>
              <a:gd name="connsiteX22" fmla="*/ 266849 w 334963"/>
              <a:gd name="connsiteY22" fmla="*/ 100734 h 334963"/>
              <a:gd name="connsiteX23" fmla="*/ 256306 w 334963"/>
              <a:gd name="connsiteY23" fmla="*/ 90238 h 334963"/>
              <a:gd name="connsiteX24" fmla="*/ 166687 w 334963"/>
              <a:gd name="connsiteY24" fmla="*/ 28575 h 334963"/>
              <a:gd name="connsiteX25" fmla="*/ 167482 w 334963"/>
              <a:gd name="connsiteY25" fmla="*/ 0 h 334963"/>
              <a:gd name="connsiteX26" fmla="*/ 280894 w 334963"/>
              <a:gd name="connsiteY26" fmla="*/ 75122 h 334963"/>
              <a:gd name="connsiteX27" fmla="*/ 334963 w 334963"/>
              <a:gd name="connsiteY27" fmla="*/ 144972 h 334963"/>
              <a:gd name="connsiteX28" fmla="*/ 276938 w 334963"/>
              <a:gd name="connsiteY28" fmla="*/ 216139 h 334963"/>
              <a:gd name="connsiteX29" fmla="*/ 276938 w 334963"/>
              <a:gd name="connsiteY29" fmla="*/ 266221 h 334963"/>
              <a:gd name="connsiteX30" fmla="*/ 263750 w 334963"/>
              <a:gd name="connsiteY30" fmla="*/ 279400 h 334963"/>
              <a:gd name="connsiteX31" fmla="*/ 71213 w 334963"/>
              <a:gd name="connsiteY31" fmla="*/ 279400 h 334963"/>
              <a:gd name="connsiteX32" fmla="*/ 58025 w 334963"/>
              <a:gd name="connsiteY32" fmla="*/ 266221 h 334963"/>
              <a:gd name="connsiteX33" fmla="*/ 58025 w 334963"/>
              <a:gd name="connsiteY33" fmla="*/ 216139 h 334963"/>
              <a:gd name="connsiteX34" fmla="*/ 0 w 334963"/>
              <a:gd name="connsiteY34" fmla="*/ 144972 h 334963"/>
              <a:gd name="connsiteX35" fmla="*/ 54069 w 334963"/>
              <a:gd name="connsiteY35" fmla="*/ 75122 h 334963"/>
              <a:gd name="connsiteX36" fmla="*/ 167482 w 334963"/>
              <a:gd name="connsiteY36" fmla="*/ 0 h 33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34963" h="334963">
                <a:moveTo>
                  <a:pt x="71839" y="306388"/>
                </a:moveTo>
                <a:cubicBezTo>
                  <a:pt x="71839" y="306388"/>
                  <a:pt x="71839" y="306388"/>
                  <a:pt x="263123" y="306388"/>
                </a:cubicBezTo>
                <a:cubicBezTo>
                  <a:pt x="270984" y="306388"/>
                  <a:pt x="276225" y="313192"/>
                  <a:pt x="276225" y="321356"/>
                </a:cubicBezTo>
                <a:cubicBezTo>
                  <a:pt x="276225" y="329520"/>
                  <a:pt x="270984" y="334963"/>
                  <a:pt x="263123" y="334963"/>
                </a:cubicBezTo>
                <a:cubicBezTo>
                  <a:pt x="263123" y="334963"/>
                  <a:pt x="263123" y="334963"/>
                  <a:pt x="71839" y="334963"/>
                </a:cubicBezTo>
                <a:cubicBezTo>
                  <a:pt x="63978" y="334963"/>
                  <a:pt x="58737" y="329520"/>
                  <a:pt x="58737" y="321356"/>
                </a:cubicBezTo>
                <a:cubicBezTo>
                  <a:pt x="58737" y="313192"/>
                  <a:pt x="63978" y="306388"/>
                  <a:pt x="71839" y="306388"/>
                </a:cubicBezTo>
                <a:close/>
                <a:moveTo>
                  <a:pt x="85725" y="153988"/>
                </a:moveTo>
                <a:lnTo>
                  <a:pt x="85725" y="252413"/>
                </a:lnTo>
                <a:lnTo>
                  <a:pt x="249238" y="252413"/>
                </a:lnTo>
                <a:lnTo>
                  <a:pt x="249238" y="153988"/>
                </a:lnTo>
                <a:close/>
                <a:moveTo>
                  <a:pt x="166687" y="28575"/>
                </a:moveTo>
                <a:cubicBezTo>
                  <a:pt x="124513" y="28575"/>
                  <a:pt x="86294" y="54815"/>
                  <a:pt x="77068" y="90238"/>
                </a:cubicBezTo>
                <a:cubicBezTo>
                  <a:pt x="75750" y="95486"/>
                  <a:pt x="71796" y="99422"/>
                  <a:pt x="66525" y="100734"/>
                </a:cubicBezTo>
                <a:cubicBezTo>
                  <a:pt x="42802" y="105982"/>
                  <a:pt x="26987" y="124350"/>
                  <a:pt x="26987" y="145341"/>
                </a:cubicBezTo>
                <a:cubicBezTo>
                  <a:pt x="26987" y="163709"/>
                  <a:pt x="38848" y="179453"/>
                  <a:pt x="57299" y="187325"/>
                </a:cubicBezTo>
                <a:cubicBezTo>
                  <a:pt x="57299" y="187325"/>
                  <a:pt x="57299" y="187325"/>
                  <a:pt x="57299" y="140093"/>
                </a:cubicBezTo>
                <a:cubicBezTo>
                  <a:pt x="57299" y="132222"/>
                  <a:pt x="62571" y="125662"/>
                  <a:pt x="70479" y="125662"/>
                </a:cubicBezTo>
                <a:cubicBezTo>
                  <a:pt x="70479" y="125662"/>
                  <a:pt x="70479" y="125662"/>
                  <a:pt x="262896" y="125662"/>
                </a:cubicBezTo>
                <a:cubicBezTo>
                  <a:pt x="270803" y="125662"/>
                  <a:pt x="276075" y="132222"/>
                  <a:pt x="276075" y="140093"/>
                </a:cubicBezTo>
                <a:cubicBezTo>
                  <a:pt x="276075" y="140093"/>
                  <a:pt x="276075" y="140093"/>
                  <a:pt x="276075" y="187325"/>
                </a:cubicBezTo>
                <a:cubicBezTo>
                  <a:pt x="294526" y="179453"/>
                  <a:pt x="306387" y="163709"/>
                  <a:pt x="306387" y="145341"/>
                </a:cubicBezTo>
                <a:cubicBezTo>
                  <a:pt x="306387" y="124350"/>
                  <a:pt x="290572" y="105982"/>
                  <a:pt x="266849" y="100734"/>
                </a:cubicBezTo>
                <a:cubicBezTo>
                  <a:pt x="261578" y="99422"/>
                  <a:pt x="257624" y="95486"/>
                  <a:pt x="256306" y="90238"/>
                </a:cubicBezTo>
                <a:cubicBezTo>
                  <a:pt x="247080" y="54815"/>
                  <a:pt x="208861" y="28575"/>
                  <a:pt x="166687" y="28575"/>
                </a:cubicBezTo>
                <a:close/>
                <a:moveTo>
                  <a:pt x="167482" y="0"/>
                </a:moveTo>
                <a:cubicBezTo>
                  <a:pt x="220232" y="0"/>
                  <a:pt x="266388" y="30312"/>
                  <a:pt x="280894" y="75122"/>
                </a:cubicBezTo>
                <a:cubicBezTo>
                  <a:pt x="313863" y="85665"/>
                  <a:pt x="334963" y="113341"/>
                  <a:pt x="334963" y="144972"/>
                </a:cubicBezTo>
                <a:cubicBezTo>
                  <a:pt x="334963" y="177920"/>
                  <a:pt x="311225" y="206914"/>
                  <a:pt x="276938" y="216139"/>
                </a:cubicBezTo>
                <a:cubicBezTo>
                  <a:pt x="276938" y="216139"/>
                  <a:pt x="276938" y="216139"/>
                  <a:pt x="276938" y="266221"/>
                </a:cubicBezTo>
                <a:cubicBezTo>
                  <a:pt x="276938" y="274128"/>
                  <a:pt x="271663" y="279400"/>
                  <a:pt x="263750" y="279400"/>
                </a:cubicBezTo>
                <a:cubicBezTo>
                  <a:pt x="263750" y="279400"/>
                  <a:pt x="263750" y="279400"/>
                  <a:pt x="71213" y="279400"/>
                </a:cubicBezTo>
                <a:cubicBezTo>
                  <a:pt x="63300" y="279400"/>
                  <a:pt x="58025" y="274128"/>
                  <a:pt x="58025" y="266221"/>
                </a:cubicBezTo>
                <a:cubicBezTo>
                  <a:pt x="58025" y="266221"/>
                  <a:pt x="58025" y="266221"/>
                  <a:pt x="58025" y="216139"/>
                </a:cubicBezTo>
                <a:cubicBezTo>
                  <a:pt x="22419" y="206914"/>
                  <a:pt x="0" y="177920"/>
                  <a:pt x="0" y="144972"/>
                </a:cubicBezTo>
                <a:cubicBezTo>
                  <a:pt x="0" y="113341"/>
                  <a:pt x="21100" y="85665"/>
                  <a:pt x="54069" y="75122"/>
                </a:cubicBezTo>
                <a:cubicBezTo>
                  <a:pt x="68575" y="30312"/>
                  <a:pt x="114731" y="0"/>
                  <a:pt x="167482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任意多边形 20"/>
          <p:cNvSpPr/>
          <p:nvPr>
            <p:custDataLst>
              <p:tags r:id="rId13"/>
            </p:custDataLst>
          </p:nvPr>
        </p:nvSpPr>
        <p:spPr bwMode="auto">
          <a:xfrm>
            <a:off x="5580180" y="3938173"/>
            <a:ext cx="371437" cy="370748"/>
          </a:xfrm>
          <a:custGeom>
            <a:avLst/>
            <a:gdLst>
              <a:gd name="T0" fmla="*/ 164 w 204"/>
              <a:gd name="T1" fmla="*/ 0 h 204"/>
              <a:gd name="T2" fmla="*/ 39 w 204"/>
              <a:gd name="T3" fmla="*/ 0 h 204"/>
              <a:gd name="T4" fmla="*/ 0 w 204"/>
              <a:gd name="T5" fmla="*/ 39 h 204"/>
              <a:gd name="T6" fmla="*/ 0 w 204"/>
              <a:gd name="T7" fmla="*/ 81 h 204"/>
              <a:gd name="T8" fmla="*/ 0 w 204"/>
              <a:gd name="T9" fmla="*/ 164 h 204"/>
              <a:gd name="T10" fmla="*/ 39 w 204"/>
              <a:gd name="T11" fmla="*/ 204 h 204"/>
              <a:gd name="T12" fmla="*/ 164 w 204"/>
              <a:gd name="T13" fmla="*/ 204 h 204"/>
              <a:gd name="T14" fmla="*/ 204 w 204"/>
              <a:gd name="T15" fmla="*/ 164 h 204"/>
              <a:gd name="T16" fmla="*/ 204 w 204"/>
              <a:gd name="T17" fmla="*/ 81 h 204"/>
              <a:gd name="T18" fmla="*/ 204 w 204"/>
              <a:gd name="T19" fmla="*/ 39 h 204"/>
              <a:gd name="T20" fmla="*/ 164 w 204"/>
              <a:gd name="T21" fmla="*/ 0 h 204"/>
              <a:gd name="T22" fmla="*/ 176 w 204"/>
              <a:gd name="T23" fmla="*/ 23 h 204"/>
              <a:gd name="T24" fmla="*/ 180 w 204"/>
              <a:gd name="T25" fmla="*/ 23 h 204"/>
              <a:gd name="T26" fmla="*/ 180 w 204"/>
              <a:gd name="T27" fmla="*/ 28 h 204"/>
              <a:gd name="T28" fmla="*/ 180 w 204"/>
              <a:gd name="T29" fmla="*/ 58 h 204"/>
              <a:gd name="T30" fmla="*/ 146 w 204"/>
              <a:gd name="T31" fmla="*/ 58 h 204"/>
              <a:gd name="T32" fmla="*/ 146 w 204"/>
              <a:gd name="T33" fmla="*/ 24 h 204"/>
              <a:gd name="T34" fmla="*/ 176 w 204"/>
              <a:gd name="T35" fmla="*/ 23 h 204"/>
              <a:gd name="T36" fmla="*/ 73 w 204"/>
              <a:gd name="T37" fmla="*/ 81 h 204"/>
              <a:gd name="T38" fmla="*/ 102 w 204"/>
              <a:gd name="T39" fmla="*/ 66 h 204"/>
              <a:gd name="T40" fmla="*/ 131 w 204"/>
              <a:gd name="T41" fmla="*/ 81 h 204"/>
              <a:gd name="T42" fmla="*/ 138 w 204"/>
              <a:gd name="T43" fmla="*/ 102 h 204"/>
              <a:gd name="T44" fmla="*/ 102 w 204"/>
              <a:gd name="T45" fmla="*/ 138 h 204"/>
              <a:gd name="T46" fmla="*/ 66 w 204"/>
              <a:gd name="T47" fmla="*/ 102 h 204"/>
              <a:gd name="T48" fmla="*/ 73 w 204"/>
              <a:gd name="T49" fmla="*/ 81 h 204"/>
              <a:gd name="T50" fmla="*/ 184 w 204"/>
              <a:gd name="T51" fmla="*/ 164 h 204"/>
              <a:gd name="T52" fmla="*/ 164 w 204"/>
              <a:gd name="T53" fmla="*/ 184 h 204"/>
              <a:gd name="T54" fmla="*/ 39 w 204"/>
              <a:gd name="T55" fmla="*/ 184 h 204"/>
              <a:gd name="T56" fmla="*/ 20 w 204"/>
              <a:gd name="T57" fmla="*/ 164 h 204"/>
              <a:gd name="T58" fmla="*/ 20 w 204"/>
              <a:gd name="T59" fmla="*/ 81 h 204"/>
              <a:gd name="T60" fmla="*/ 50 w 204"/>
              <a:gd name="T61" fmla="*/ 81 h 204"/>
              <a:gd name="T62" fmla="*/ 46 w 204"/>
              <a:gd name="T63" fmla="*/ 102 h 204"/>
              <a:gd name="T64" fmla="*/ 102 w 204"/>
              <a:gd name="T65" fmla="*/ 158 h 204"/>
              <a:gd name="T66" fmla="*/ 157 w 204"/>
              <a:gd name="T67" fmla="*/ 102 h 204"/>
              <a:gd name="T68" fmla="*/ 153 w 204"/>
              <a:gd name="T69" fmla="*/ 81 h 204"/>
              <a:gd name="T70" fmla="*/ 184 w 204"/>
              <a:gd name="T71" fmla="*/ 81 h 204"/>
              <a:gd name="T72" fmla="*/ 184 w 204"/>
              <a:gd name="T73" fmla="*/ 164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4" h="204">
                <a:moveTo>
                  <a:pt x="164" y="0"/>
                </a:moveTo>
                <a:cubicBezTo>
                  <a:pt x="39" y="0"/>
                  <a:pt x="39" y="0"/>
                  <a:pt x="39" y="0"/>
                </a:cubicBezTo>
                <a:cubicBezTo>
                  <a:pt x="17" y="0"/>
                  <a:pt x="0" y="18"/>
                  <a:pt x="0" y="39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186"/>
                  <a:pt x="17" y="204"/>
                  <a:pt x="39" y="204"/>
                </a:cubicBezTo>
                <a:cubicBezTo>
                  <a:pt x="164" y="204"/>
                  <a:pt x="164" y="204"/>
                  <a:pt x="164" y="204"/>
                </a:cubicBezTo>
                <a:cubicBezTo>
                  <a:pt x="186" y="204"/>
                  <a:pt x="204" y="186"/>
                  <a:pt x="204" y="164"/>
                </a:cubicBezTo>
                <a:cubicBezTo>
                  <a:pt x="204" y="81"/>
                  <a:pt x="204" y="81"/>
                  <a:pt x="204" y="81"/>
                </a:cubicBezTo>
                <a:cubicBezTo>
                  <a:pt x="204" y="39"/>
                  <a:pt x="204" y="39"/>
                  <a:pt x="204" y="39"/>
                </a:cubicBezTo>
                <a:cubicBezTo>
                  <a:pt x="204" y="18"/>
                  <a:pt x="186" y="0"/>
                  <a:pt x="164" y="0"/>
                </a:cubicBezTo>
                <a:close/>
                <a:moveTo>
                  <a:pt x="176" y="23"/>
                </a:moveTo>
                <a:cubicBezTo>
                  <a:pt x="180" y="23"/>
                  <a:pt x="180" y="23"/>
                  <a:pt x="180" y="23"/>
                </a:cubicBezTo>
                <a:cubicBezTo>
                  <a:pt x="180" y="28"/>
                  <a:pt x="180" y="28"/>
                  <a:pt x="180" y="28"/>
                </a:cubicBezTo>
                <a:cubicBezTo>
                  <a:pt x="180" y="58"/>
                  <a:pt x="180" y="58"/>
                  <a:pt x="180" y="58"/>
                </a:cubicBezTo>
                <a:cubicBezTo>
                  <a:pt x="146" y="58"/>
                  <a:pt x="146" y="58"/>
                  <a:pt x="146" y="58"/>
                </a:cubicBezTo>
                <a:cubicBezTo>
                  <a:pt x="146" y="24"/>
                  <a:pt x="146" y="24"/>
                  <a:pt x="146" y="24"/>
                </a:cubicBezTo>
                <a:lnTo>
                  <a:pt x="176" y="23"/>
                </a:lnTo>
                <a:close/>
                <a:moveTo>
                  <a:pt x="73" y="81"/>
                </a:moveTo>
                <a:cubicBezTo>
                  <a:pt x="79" y="72"/>
                  <a:pt x="90" y="66"/>
                  <a:pt x="102" y="66"/>
                </a:cubicBezTo>
                <a:cubicBezTo>
                  <a:pt x="114" y="66"/>
                  <a:pt x="124" y="72"/>
                  <a:pt x="131" y="81"/>
                </a:cubicBezTo>
                <a:cubicBezTo>
                  <a:pt x="135" y="87"/>
                  <a:pt x="138" y="94"/>
                  <a:pt x="138" y="102"/>
                </a:cubicBezTo>
                <a:cubicBezTo>
                  <a:pt x="138" y="122"/>
                  <a:pt x="121" y="138"/>
                  <a:pt x="102" y="138"/>
                </a:cubicBezTo>
                <a:cubicBezTo>
                  <a:pt x="82" y="138"/>
                  <a:pt x="66" y="122"/>
                  <a:pt x="66" y="102"/>
                </a:cubicBezTo>
                <a:cubicBezTo>
                  <a:pt x="66" y="94"/>
                  <a:pt x="68" y="87"/>
                  <a:pt x="73" y="81"/>
                </a:cubicBezTo>
                <a:close/>
                <a:moveTo>
                  <a:pt x="184" y="164"/>
                </a:moveTo>
                <a:cubicBezTo>
                  <a:pt x="184" y="175"/>
                  <a:pt x="175" y="184"/>
                  <a:pt x="164" y="184"/>
                </a:cubicBezTo>
                <a:cubicBezTo>
                  <a:pt x="39" y="184"/>
                  <a:pt x="39" y="184"/>
                  <a:pt x="39" y="184"/>
                </a:cubicBezTo>
                <a:cubicBezTo>
                  <a:pt x="28" y="184"/>
                  <a:pt x="20" y="175"/>
                  <a:pt x="20" y="164"/>
                </a:cubicBezTo>
                <a:cubicBezTo>
                  <a:pt x="20" y="81"/>
                  <a:pt x="20" y="81"/>
                  <a:pt x="20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47" y="87"/>
                  <a:pt x="46" y="95"/>
                  <a:pt x="46" y="102"/>
                </a:cubicBezTo>
                <a:cubicBezTo>
                  <a:pt x="46" y="133"/>
                  <a:pt x="71" y="158"/>
                  <a:pt x="102" y="158"/>
                </a:cubicBezTo>
                <a:cubicBezTo>
                  <a:pt x="132" y="158"/>
                  <a:pt x="157" y="133"/>
                  <a:pt x="157" y="102"/>
                </a:cubicBezTo>
                <a:cubicBezTo>
                  <a:pt x="157" y="95"/>
                  <a:pt x="156" y="87"/>
                  <a:pt x="153" y="81"/>
                </a:cubicBezTo>
                <a:cubicBezTo>
                  <a:pt x="184" y="81"/>
                  <a:pt x="184" y="81"/>
                  <a:pt x="184" y="81"/>
                </a:cubicBezTo>
                <a:lnTo>
                  <a:pt x="184" y="164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14"/>
            </p:custDataLst>
          </p:nvPr>
        </p:nvSpPr>
        <p:spPr>
          <a:xfrm>
            <a:off x="728980" y="2443480"/>
            <a:ext cx="2432685" cy="887095"/>
          </a:xfrm>
          <a:prstGeom prst="rect">
            <a:avLst/>
          </a:prstGeom>
          <a:noFill/>
        </p:spPr>
        <p:txBody>
          <a:bodyPr wrap="square" lIns="67500" tIns="0" rIns="67500" bIns="35100" anchor="ctr" anchorCtr="0">
            <a:normAutofit/>
          </a:bodyPr>
          <a:lstStyle/>
          <a:p>
            <a:pPr defTabSz="913765">
              <a:lnSpc>
                <a:spcPct val="120000"/>
              </a:lnSpc>
              <a:defRPr/>
            </a:pPr>
            <a:r>
              <a:rPr lang="zh-CN" altLang="en-US" sz="1100" spc="1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r>
              <a:rPr lang="en-US" altLang="zh-CN" sz="1100" spc="1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...............................</a:t>
            </a:r>
          </a:p>
        </p:txBody>
      </p:sp>
      <p:sp>
        <p:nvSpPr>
          <p:cNvPr id="23" name="矩形 22"/>
          <p:cNvSpPr/>
          <p:nvPr>
            <p:custDataLst>
              <p:tags r:id="rId15"/>
            </p:custDataLst>
          </p:nvPr>
        </p:nvSpPr>
        <p:spPr>
          <a:xfrm>
            <a:off x="770223" y="2284246"/>
            <a:ext cx="2233031" cy="363644"/>
          </a:xfrm>
          <a:prstGeom prst="rect">
            <a:avLst/>
          </a:prstGeom>
        </p:spPr>
        <p:txBody>
          <a:bodyPr wrap="square" lIns="67500" tIns="35100" rIns="67500" bIns="0">
            <a:normAutofit/>
          </a:bodyPr>
          <a:lstStyle/>
          <a:p>
            <a:pPr lvl="0" defTabSz="913765">
              <a:lnSpc>
                <a:spcPct val="120000"/>
              </a:lnSpc>
              <a:defRPr/>
            </a:pPr>
            <a:r>
              <a:rPr lang="zh-CN" altLang="en-US" sz="1350" b="1" spc="3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</a:p>
        </p:txBody>
      </p:sp>
      <p:sp>
        <p:nvSpPr>
          <p:cNvPr id="33" name="文本框 32"/>
          <p:cNvSpPr txBox="1"/>
          <p:nvPr>
            <p:custDataLst>
              <p:tags r:id="rId16"/>
            </p:custDataLst>
          </p:nvPr>
        </p:nvSpPr>
        <p:spPr>
          <a:xfrm>
            <a:off x="6054845" y="1271151"/>
            <a:ext cx="2625814" cy="504264"/>
          </a:xfrm>
          <a:prstGeom prst="rect">
            <a:avLst/>
          </a:prstGeom>
          <a:noFill/>
        </p:spPr>
        <p:txBody>
          <a:bodyPr wrap="square" lIns="67500" tIns="0" rIns="67500" bIns="35100" anchor="t" anchorCtr="0">
            <a:noAutofit/>
          </a:bodyPr>
          <a:lstStyle/>
          <a:p>
            <a:pPr defTabSz="913765">
              <a:lnSpc>
                <a:spcPct val="120000"/>
              </a:lnSpc>
              <a:defRPr/>
            </a:pPr>
            <a:r>
              <a:rPr lang="zh-CN" altLang="en-US" sz="900" spc="15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r>
              <a:rPr lang="en-US" altLang="zh-CN" sz="900" spc="15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...................................</a:t>
            </a:r>
          </a:p>
        </p:txBody>
      </p:sp>
      <p:sp>
        <p:nvSpPr>
          <p:cNvPr id="34" name="矩形 33"/>
          <p:cNvSpPr/>
          <p:nvPr>
            <p:custDataLst>
              <p:tags r:id="rId17"/>
            </p:custDataLst>
          </p:nvPr>
        </p:nvSpPr>
        <p:spPr>
          <a:xfrm>
            <a:off x="6039705" y="984120"/>
            <a:ext cx="2152358" cy="358874"/>
          </a:xfrm>
          <a:prstGeom prst="rect">
            <a:avLst/>
          </a:prstGeom>
        </p:spPr>
        <p:txBody>
          <a:bodyPr wrap="square" lIns="67500" tIns="35100" rIns="67500" bIns="0">
            <a:normAutofit/>
          </a:bodyPr>
          <a:lstStyle/>
          <a:p>
            <a:pPr lvl="0" defTabSz="913765">
              <a:lnSpc>
                <a:spcPct val="120000"/>
              </a:lnSpc>
              <a:defRPr/>
            </a:pPr>
            <a:r>
              <a:rPr lang="zh-CN" altLang="en-US" sz="1350" b="1" spc="300">
                <a:solidFill>
                  <a:sysClr val="window" lastClr="FFFF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方案</a:t>
            </a:r>
            <a:r>
              <a:rPr lang="en-US" altLang="zh-CN" sz="1350" b="1" spc="300">
                <a:solidFill>
                  <a:sysClr val="window" lastClr="FFFF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① XXXX</a:t>
            </a:r>
            <a:endParaRPr lang="zh-CN" altLang="zh-CN" sz="1350" b="1" spc="300">
              <a:solidFill>
                <a:sysClr val="window" lastClr="FFFFFF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18"/>
            </p:custDataLst>
          </p:nvPr>
        </p:nvSpPr>
        <p:spPr>
          <a:xfrm>
            <a:off x="6126480" y="3997325"/>
            <a:ext cx="2489200" cy="563880"/>
          </a:xfrm>
          <a:prstGeom prst="rect">
            <a:avLst/>
          </a:prstGeom>
          <a:noFill/>
        </p:spPr>
        <p:txBody>
          <a:bodyPr wrap="square" lIns="67500" tIns="0" rIns="67500" bIns="35100" anchor="t" anchorCtr="0">
            <a:noAutofit/>
          </a:bodyPr>
          <a:lstStyle/>
          <a:p>
            <a:pPr defTabSz="913765">
              <a:lnSpc>
                <a:spcPct val="120000"/>
              </a:lnSpc>
              <a:defRPr/>
            </a:pPr>
            <a:r>
              <a:rPr lang="zh-CN" altLang="en-US" sz="900" spc="15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r>
              <a:rPr lang="en-US" altLang="zh-CN" sz="900" spc="15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...................................</a:t>
            </a:r>
          </a:p>
        </p:txBody>
      </p:sp>
      <p:sp>
        <p:nvSpPr>
          <p:cNvPr id="41" name="矩形 40"/>
          <p:cNvSpPr/>
          <p:nvPr>
            <p:custDataLst>
              <p:tags r:id="rId19"/>
            </p:custDataLst>
          </p:nvPr>
        </p:nvSpPr>
        <p:spPr>
          <a:xfrm>
            <a:off x="6133580" y="3709036"/>
            <a:ext cx="2152358" cy="358874"/>
          </a:xfrm>
          <a:prstGeom prst="rect">
            <a:avLst/>
          </a:prstGeom>
        </p:spPr>
        <p:txBody>
          <a:bodyPr wrap="square" lIns="67500" tIns="35100" rIns="67500" bIns="0">
            <a:normAutofit/>
          </a:bodyPr>
          <a:lstStyle/>
          <a:p>
            <a:pPr lvl="0" defTabSz="913765">
              <a:lnSpc>
                <a:spcPct val="120000"/>
              </a:lnSpc>
              <a:defRPr/>
            </a:pPr>
            <a:r>
              <a:rPr lang="zh-CN" altLang="en-US" sz="1350" b="1" spc="300" dirty="0">
                <a:solidFill>
                  <a:sysClr val="window" lastClr="FFFF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方案② </a:t>
            </a:r>
            <a:r>
              <a:rPr lang="en-US" sz="1350" b="1" spc="300" dirty="0">
                <a:solidFill>
                  <a:sysClr val="window" lastClr="FFFF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XXXX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55625" y="565785"/>
            <a:ext cx="4415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一 </a:t>
            </a: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 </a:t>
            </a:r>
            <a:r>
              <a:rPr lang="zh-CN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输入标题文字</a:t>
            </a:r>
            <a:endParaRPr lang="en-US" altLang="zh-CN" sz="2400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pic>
        <p:nvPicPr>
          <p:cNvPr id="7" name="图片 6" descr="校标标准字组合（横版）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34785" y="274955"/>
            <a:ext cx="2145665" cy="4095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1815" y="1057910"/>
            <a:ext cx="42684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①  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XXXX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55625" y="565785"/>
            <a:ext cx="4415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一 </a:t>
            </a: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 </a:t>
            </a:r>
            <a:r>
              <a:rPr lang="zh-CN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输入标题文字</a:t>
            </a:r>
            <a:endParaRPr lang="en-US" sz="2400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pic>
        <p:nvPicPr>
          <p:cNvPr id="13" name="图片 12" descr="校标标准字组合（横版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785" y="274955"/>
            <a:ext cx="2145665" cy="4095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1815" y="842645"/>
            <a:ext cx="42684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zh-CN" altLang="en-US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②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55625" y="350520"/>
            <a:ext cx="4415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一 </a:t>
            </a: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 </a:t>
            </a:r>
            <a:r>
              <a:rPr lang="zh-CN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输入标题文字</a:t>
            </a:r>
            <a:endParaRPr lang="en-US" altLang="zh-CN" sz="2400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pic>
        <p:nvPicPr>
          <p:cNvPr id="23" name="图片 22" descr="校标标准字组合（横版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785" y="274955"/>
            <a:ext cx="2145665" cy="4095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a2231e8fc52a163df14312b7419f9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015" y="3724275"/>
            <a:ext cx="1388110" cy="12433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3570" y="914400"/>
            <a:ext cx="42684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②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XXXX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55625" y="422275"/>
            <a:ext cx="4415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一 输入标题文字</a:t>
            </a:r>
            <a:endParaRPr lang="en-US" sz="2400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1485" y="1384935"/>
            <a:ext cx="56667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输入文字介绍（以下插入图片并排版）</a:t>
            </a:r>
          </a:p>
        </p:txBody>
      </p:sp>
      <p:pic>
        <p:nvPicPr>
          <p:cNvPr id="4" name="图片 3" descr="4c69b08aa68f6ca56a1f69f53fee0d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2018665"/>
            <a:ext cx="848360" cy="1839595"/>
          </a:xfrm>
          <a:prstGeom prst="rect">
            <a:avLst/>
          </a:prstGeom>
        </p:spPr>
      </p:pic>
      <p:pic>
        <p:nvPicPr>
          <p:cNvPr id="5" name="图片 4" descr="4537b8e2a7a530654ff03d96211bd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825" y="2018665"/>
            <a:ext cx="848995" cy="1839595"/>
          </a:xfrm>
          <a:prstGeom prst="rect">
            <a:avLst/>
          </a:prstGeom>
        </p:spPr>
      </p:pic>
      <p:pic>
        <p:nvPicPr>
          <p:cNvPr id="7" name="图片 6" descr="0461e67439abe039528770124dc35f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405" y="2018665"/>
            <a:ext cx="838835" cy="1818640"/>
          </a:xfrm>
          <a:prstGeom prst="rect">
            <a:avLst/>
          </a:prstGeom>
        </p:spPr>
      </p:pic>
      <p:pic>
        <p:nvPicPr>
          <p:cNvPr id="8" name="图片 7" descr="b4dfef08d93acf44f4c7d5907de4eb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1310" y="2018665"/>
            <a:ext cx="848995" cy="1840230"/>
          </a:xfrm>
          <a:prstGeom prst="rect">
            <a:avLst/>
          </a:prstGeom>
        </p:spPr>
      </p:pic>
      <p:pic>
        <p:nvPicPr>
          <p:cNvPr id="12" name="图片 11" descr="a3c3bf43b333c6e4f7950f4ebf8d49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3065" y="2018665"/>
            <a:ext cx="842010" cy="1824990"/>
          </a:xfrm>
          <a:prstGeom prst="rect">
            <a:avLst/>
          </a:prstGeom>
        </p:spPr>
      </p:pic>
      <p:pic>
        <p:nvPicPr>
          <p:cNvPr id="16" name="图片 15" descr="21539496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940" y="2686050"/>
            <a:ext cx="396240" cy="396240"/>
          </a:xfrm>
          <a:prstGeom prst="rect">
            <a:avLst/>
          </a:prstGeom>
        </p:spPr>
      </p:pic>
      <p:pic>
        <p:nvPicPr>
          <p:cNvPr id="17" name="图片 16" descr="21539496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90775" y="2669540"/>
            <a:ext cx="396240" cy="396240"/>
          </a:xfrm>
          <a:prstGeom prst="rect">
            <a:avLst/>
          </a:prstGeom>
        </p:spPr>
      </p:pic>
      <p:pic>
        <p:nvPicPr>
          <p:cNvPr id="18" name="图片 17" descr="21539496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63315" y="2649855"/>
            <a:ext cx="396240" cy="396240"/>
          </a:xfrm>
          <a:prstGeom prst="rect">
            <a:avLst/>
          </a:prstGeom>
        </p:spPr>
      </p:pic>
      <p:pic>
        <p:nvPicPr>
          <p:cNvPr id="19" name="图片 18" descr="21539496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12690" y="2636520"/>
            <a:ext cx="396240" cy="396240"/>
          </a:xfrm>
          <a:prstGeom prst="rect">
            <a:avLst/>
          </a:prstGeom>
        </p:spPr>
      </p:pic>
      <p:pic>
        <p:nvPicPr>
          <p:cNvPr id="20" name="图片 19" descr="21539496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6825" y="2633345"/>
            <a:ext cx="396240" cy="396240"/>
          </a:xfrm>
          <a:prstGeom prst="rect">
            <a:avLst/>
          </a:prstGeom>
        </p:spPr>
      </p:pic>
      <p:pic>
        <p:nvPicPr>
          <p:cNvPr id="21" name="图片 20" descr="21539574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77735" y="1547495"/>
            <a:ext cx="339725" cy="339725"/>
          </a:xfrm>
          <a:prstGeom prst="rect">
            <a:avLst/>
          </a:prstGeom>
        </p:spPr>
      </p:pic>
      <p:pic>
        <p:nvPicPr>
          <p:cNvPr id="22" name="图片 21" descr="21539574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7277735" y="4009390"/>
            <a:ext cx="339725" cy="339725"/>
          </a:xfrm>
          <a:prstGeom prst="rect">
            <a:avLst/>
          </a:prstGeom>
        </p:spPr>
      </p:pic>
      <p:pic>
        <p:nvPicPr>
          <p:cNvPr id="23" name="图片 22" descr="校标标准字组合（横版）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6540" y="203200"/>
            <a:ext cx="2145665" cy="409575"/>
          </a:xfrm>
          <a:prstGeom prst="rect">
            <a:avLst/>
          </a:prstGeom>
        </p:spPr>
      </p:pic>
      <p:pic>
        <p:nvPicPr>
          <p:cNvPr id="15" name="图片 14" descr="a3c3bf43b333c6e4f7950f4ebf8d49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1315" y="2016760"/>
            <a:ext cx="842010" cy="1824990"/>
          </a:xfrm>
          <a:prstGeom prst="rect">
            <a:avLst/>
          </a:prstGeom>
        </p:spPr>
      </p:pic>
      <p:pic>
        <p:nvPicPr>
          <p:cNvPr id="24" name="图片 23" descr="a2231e8fc52a163df14312b7419f9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0" y="2355850"/>
            <a:ext cx="1388110" cy="1243330"/>
          </a:xfrm>
          <a:prstGeom prst="rect">
            <a:avLst/>
          </a:prstGeom>
        </p:spPr>
      </p:pic>
      <p:pic>
        <p:nvPicPr>
          <p:cNvPr id="25" name="图片 24" descr="a2231e8fc52a163df14312b7419f9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085" y="988060"/>
            <a:ext cx="1388110" cy="12433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0855" y="382270"/>
            <a:ext cx="4415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一 输入标题文字</a:t>
            </a:r>
            <a:endParaRPr lang="en-US" sz="2400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570" y="842645"/>
            <a:ext cx="42684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输入标题文字</a:t>
            </a: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998220" y="1256665"/>
          <a:ext cx="7066915" cy="3460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9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8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7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1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21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/>
                        <a:t>方案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altLang="zh-CN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具体实施方案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输入文字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输入文字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输入文字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570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方案①</a:t>
                      </a:r>
                    </a:p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         XXXX</a:t>
                      </a:r>
                      <a:endParaRPr lang="en-US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4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4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zh-CN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71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方案②</a:t>
                      </a:r>
                    </a:p>
                    <a:p>
                      <a:pPr algn="ctr">
                        <a:buNone/>
                      </a:pPr>
                      <a:endParaRPr lang="zh-CN" altLang="en-US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XXXX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图片 7" descr="校标标准字组合（横版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785" y="203200"/>
            <a:ext cx="2145665" cy="4095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55625" y="565785"/>
            <a:ext cx="4415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accent6"/>
                </a:solidFill>
                <a:latin typeface="+mj-lt"/>
                <a:ea typeface="+mj-lt"/>
              </a:rPr>
              <a:t>二 输入标题文字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5625" y="1059815"/>
            <a:ext cx="42684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</a:p>
        </p:txBody>
      </p:sp>
      <p:sp>
        <p:nvSpPr>
          <p:cNvPr id="2" name="Freeform 5"/>
          <p:cNvSpPr/>
          <p:nvPr>
            <p:custDataLst>
              <p:tags r:id="rId1"/>
            </p:custDataLst>
          </p:nvPr>
        </p:nvSpPr>
        <p:spPr bwMode="auto">
          <a:xfrm>
            <a:off x="4777008" y="2105645"/>
            <a:ext cx="870278" cy="46726"/>
          </a:xfrm>
          <a:custGeom>
            <a:avLst/>
            <a:gdLst>
              <a:gd name="T0" fmla="*/ 13 w 378"/>
              <a:gd name="T1" fmla="*/ 20 h 20"/>
              <a:gd name="T2" fmla="*/ 365 w 378"/>
              <a:gd name="T3" fmla="*/ 20 h 20"/>
              <a:gd name="T4" fmla="*/ 365 w 378"/>
              <a:gd name="T5" fmla="*/ 0 h 20"/>
              <a:gd name="T6" fmla="*/ 13 w 378"/>
              <a:gd name="T7" fmla="*/ 0 h 20"/>
              <a:gd name="T8" fmla="*/ 13 w 378"/>
              <a:gd name="T9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8" h="20">
                <a:moveTo>
                  <a:pt x="13" y="20"/>
                </a:moveTo>
                <a:cubicBezTo>
                  <a:pt x="130" y="20"/>
                  <a:pt x="248" y="20"/>
                  <a:pt x="365" y="20"/>
                </a:cubicBezTo>
                <a:cubicBezTo>
                  <a:pt x="378" y="20"/>
                  <a:pt x="378" y="0"/>
                  <a:pt x="365" y="0"/>
                </a:cubicBezTo>
                <a:cubicBezTo>
                  <a:pt x="248" y="0"/>
                  <a:pt x="130" y="0"/>
                  <a:pt x="13" y="0"/>
                </a:cubicBezTo>
                <a:cubicBezTo>
                  <a:pt x="0" y="0"/>
                  <a:pt x="0" y="20"/>
                  <a:pt x="13" y="20"/>
                </a:cubicBezTo>
                <a:close/>
              </a:path>
            </a:pathLst>
          </a:custGeom>
          <a:solidFill>
            <a:srgbClr val="FD7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3" name="Oval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43126" y="2007324"/>
            <a:ext cx="244340" cy="244340"/>
          </a:xfrm>
          <a:prstGeom prst="ellipse">
            <a:avLst/>
          </a:prstGeom>
          <a:solidFill>
            <a:srgbClr val="FD7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4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86758" y="1769799"/>
            <a:ext cx="941340" cy="301774"/>
          </a:xfrm>
          <a:prstGeom prst="rect">
            <a:avLst/>
          </a:prstGeom>
          <a:solidFill>
            <a:srgbClr val="FD7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5" name="Freeform 52"/>
          <p:cNvSpPr/>
          <p:nvPr>
            <p:custDataLst>
              <p:tags r:id="rId4"/>
            </p:custDataLst>
          </p:nvPr>
        </p:nvSpPr>
        <p:spPr bwMode="auto">
          <a:xfrm>
            <a:off x="4314613" y="3057693"/>
            <a:ext cx="1332673" cy="45753"/>
          </a:xfrm>
          <a:custGeom>
            <a:avLst/>
            <a:gdLst>
              <a:gd name="T0" fmla="*/ 13 w 579"/>
              <a:gd name="T1" fmla="*/ 20 h 20"/>
              <a:gd name="T2" fmla="*/ 564 w 579"/>
              <a:gd name="T3" fmla="*/ 20 h 20"/>
              <a:gd name="T4" fmla="*/ 566 w 579"/>
              <a:gd name="T5" fmla="*/ 20 h 20"/>
              <a:gd name="T6" fmla="*/ 566 w 579"/>
              <a:gd name="T7" fmla="*/ 0 h 20"/>
              <a:gd name="T8" fmla="*/ 16 w 579"/>
              <a:gd name="T9" fmla="*/ 0 h 20"/>
              <a:gd name="T10" fmla="*/ 13 w 579"/>
              <a:gd name="T11" fmla="*/ 0 h 20"/>
              <a:gd name="T12" fmla="*/ 13 w 579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9" h="20">
                <a:moveTo>
                  <a:pt x="13" y="20"/>
                </a:moveTo>
                <a:cubicBezTo>
                  <a:pt x="197" y="20"/>
                  <a:pt x="380" y="20"/>
                  <a:pt x="564" y="20"/>
                </a:cubicBezTo>
                <a:cubicBezTo>
                  <a:pt x="564" y="20"/>
                  <a:pt x="565" y="20"/>
                  <a:pt x="566" y="20"/>
                </a:cubicBezTo>
                <a:cubicBezTo>
                  <a:pt x="579" y="20"/>
                  <a:pt x="579" y="0"/>
                  <a:pt x="566" y="0"/>
                </a:cubicBezTo>
                <a:cubicBezTo>
                  <a:pt x="383" y="0"/>
                  <a:pt x="199" y="0"/>
                  <a:pt x="16" y="0"/>
                </a:cubicBezTo>
                <a:cubicBezTo>
                  <a:pt x="15" y="0"/>
                  <a:pt x="14" y="0"/>
                  <a:pt x="13" y="0"/>
                </a:cubicBezTo>
                <a:cubicBezTo>
                  <a:pt x="0" y="0"/>
                  <a:pt x="0" y="20"/>
                  <a:pt x="13" y="20"/>
                </a:cubicBezTo>
                <a:close/>
              </a:path>
            </a:pathLst>
          </a:custGeom>
          <a:solidFill>
            <a:srgbClr val="9BD8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7" name="Oval 5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43126" y="2958400"/>
            <a:ext cx="244340" cy="244340"/>
          </a:xfrm>
          <a:prstGeom prst="ellipse">
            <a:avLst/>
          </a:prstGeom>
          <a:solidFill>
            <a:srgbClr val="9BD8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8" name="Rectangle 5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886758" y="2771494"/>
            <a:ext cx="941340" cy="301774"/>
          </a:xfrm>
          <a:prstGeom prst="rect">
            <a:avLst/>
          </a:prstGeom>
          <a:solidFill>
            <a:srgbClr val="9BD8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9" name="Freeform 99"/>
          <p:cNvSpPr/>
          <p:nvPr>
            <p:custDataLst>
              <p:tags r:id="rId7"/>
            </p:custDataLst>
          </p:nvPr>
        </p:nvSpPr>
        <p:spPr bwMode="auto">
          <a:xfrm>
            <a:off x="3999211" y="4036023"/>
            <a:ext cx="1648074" cy="46726"/>
          </a:xfrm>
          <a:custGeom>
            <a:avLst/>
            <a:gdLst>
              <a:gd name="T0" fmla="*/ 12 w 716"/>
              <a:gd name="T1" fmla="*/ 20 h 20"/>
              <a:gd name="T2" fmla="*/ 612 w 716"/>
              <a:gd name="T3" fmla="*/ 20 h 20"/>
              <a:gd name="T4" fmla="*/ 703 w 716"/>
              <a:gd name="T5" fmla="*/ 20 h 20"/>
              <a:gd name="T6" fmla="*/ 703 w 716"/>
              <a:gd name="T7" fmla="*/ 0 h 20"/>
              <a:gd name="T8" fmla="*/ 104 w 716"/>
              <a:gd name="T9" fmla="*/ 0 h 20"/>
              <a:gd name="T10" fmla="*/ 12 w 716"/>
              <a:gd name="T11" fmla="*/ 0 h 20"/>
              <a:gd name="T12" fmla="*/ 12 w 71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6" h="20">
                <a:moveTo>
                  <a:pt x="12" y="20"/>
                </a:moveTo>
                <a:cubicBezTo>
                  <a:pt x="212" y="20"/>
                  <a:pt x="412" y="20"/>
                  <a:pt x="612" y="20"/>
                </a:cubicBezTo>
                <a:cubicBezTo>
                  <a:pt x="642" y="20"/>
                  <a:pt x="673" y="20"/>
                  <a:pt x="703" y="20"/>
                </a:cubicBezTo>
                <a:cubicBezTo>
                  <a:pt x="716" y="20"/>
                  <a:pt x="716" y="0"/>
                  <a:pt x="703" y="0"/>
                </a:cubicBezTo>
                <a:cubicBezTo>
                  <a:pt x="503" y="0"/>
                  <a:pt x="303" y="0"/>
                  <a:pt x="104" y="0"/>
                </a:cubicBezTo>
                <a:cubicBezTo>
                  <a:pt x="73" y="0"/>
                  <a:pt x="43" y="0"/>
                  <a:pt x="12" y="0"/>
                </a:cubicBezTo>
                <a:cubicBezTo>
                  <a:pt x="0" y="0"/>
                  <a:pt x="0" y="20"/>
                  <a:pt x="12" y="20"/>
                </a:cubicBezTo>
                <a:close/>
              </a:path>
            </a:pathLst>
          </a:custGeom>
          <a:solidFill>
            <a:srgbClr val="FFD9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1" name="Oval 10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43126" y="3937703"/>
            <a:ext cx="244340" cy="243365"/>
          </a:xfrm>
          <a:prstGeom prst="ellipse">
            <a:avLst/>
          </a:prstGeom>
          <a:solidFill>
            <a:srgbClr val="FFD9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2" name="Rectangle 10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886758" y="3784870"/>
            <a:ext cx="941340" cy="301774"/>
          </a:xfrm>
          <a:prstGeom prst="rect">
            <a:avLst/>
          </a:prstGeom>
          <a:solidFill>
            <a:srgbClr val="FFD9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6" name="Freeform 238"/>
          <p:cNvSpPr/>
          <p:nvPr>
            <p:custDataLst>
              <p:tags r:id="rId10"/>
            </p:custDataLst>
          </p:nvPr>
        </p:nvSpPr>
        <p:spPr bwMode="auto">
          <a:xfrm>
            <a:off x="2111394" y="1414371"/>
            <a:ext cx="2775333" cy="3628102"/>
          </a:xfrm>
          <a:custGeom>
            <a:avLst/>
            <a:gdLst>
              <a:gd name="T0" fmla="*/ 1173 w 2346"/>
              <a:gd name="T1" fmla="*/ 0 h 3727"/>
              <a:gd name="T2" fmla="*/ 0 w 2346"/>
              <a:gd name="T3" fmla="*/ 0 h 3727"/>
              <a:gd name="T4" fmla="*/ 1173 w 2346"/>
              <a:gd name="T5" fmla="*/ 3727 h 3727"/>
              <a:gd name="T6" fmla="*/ 2346 w 2346"/>
              <a:gd name="T7" fmla="*/ 0 h 3727"/>
              <a:gd name="T8" fmla="*/ 1173 w 2346"/>
              <a:gd name="T9" fmla="*/ 0 h 3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46" h="3727">
                <a:moveTo>
                  <a:pt x="1173" y="0"/>
                </a:moveTo>
                <a:lnTo>
                  <a:pt x="0" y="0"/>
                </a:lnTo>
                <a:lnTo>
                  <a:pt x="1173" y="3727"/>
                </a:lnTo>
                <a:lnTo>
                  <a:pt x="2346" y="0"/>
                </a:lnTo>
                <a:lnTo>
                  <a:pt x="117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8" name="Freeform 240"/>
          <p:cNvSpPr/>
          <p:nvPr>
            <p:custDataLst>
              <p:tags r:id="rId11"/>
            </p:custDataLst>
          </p:nvPr>
        </p:nvSpPr>
        <p:spPr bwMode="auto">
          <a:xfrm>
            <a:off x="2733655" y="3464488"/>
            <a:ext cx="1528444" cy="892667"/>
          </a:xfrm>
          <a:custGeom>
            <a:avLst/>
            <a:gdLst>
              <a:gd name="T0" fmla="*/ 311 w 621"/>
              <a:gd name="T1" fmla="*/ 0 h 442"/>
              <a:gd name="T2" fmla="*/ 0 w 621"/>
              <a:gd name="T3" fmla="*/ 96 h 442"/>
              <a:gd name="T4" fmla="*/ 132 w 621"/>
              <a:gd name="T5" fmla="*/ 442 h 442"/>
              <a:gd name="T6" fmla="*/ 311 w 621"/>
              <a:gd name="T7" fmla="*/ 406 h 442"/>
              <a:gd name="T8" fmla="*/ 489 w 621"/>
              <a:gd name="T9" fmla="*/ 442 h 442"/>
              <a:gd name="T10" fmla="*/ 621 w 621"/>
              <a:gd name="T11" fmla="*/ 96 h 442"/>
              <a:gd name="T12" fmla="*/ 311 w 621"/>
              <a:gd name="T1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1" h="442">
                <a:moveTo>
                  <a:pt x="311" y="0"/>
                </a:moveTo>
                <a:cubicBezTo>
                  <a:pt x="95" y="0"/>
                  <a:pt x="0" y="96"/>
                  <a:pt x="0" y="96"/>
                </a:cubicBezTo>
                <a:cubicBezTo>
                  <a:pt x="132" y="442"/>
                  <a:pt x="132" y="442"/>
                  <a:pt x="132" y="442"/>
                </a:cubicBezTo>
                <a:cubicBezTo>
                  <a:pt x="231" y="403"/>
                  <a:pt x="311" y="406"/>
                  <a:pt x="311" y="406"/>
                </a:cubicBezTo>
                <a:cubicBezTo>
                  <a:pt x="311" y="406"/>
                  <a:pt x="391" y="403"/>
                  <a:pt x="489" y="442"/>
                </a:cubicBezTo>
                <a:cubicBezTo>
                  <a:pt x="621" y="96"/>
                  <a:pt x="621" y="96"/>
                  <a:pt x="621" y="96"/>
                </a:cubicBezTo>
                <a:cubicBezTo>
                  <a:pt x="621" y="96"/>
                  <a:pt x="527" y="0"/>
                  <a:pt x="311" y="0"/>
                </a:cubicBezTo>
              </a:path>
            </a:pathLst>
          </a:custGeom>
          <a:solidFill>
            <a:srgbClr val="FFD9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9" name="Freeform 241"/>
          <p:cNvSpPr/>
          <p:nvPr>
            <p:custDataLst>
              <p:tags r:id="rId12"/>
            </p:custDataLst>
          </p:nvPr>
        </p:nvSpPr>
        <p:spPr bwMode="auto">
          <a:xfrm>
            <a:off x="2355093" y="2507572"/>
            <a:ext cx="2285567" cy="1035766"/>
          </a:xfrm>
          <a:custGeom>
            <a:avLst/>
            <a:gdLst>
              <a:gd name="T0" fmla="*/ 465 w 929"/>
              <a:gd name="T1" fmla="*/ 0 h 513"/>
              <a:gd name="T2" fmla="*/ 0 w 929"/>
              <a:gd name="T3" fmla="*/ 173 h 513"/>
              <a:gd name="T4" fmla="*/ 139 w 929"/>
              <a:gd name="T5" fmla="*/ 513 h 513"/>
              <a:gd name="T6" fmla="*/ 465 w 929"/>
              <a:gd name="T7" fmla="*/ 413 h 513"/>
              <a:gd name="T8" fmla="*/ 790 w 929"/>
              <a:gd name="T9" fmla="*/ 513 h 513"/>
              <a:gd name="T10" fmla="*/ 929 w 929"/>
              <a:gd name="T11" fmla="*/ 173 h 513"/>
              <a:gd name="T12" fmla="*/ 465 w 929"/>
              <a:gd name="T13" fmla="*/ 0 h 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9" h="513">
                <a:moveTo>
                  <a:pt x="465" y="0"/>
                </a:moveTo>
                <a:cubicBezTo>
                  <a:pt x="181" y="0"/>
                  <a:pt x="0" y="173"/>
                  <a:pt x="0" y="173"/>
                </a:cubicBezTo>
                <a:cubicBezTo>
                  <a:pt x="139" y="513"/>
                  <a:pt x="139" y="513"/>
                  <a:pt x="139" y="513"/>
                </a:cubicBezTo>
                <a:cubicBezTo>
                  <a:pt x="272" y="421"/>
                  <a:pt x="407" y="413"/>
                  <a:pt x="465" y="413"/>
                </a:cubicBezTo>
                <a:cubicBezTo>
                  <a:pt x="523" y="413"/>
                  <a:pt x="657" y="421"/>
                  <a:pt x="790" y="513"/>
                </a:cubicBezTo>
                <a:cubicBezTo>
                  <a:pt x="929" y="173"/>
                  <a:pt x="929" y="173"/>
                  <a:pt x="929" y="173"/>
                </a:cubicBezTo>
                <a:cubicBezTo>
                  <a:pt x="929" y="173"/>
                  <a:pt x="748" y="0"/>
                  <a:pt x="465" y="0"/>
                </a:cubicBezTo>
              </a:path>
            </a:pathLst>
          </a:custGeom>
          <a:solidFill>
            <a:srgbClr val="9BD8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20" name="Freeform 242"/>
          <p:cNvSpPr/>
          <p:nvPr>
            <p:custDataLst>
              <p:tags r:id="rId13"/>
            </p:custDataLst>
          </p:nvPr>
        </p:nvSpPr>
        <p:spPr bwMode="auto">
          <a:xfrm>
            <a:off x="1897270" y="1487382"/>
            <a:ext cx="3201214" cy="1244087"/>
          </a:xfrm>
          <a:custGeom>
            <a:avLst/>
            <a:gdLst>
              <a:gd name="T0" fmla="*/ 651 w 1301"/>
              <a:gd name="T1" fmla="*/ 0 h 616"/>
              <a:gd name="T2" fmla="*/ 651 w 1301"/>
              <a:gd name="T3" fmla="*/ 0 h 616"/>
              <a:gd name="T4" fmla="*/ 651 w 1301"/>
              <a:gd name="T5" fmla="*/ 0 h 616"/>
              <a:gd name="T6" fmla="*/ 0 w 1301"/>
              <a:gd name="T7" fmla="*/ 213 h 616"/>
              <a:gd name="T8" fmla="*/ 164 w 1301"/>
              <a:gd name="T9" fmla="*/ 616 h 616"/>
              <a:gd name="T10" fmla="*/ 651 w 1301"/>
              <a:gd name="T11" fmla="*/ 435 h 616"/>
              <a:gd name="T12" fmla="*/ 651 w 1301"/>
              <a:gd name="T13" fmla="*/ 435 h 616"/>
              <a:gd name="T14" fmla="*/ 1137 w 1301"/>
              <a:gd name="T15" fmla="*/ 616 h 616"/>
              <a:gd name="T16" fmla="*/ 1301 w 1301"/>
              <a:gd name="T17" fmla="*/ 213 h 616"/>
              <a:gd name="T18" fmla="*/ 651 w 1301"/>
              <a:gd name="T19" fmla="*/ 0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01" h="616">
                <a:moveTo>
                  <a:pt x="651" y="0"/>
                </a:moveTo>
                <a:cubicBezTo>
                  <a:pt x="651" y="0"/>
                  <a:pt x="651" y="0"/>
                  <a:pt x="651" y="0"/>
                </a:cubicBezTo>
                <a:cubicBezTo>
                  <a:pt x="651" y="0"/>
                  <a:pt x="651" y="0"/>
                  <a:pt x="651" y="0"/>
                </a:cubicBezTo>
                <a:cubicBezTo>
                  <a:pt x="243" y="0"/>
                  <a:pt x="0" y="213"/>
                  <a:pt x="0" y="213"/>
                </a:cubicBezTo>
                <a:cubicBezTo>
                  <a:pt x="164" y="616"/>
                  <a:pt x="164" y="616"/>
                  <a:pt x="164" y="616"/>
                </a:cubicBezTo>
                <a:cubicBezTo>
                  <a:pt x="375" y="430"/>
                  <a:pt x="646" y="435"/>
                  <a:pt x="651" y="435"/>
                </a:cubicBezTo>
                <a:cubicBezTo>
                  <a:pt x="651" y="435"/>
                  <a:pt x="651" y="435"/>
                  <a:pt x="651" y="435"/>
                </a:cubicBezTo>
                <a:cubicBezTo>
                  <a:pt x="655" y="435"/>
                  <a:pt x="919" y="420"/>
                  <a:pt x="1137" y="616"/>
                </a:cubicBezTo>
                <a:cubicBezTo>
                  <a:pt x="1301" y="213"/>
                  <a:pt x="1301" y="213"/>
                  <a:pt x="1301" y="213"/>
                </a:cubicBezTo>
                <a:cubicBezTo>
                  <a:pt x="1301" y="213"/>
                  <a:pt x="1058" y="0"/>
                  <a:pt x="651" y="0"/>
                </a:cubicBezTo>
              </a:path>
            </a:pathLst>
          </a:custGeom>
          <a:solidFill>
            <a:srgbClr val="FD7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21" name="Freeform 243"/>
          <p:cNvSpPr/>
          <p:nvPr>
            <p:custDataLst>
              <p:tags r:id="rId14"/>
            </p:custDataLst>
          </p:nvPr>
        </p:nvSpPr>
        <p:spPr bwMode="auto">
          <a:xfrm>
            <a:off x="2111394" y="1414371"/>
            <a:ext cx="1362823" cy="323190"/>
          </a:xfrm>
          <a:custGeom>
            <a:avLst/>
            <a:gdLst>
              <a:gd name="T0" fmla="*/ 554 w 554"/>
              <a:gd name="T1" fmla="*/ 0 h 160"/>
              <a:gd name="T2" fmla="*/ 0 w 554"/>
              <a:gd name="T3" fmla="*/ 0 h 160"/>
              <a:gd name="T4" fmla="*/ 50 w 554"/>
              <a:gd name="T5" fmla="*/ 160 h 160"/>
              <a:gd name="T6" fmla="*/ 554 w 554"/>
              <a:gd name="T7" fmla="*/ 36 h 160"/>
              <a:gd name="T8" fmla="*/ 554 w 554"/>
              <a:gd name="T9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4" h="160">
                <a:moveTo>
                  <a:pt x="554" y="0"/>
                </a:moveTo>
                <a:cubicBezTo>
                  <a:pt x="0" y="0"/>
                  <a:pt x="0" y="0"/>
                  <a:pt x="0" y="0"/>
                </a:cubicBezTo>
                <a:cubicBezTo>
                  <a:pt x="50" y="160"/>
                  <a:pt x="50" y="160"/>
                  <a:pt x="50" y="160"/>
                </a:cubicBezTo>
                <a:cubicBezTo>
                  <a:pt x="160" y="102"/>
                  <a:pt x="332" y="38"/>
                  <a:pt x="554" y="36"/>
                </a:cubicBezTo>
                <a:cubicBezTo>
                  <a:pt x="554" y="0"/>
                  <a:pt x="554" y="0"/>
                  <a:pt x="554" y="0"/>
                </a:cubicBezTo>
              </a:path>
            </a:pathLst>
          </a:custGeom>
          <a:solidFill>
            <a:srgbClr val="F4F2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22" name="Freeform 244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1897270" y="1917653"/>
            <a:ext cx="695607" cy="811870"/>
          </a:xfrm>
          <a:custGeom>
            <a:avLst/>
            <a:gdLst>
              <a:gd name="T0" fmla="*/ 268 w 283"/>
              <a:gd name="T1" fmla="*/ 329 h 402"/>
              <a:gd name="T2" fmla="*/ 166 w 283"/>
              <a:gd name="T3" fmla="*/ 402 h 402"/>
              <a:gd name="T4" fmla="*/ 268 w 283"/>
              <a:gd name="T5" fmla="*/ 329 h 402"/>
              <a:gd name="T6" fmla="*/ 283 w 283"/>
              <a:gd name="T7" fmla="*/ 377 h 402"/>
              <a:gd name="T8" fmla="*/ 268 w 283"/>
              <a:gd name="T9" fmla="*/ 329 h 402"/>
              <a:gd name="T10" fmla="*/ 0 w 283"/>
              <a:gd name="T11" fmla="*/ 0 h 402"/>
              <a:gd name="T12" fmla="*/ 0 w 283"/>
              <a:gd name="T13" fmla="*/ 0 h 402"/>
              <a:gd name="T14" fmla="*/ 0 w 283"/>
              <a:gd name="T15" fmla="*/ 0 h 402"/>
              <a:gd name="T16" fmla="*/ 0 w 283"/>
              <a:gd name="T17" fmla="*/ 0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3" h="402">
                <a:moveTo>
                  <a:pt x="268" y="329"/>
                </a:moveTo>
                <a:cubicBezTo>
                  <a:pt x="233" y="349"/>
                  <a:pt x="199" y="373"/>
                  <a:pt x="166" y="402"/>
                </a:cubicBezTo>
                <a:cubicBezTo>
                  <a:pt x="199" y="373"/>
                  <a:pt x="233" y="349"/>
                  <a:pt x="268" y="329"/>
                </a:cubicBezTo>
                <a:cubicBezTo>
                  <a:pt x="283" y="377"/>
                  <a:pt x="283" y="377"/>
                  <a:pt x="283" y="377"/>
                </a:cubicBezTo>
                <a:cubicBezTo>
                  <a:pt x="268" y="329"/>
                  <a:pt x="268" y="329"/>
                  <a:pt x="268" y="329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24" name="Freeform 246"/>
          <p:cNvSpPr>
            <a:spLocks noEditPoints="1"/>
          </p:cNvSpPr>
          <p:nvPr>
            <p:custDataLst>
              <p:tags r:id="rId16"/>
            </p:custDataLst>
          </p:nvPr>
        </p:nvSpPr>
        <p:spPr bwMode="auto">
          <a:xfrm>
            <a:off x="2300675" y="2729522"/>
            <a:ext cx="959419" cy="1728872"/>
          </a:xfrm>
          <a:custGeom>
            <a:avLst/>
            <a:gdLst>
              <a:gd name="T0" fmla="*/ 332 w 390"/>
              <a:gd name="T1" fmla="*/ 856 h 856"/>
              <a:gd name="T2" fmla="*/ 332 w 390"/>
              <a:gd name="T3" fmla="*/ 856 h 856"/>
              <a:gd name="T4" fmla="*/ 332 w 390"/>
              <a:gd name="T5" fmla="*/ 856 h 856"/>
              <a:gd name="T6" fmla="*/ 383 w 390"/>
              <a:gd name="T7" fmla="*/ 815 h 856"/>
              <a:gd name="T8" fmla="*/ 390 w 390"/>
              <a:gd name="T9" fmla="*/ 837 h 856"/>
              <a:gd name="T10" fmla="*/ 390 w 390"/>
              <a:gd name="T11" fmla="*/ 837 h 856"/>
              <a:gd name="T12" fmla="*/ 383 w 390"/>
              <a:gd name="T13" fmla="*/ 815 h 856"/>
              <a:gd name="T14" fmla="*/ 308 w 390"/>
              <a:gd name="T15" fmla="*/ 806 h 856"/>
              <a:gd name="T16" fmla="*/ 308 w 390"/>
              <a:gd name="T17" fmla="*/ 806 h 856"/>
              <a:gd name="T18" fmla="*/ 308 w 390"/>
              <a:gd name="T19" fmla="*/ 806 h 856"/>
              <a:gd name="T20" fmla="*/ 309 w 390"/>
              <a:gd name="T21" fmla="*/ 806 h 856"/>
              <a:gd name="T22" fmla="*/ 308 w 390"/>
              <a:gd name="T23" fmla="*/ 806 h 856"/>
              <a:gd name="T24" fmla="*/ 309 w 390"/>
              <a:gd name="T25" fmla="*/ 806 h 856"/>
              <a:gd name="T26" fmla="*/ 309 w 390"/>
              <a:gd name="T27" fmla="*/ 806 h 856"/>
              <a:gd name="T28" fmla="*/ 309 w 390"/>
              <a:gd name="T29" fmla="*/ 806 h 856"/>
              <a:gd name="T30" fmla="*/ 309 w 390"/>
              <a:gd name="T31" fmla="*/ 806 h 856"/>
              <a:gd name="T32" fmla="*/ 309 w 390"/>
              <a:gd name="T33" fmla="*/ 806 h 856"/>
              <a:gd name="T34" fmla="*/ 309 w 390"/>
              <a:gd name="T35" fmla="*/ 806 h 856"/>
              <a:gd name="T36" fmla="*/ 309 w 390"/>
              <a:gd name="T37" fmla="*/ 806 h 856"/>
              <a:gd name="T38" fmla="*/ 309 w 390"/>
              <a:gd name="T39" fmla="*/ 805 h 856"/>
              <a:gd name="T40" fmla="*/ 309 w 390"/>
              <a:gd name="T41" fmla="*/ 806 h 856"/>
              <a:gd name="T42" fmla="*/ 309 w 390"/>
              <a:gd name="T43" fmla="*/ 805 h 856"/>
              <a:gd name="T44" fmla="*/ 310 w 390"/>
              <a:gd name="T45" fmla="*/ 805 h 856"/>
              <a:gd name="T46" fmla="*/ 310 w 390"/>
              <a:gd name="T47" fmla="*/ 805 h 856"/>
              <a:gd name="T48" fmla="*/ 310 w 390"/>
              <a:gd name="T49" fmla="*/ 805 h 856"/>
              <a:gd name="T50" fmla="*/ 310 w 390"/>
              <a:gd name="T51" fmla="*/ 805 h 856"/>
              <a:gd name="T52" fmla="*/ 310 w 390"/>
              <a:gd name="T53" fmla="*/ 805 h 856"/>
              <a:gd name="T54" fmla="*/ 310 w 390"/>
              <a:gd name="T55" fmla="*/ 805 h 856"/>
              <a:gd name="T56" fmla="*/ 373 w 390"/>
              <a:gd name="T57" fmla="*/ 785 h 856"/>
              <a:gd name="T58" fmla="*/ 310 w 390"/>
              <a:gd name="T59" fmla="*/ 805 h 856"/>
              <a:gd name="T60" fmla="*/ 373 w 390"/>
              <a:gd name="T61" fmla="*/ 785 h 856"/>
              <a:gd name="T62" fmla="*/ 373 w 390"/>
              <a:gd name="T63" fmla="*/ 785 h 856"/>
              <a:gd name="T64" fmla="*/ 176 w 390"/>
              <a:gd name="T65" fmla="*/ 460 h 856"/>
              <a:gd name="T66" fmla="*/ 176 w 390"/>
              <a:gd name="T67" fmla="*/ 460 h 856"/>
              <a:gd name="T68" fmla="*/ 176 w 390"/>
              <a:gd name="T69" fmla="*/ 460 h 856"/>
              <a:gd name="T70" fmla="*/ 239 w 390"/>
              <a:gd name="T71" fmla="*/ 358 h 856"/>
              <a:gd name="T72" fmla="*/ 164 w 390"/>
              <a:gd name="T73" fmla="*/ 402 h 856"/>
              <a:gd name="T74" fmla="*/ 239 w 390"/>
              <a:gd name="T75" fmla="*/ 358 h 856"/>
              <a:gd name="T76" fmla="*/ 239 w 390"/>
              <a:gd name="T77" fmla="*/ 358 h 856"/>
              <a:gd name="T78" fmla="*/ 22 w 390"/>
              <a:gd name="T79" fmla="*/ 63 h 856"/>
              <a:gd name="T80" fmla="*/ 22 w 390"/>
              <a:gd name="T81" fmla="*/ 63 h 856"/>
              <a:gd name="T82" fmla="*/ 22 w 390"/>
              <a:gd name="T83" fmla="*/ 63 h 856"/>
              <a:gd name="T84" fmla="*/ 22 w 390"/>
              <a:gd name="T85" fmla="*/ 63 h 856"/>
              <a:gd name="T86" fmla="*/ 22 w 390"/>
              <a:gd name="T87" fmla="*/ 63 h 856"/>
              <a:gd name="T88" fmla="*/ 22 w 390"/>
              <a:gd name="T89" fmla="*/ 63 h 856"/>
              <a:gd name="T90" fmla="*/ 22 w 390"/>
              <a:gd name="T91" fmla="*/ 63 h 856"/>
              <a:gd name="T92" fmla="*/ 22 w 390"/>
              <a:gd name="T93" fmla="*/ 63 h 856"/>
              <a:gd name="T94" fmla="*/ 22 w 390"/>
              <a:gd name="T95" fmla="*/ 63 h 856"/>
              <a:gd name="T96" fmla="*/ 22 w 390"/>
              <a:gd name="T97" fmla="*/ 63 h 856"/>
              <a:gd name="T98" fmla="*/ 22 w 390"/>
              <a:gd name="T99" fmla="*/ 63 h 856"/>
              <a:gd name="T100" fmla="*/ 22 w 390"/>
              <a:gd name="T101" fmla="*/ 63 h 856"/>
              <a:gd name="T102" fmla="*/ 22 w 390"/>
              <a:gd name="T103" fmla="*/ 63 h 856"/>
              <a:gd name="T104" fmla="*/ 1 w 390"/>
              <a:gd name="T105" fmla="*/ 1 h 856"/>
              <a:gd name="T106" fmla="*/ 0 w 390"/>
              <a:gd name="T107" fmla="*/ 1 h 856"/>
              <a:gd name="T108" fmla="*/ 1 w 390"/>
              <a:gd name="T109" fmla="*/ 1 h 856"/>
              <a:gd name="T110" fmla="*/ 1 w 390"/>
              <a:gd name="T111" fmla="*/ 1 h 856"/>
              <a:gd name="T112" fmla="*/ 1 w 390"/>
              <a:gd name="T113" fmla="*/ 1 h 856"/>
              <a:gd name="T114" fmla="*/ 1 w 390"/>
              <a:gd name="T115" fmla="*/ 1 h 856"/>
              <a:gd name="T116" fmla="*/ 2 w 390"/>
              <a:gd name="T117" fmla="*/ 0 h 856"/>
              <a:gd name="T118" fmla="*/ 1 w 390"/>
              <a:gd name="T119" fmla="*/ 1 h 856"/>
              <a:gd name="T120" fmla="*/ 2 w 390"/>
              <a:gd name="T121" fmla="*/ 0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90" h="856">
                <a:moveTo>
                  <a:pt x="332" y="856"/>
                </a:moveTo>
                <a:cubicBezTo>
                  <a:pt x="332" y="856"/>
                  <a:pt x="332" y="856"/>
                  <a:pt x="332" y="856"/>
                </a:cubicBezTo>
                <a:cubicBezTo>
                  <a:pt x="332" y="856"/>
                  <a:pt x="332" y="856"/>
                  <a:pt x="332" y="856"/>
                </a:cubicBezTo>
                <a:moveTo>
                  <a:pt x="383" y="815"/>
                </a:moveTo>
                <a:cubicBezTo>
                  <a:pt x="390" y="837"/>
                  <a:pt x="390" y="837"/>
                  <a:pt x="390" y="837"/>
                </a:cubicBezTo>
                <a:cubicBezTo>
                  <a:pt x="390" y="837"/>
                  <a:pt x="390" y="837"/>
                  <a:pt x="390" y="837"/>
                </a:cubicBezTo>
                <a:cubicBezTo>
                  <a:pt x="383" y="815"/>
                  <a:pt x="383" y="815"/>
                  <a:pt x="383" y="815"/>
                </a:cubicBezTo>
                <a:moveTo>
                  <a:pt x="308" y="806"/>
                </a:moveTo>
                <a:cubicBezTo>
                  <a:pt x="308" y="806"/>
                  <a:pt x="308" y="806"/>
                  <a:pt x="308" y="806"/>
                </a:cubicBezTo>
                <a:cubicBezTo>
                  <a:pt x="308" y="806"/>
                  <a:pt x="308" y="806"/>
                  <a:pt x="308" y="806"/>
                </a:cubicBezTo>
                <a:moveTo>
                  <a:pt x="309" y="806"/>
                </a:moveTo>
                <a:cubicBezTo>
                  <a:pt x="309" y="806"/>
                  <a:pt x="309" y="806"/>
                  <a:pt x="308" y="806"/>
                </a:cubicBezTo>
                <a:cubicBezTo>
                  <a:pt x="309" y="806"/>
                  <a:pt x="309" y="806"/>
                  <a:pt x="309" y="806"/>
                </a:cubicBezTo>
                <a:moveTo>
                  <a:pt x="309" y="806"/>
                </a:moveTo>
                <a:cubicBezTo>
                  <a:pt x="309" y="806"/>
                  <a:pt x="309" y="806"/>
                  <a:pt x="309" y="806"/>
                </a:cubicBezTo>
                <a:cubicBezTo>
                  <a:pt x="309" y="806"/>
                  <a:pt x="309" y="806"/>
                  <a:pt x="309" y="806"/>
                </a:cubicBezTo>
                <a:moveTo>
                  <a:pt x="309" y="806"/>
                </a:moveTo>
                <a:cubicBezTo>
                  <a:pt x="309" y="806"/>
                  <a:pt x="309" y="806"/>
                  <a:pt x="309" y="806"/>
                </a:cubicBezTo>
                <a:cubicBezTo>
                  <a:pt x="309" y="806"/>
                  <a:pt x="309" y="806"/>
                  <a:pt x="309" y="806"/>
                </a:cubicBezTo>
                <a:moveTo>
                  <a:pt x="309" y="805"/>
                </a:moveTo>
                <a:cubicBezTo>
                  <a:pt x="309" y="806"/>
                  <a:pt x="309" y="806"/>
                  <a:pt x="309" y="806"/>
                </a:cubicBezTo>
                <a:cubicBezTo>
                  <a:pt x="309" y="806"/>
                  <a:pt x="309" y="806"/>
                  <a:pt x="309" y="805"/>
                </a:cubicBezTo>
                <a:moveTo>
                  <a:pt x="310" y="805"/>
                </a:moveTo>
                <a:cubicBezTo>
                  <a:pt x="310" y="805"/>
                  <a:pt x="310" y="805"/>
                  <a:pt x="310" y="805"/>
                </a:cubicBezTo>
                <a:cubicBezTo>
                  <a:pt x="310" y="805"/>
                  <a:pt x="310" y="805"/>
                  <a:pt x="310" y="805"/>
                </a:cubicBezTo>
                <a:moveTo>
                  <a:pt x="310" y="805"/>
                </a:moveTo>
                <a:cubicBezTo>
                  <a:pt x="310" y="805"/>
                  <a:pt x="310" y="805"/>
                  <a:pt x="310" y="805"/>
                </a:cubicBezTo>
                <a:cubicBezTo>
                  <a:pt x="310" y="805"/>
                  <a:pt x="310" y="805"/>
                  <a:pt x="310" y="805"/>
                </a:cubicBezTo>
                <a:moveTo>
                  <a:pt x="373" y="785"/>
                </a:moveTo>
                <a:cubicBezTo>
                  <a:pt x="354" y="790"/>
                  <a:pt x="332" y="796"/>
                  <a:pt x="310" y="805"/>
                </a:cubicBezTo>
                <a:cubicBezTo>
                  <a:pt x="332" y="796"/>
                  <a:pt x="354" y="790"/>
                  <a:pt x="373" y="785"/>
                </a:cubicBezTo>
                <a:cubicBezTo>
                  <a:pt x="373" y="785"/>
                  <a:pt x="373" y="785"/>
                  <a:pt x="373" y="785"/>
                </a:cubicBezTo>
                <a:moveTo>
                  <a:pt x="176" y="460"/>
                </a:moveTo>
                <a:cubicBezTo>
                  <a:pt x="176" y="460"/>
                  <a:pt x="176" y="460"/>
                  <a:pt x="176" y="460"/>
                </a:cubicBezTo>
                <a:cubicBezTo>
                  <a:pt x="176" y="460"/>
                  <a:pt x="176" y="460"/>
                  <a:pt x="176" y="460"/>
                </a:cubicBezTo>
                <a:moveTo>
                  <a:pt x="239" y="358"/>
                </a:moveTo>
                <a:cubicBezTo>
                  <a:pt x="214" y="370"/>
                  <a:pt x="189" y="384"/>
                  <a:pt x="164" y="402"/>
                </a:cubicBezTo>
                <a:cubicBezTo>
                  <a:pt x="189" y="384"/>
                  <a:pt x="214" y="370"/>
                  <a:pt x="239" y="358"/>
                </a:cubicBezTo>
                <a:cubicBezTo>
                  <a:pt x="239" y="358"/>
                  <a:pt x="239" y="358"/>
                  <a:pt x="239" y="358"/>
                </a:cubicBezTo>
                <a:moveTo>
                  <a:pt x="22" y="63"/>
                </a:moveTo>
                <a:cubicBezTo>
                  <a:pt x="22" y="63"/>
                  <a:pt x="22" y="63"/>
                  <a:pt x="22" y="63"/>
                </a:cubicBezTo>
                <a:cubicBezTo>
                  <a:pt x="22" y="63"/>
                  <a:pt x="22" y="63"/>
                  <a:pt x="22" y="63"/>
                </a:cubicBezTo>
                <a:cubicBezTo>
                  <a:pt x="22" y="63"/>
                  <a:pt x="22" y="63"/>
                  <a:pt x="22" y="63"/>
                </a:cubicBezTo>
                <a:moveTo>
                  <a:pt x="22" y="63"/>
                </a:moveTo>
                <a:cubicBezTo>
                  <a:pt x="22" y="63"/>
                  <a:pt x="22" y="63"/>
                  <a:pt x="22" y="63"/>
                </a:cubicBezTo>
                <a:cubicBezTo>
                  <a:pt x="22" y="63"/>
                  <a:pt x="22" y="63"/>
                  <a:pt x="22" y="63"/>
                </a:cubicBezTo>
                <a:moveTo>
                  <a:pt x="22" y="63"/>
                </a:moveTo>
                <a:cubicBezTo>
                  <a:pt x="22" y="63"/>
                  <a:pt x="22" y="63"/>
                  <a:pt x="22" y="63"/>
                </a:cubicBezTo>
                <a:cubicBezTo>
                  <a:pt x="22" y="63"/>
                  <a:pt x="22" y="63"/>
                  <a:pt x="22" y="63"/>
                </a:cubicBezTo>
                <a:moveTo>
                  <a:pt x="22" y="63"/>
                </a:moveTo>
                <a:cubicBezTo>
                  <a:pt x="22" y="63"/>
                  <a:pt x="22" y="63"/>
                  <a:pt x="22" y="63"/>
                </a:cubicBezTo>
                <a:cubicBezTo>
                  <a:pt x="22" y="63"/>
                  <a:pt x="22" y="63"/>
                  <a:pt x="22" y="63"/>
                </a:cubicBezTo>
                <a:moveTo>
                  <a:pt x="1" y="1"/>
                </a:moveTo>
                <a:cubicBezTo>
                  <a:pt x="1" y="1"/>
                  <a:pt x="1" y="1"/>
                  <a:pt x="0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2" y="0"/>
                </a:moveTo>
                <a:cubicBezTo>
                  <a:pt x="2" y="0"/>
                  <a:pt x="2" y="1"/>
                  <a:pt x="1" y="1"/>
                </a:cubicBezTo>
                <a:cubicBezTo>
                  <a:pt x="2" y="1"/>
                  <a:pt x="2" y="0"/>
                  <a:pt x="2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3" name="Freeform 249"/>
          <p:cNvSpPr/>
          <p:nvPr>
            <p:custDataLst>
              <p:tags r:id="rId17"/>
            </p:custDataLst>
          </p:nvPr>
        </p:nvSpPr>
        <p:spPr bwMode="auto">
          <a:xfrm>
            <a:off x="2733655" y="3464488"/>
            <a:ext cx="740561" cy="892667"/>
          </a:xfrm>
          <a:custGeom>
            <a:avLst/>
            <a:gdLst>
              <a:gd name="T0" fmla="*/ 301 w 301"/>
              <a:gd name="T1" fmla="*/ 0 h 442"/>
              <a:gd name="T2" fmla="*/ 80 w 301"/>
              <a:gd name="T3" fmla="*/ 45 h 442"/>
              <a:gd name="T4" fmla="*/ 80 w 301"/>
              <a:gd name="T5" fmla="*/ 45 h 442"/>
              <a:gd name="T6" fmla="*/ 0 w 301"/>
              <a:gd name="T7" fmla="*/ 96 h 442"/>
              <a:gd name="T8" fmla="*/ 0 w 301"/>
              <a:gd name="T9" fmla="*/ 96 h 442"/>
              <a:gd name="T10" fmla="*/ 0 w 301"/>
              <a:gd name="T11" fmla="*/ 96 h 442"/>
              <a:gd name="T12" fmla="*/ 0 w 301"/>
              <a:gd name="T13" fmla="*/ 96 h 442"/>
              <a:gd name="T14" fmla="*/ 132 w 301"/>
              <a:gd name="T15" fmla="*/ 442 h 442"/>
              <a:gd name="T16" fmla="*/ 132 w 301"/>
              <a:gd name="T17" fmla="*/ 442 h 442"/>
              <a:gd name="T18" fmla="*/ 132 w 301"/>
              <a:gd name="T19" fmla="*/ 442 h 442"/>
              <a:gd name="T20" fmla="*/ 132 w 301"/>
              <a:gd name="T21" fmla="*/ 442 h 442"/>
              <a:gd name="T22" fmla="*/ 133 w 301"/>
              <a:gd name="T23" fmla="*/ 442 h 442"/>
              <a:gd name="T24" fmla="*/ 133 w 301"/>
              <a:gd name="T25" fmla="*/ 442 h 442"/>
              <a:gd name="T26" fmla="*/ 133 w 301"/>
              <a:gd name="T27" fmla="*/ 442 h 442"/>
              <a:gd name="T28" fmla="*/ 133 w 301"/>
              <a:gd name="T29" fmla="*/ 442 h 442"/>
              <a:gd name="T30" fmla="*/ 133 w 301"/>
              <a:gd name="T31" fmla="*/ 442 h 442"/>
              <a:gd name="T32" fmla="*/ 133 w 301"/>
              <a:gd name="T33" fmla="*/ 442 h 442"/>
              <a:gd name="T34" fmla="*/ 133 w 301"/>
              <a:gd name="T35" fmla="*/ 441 h 442"/>
              <a:gd name="T36" fmla="*/ 134 w 301"/>
              <a:gd name="T37" fmla="*/ 441 h 442"/>
              <a:gd name="T38" fmla="*/ 134 w 301"/>
              <a:gd name="T39" fmla="*/ 441 h 442"/>
              <a:gd name="T40" fmla="*/ 134 w 301"/>
              <a:gd name="T41" fmla="*/ 441 h 442"/>
              <a:gd name="T42" fmla="*/ 134 w 301"/>
              <a:gd name="T43" fmla="*/ 441 h 442"/>
              <a:gd name="T44" fmla="*/ 134 w 301"/>
              <a:gd name="T45" fmla="*/ 441 h 442"/>
              <a:gd name="T46" fmla="*/ 197 w 301"/>
              <a:gd name="T47" fmla="*/ 421 h 442"/>
              <a:gd name="T48" fmla="*/ 301 w 301"/>
              <a:gd name="T49" fmla="*/ 406 h 442"/>
              <a:gd name="T50" fmla="*/ 301 w 301"/>
              <a:gd name="T51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01" h="442">
                <a:moveTo>
                  <a:pt x="301" y="0"/>
                </a:moveTo>
                <a:cubicBezTo>
                  <a:pt x="202" y="1"/>
                  <a:pt x="129" y="23"/>
                  <a:pt x="80" y="45"/>
                </a:cubicBezTo>
                <a:cubicBezTo>
                  <a:pt x="80" y="45"/>
                  <a:pt x="80" y="45"/>
                  <a:pt x="80" y="45"/>
                </a:cubicBezTo>
                <a:cubicBezTo>
                  <a:pt x="25" y="70"/>
                  <a:pt x="0" y="96"/>
                  <a:pt x="0" y="96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96"/>
                  <a:pt x="0" y="96"/>
                  <a:pt x="0" y="96"/>
                </a:cubicBezTo>
                <a:cubicBezTo>
                  <a:pt x="132" y="442"/>
                  <a:pt x="132" y="442"/>
                  <a:pt x="132" y="442"/>
                </a:cubicBezTo>
                <a:cubicBezTo>
                  <a:pt x="132" y="442"/>
                  <a:pt x="132" y="442"/>
                  <a:pt x="132" y="442"/>
                </a:cubicBezTo>
                <a:cubicBezTo>
                  <a:pt x="132" y="442"/>
                  <a:pt x="132" y="442"/>
                  <a:pt x="132" y="442"/>
                </a:cubicBezTo>
                <a:cubicBezTo>
                  <a:pt x="132" y="442"/>
                  <a:pt x="132" y="442"/>
                  <a:pt x="132" y="442"/>
                </a:cubicBezTo>
                <a:cubicBezTo>
                  <a:pt x="133" y="442"/>
                  <a:pt x="133" y="442"/>
                  <a:pt x="133" y="442"/>
                </a:cubicBezTo>
                <a:cubicBezTo>
                  <a:pt x="133" y="442"/>
                  <a:pt x="133" y="442"/>
                  <a:pt x="133" y="442"/>
                </a:cubicBezTo>
                <a:cubicBezTo>
                  <a:pt x="133" y="442"/>
                  <a:pt x="133" y="442"/>
                  <a:pt x="133" y="442"/>
                </a:cubicBezTo>
                <a:cubicBezTo>
                  <a:pt x="133" y="442"/>
                  <a:pt x="133" y="442"/>
                  <a:pt x="133" y="442"/>
                </a:cubicBezTo>
                <a:cubicBezTo>
                  <a:pt x="133" y="442"/>
                  <a:pt x="133" y="442"/>
                  <a:pt x="133" y="442"/>
                </a:cubicBezTo>
                <a:cubicBezTo>
                  <a:pt x="133" y="442"/>
                  <a:pt x="133" y="442"/>
                  <a:pt x="133" y="442"/>
                </a:cubicBezTo>
                <a:cubicBezTo>
                  <a:pt x="133" y="442"/>
                  <a:pt x="133" y="442"/>
                  <a:pt x="133" y="441"/>
                </a:cubicBezTo>
                <a:cubicBezTo>
                  <a:pt x="133" y="441"/>
                  <a:pt x="134" y="441"/>
                  <a:pt x="134" y="441"/>
                </a:cubicBezTo>
                <a:cubicBezTo>
                  <a:pt x="134" y="441"/>
                  <a:pt x="134" y="441"/>
                  <a:pt x="134" y="441"/>
                </a:cubicBezTo>
                <a:cubicBezTo>
                  <a:pt x="134" y="441"/>
                  <a:pt x="134" y="441"/>
                  <a:pt x="134" y="441"/>
                </a:cubicBezTo>
                <a:cubicBezTo>
                  <a:pt x="134" y="441"/>
                  <a:pt x="134" y="441"/>
                  <a:pt x="134" y="441"/>
                </a:cubicBezTo>
                <a:cubicBezTo>
                  <a:pt x="134" y="441"/>
                  <a:pt x="134" y="441"/>
                  <a:pt x="134" y="441"/>
                </a:cubicBezTo>
                <a:cubicBezTo>
                  <a:pt x="156" y="432"/>
                  <a:pt x="178" y="426"/>
                  <a:pt x="197" y="421"/>
                </a:cubicBezTo>
                <a:cubicBezTo>
                  <a:pt x="246" y="409"/>
                  <a:pt x="284" y="406"/>
                  <a:pt x="301" y="406"/>
                </a:cubicBezTo>
                <a:cubicBezTo>
                  <a:pt x="301" y="0"/>
                  <a:pt x="301" y="0"/>
                  <a:pt x="301" y="0"/>
                </a:cubicBezTo>
              </a:path>
            </a:pathLst>
          </a:custGeom>
          <a:solidFill>
            <a:srgbClr val="FFD960">
              <a:lumMod val="50000"/>
              <a:lumOff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4" name="Freeform 251"/>
          <p:cNvSpPr/>
          <p:nvPr>
            <p:custDataLst>
              <p:tags r:id="rId18"/>
            </p:custDataLst>
          </p:nvPr>
        </p:nvSpPr>
        <p:spPr bwMode="auto">
          <a:xfrm>
            <a:off x="2355093" y="2507572"/>
            <a:ext cx="1119124" cy="1035766"/>
          </a:xfrm>
          <a:custGeom>
            <a:avLst/>
            <a:gdLst>
              <a:gd name="T0" fmla="*/ 455 w 455"/>
              <a:gd name="T1" fmla="*/ 0 h 513"/>
              <a:gd name="T2" fmla="*/ 102 w 455"/>
              <a:gd name="T3" fmla="*/ 100 h 513"/>
              <a:gd name="T4" fmla="*/ 102 w 455"/>
              <a:gd name="T5" fmla="*/ 100 h 513"/>
              <a:gd name="T6" fmla="*/ 0 w 455"/>
              <a:gd name="T7" fmla="*/ 173 h 513"/>
              <a:gd name="T8" fmla="*/ 0 w 455"/>
              <a:gd name="T9" fmla="*/ 173 h 513"/>
              <a:gd name="T10" fmla="*/ 0 w 455"/>
              <a:gd name="T11" fmla="*/ 173 h 513"/>
              <a:gd name="T12" fmla="*/ 0 w 455"/>
              <a:gd name="T13" fmla="*/ 173 h 513"/>
              <a:gd name="T14" fmla="*/ 0 w 455"/>
              <a:gd name="T15" fmla="*/ 173 h 513"/>
              <a:gd name="T16" fmla="*/ 0 w 455"/>
              <a:gd name="T17" fmla="*/ 173 h 513"/>
              <a:gd name="T18" fmla="*/ 0 w 455"/>
              <a:gd name="T19" fmla="*/ 173 h 513"/>
              <a:gd name="T20" fmla="*/ 0 w 455"/>
              <a:gd name="T21" fmla="*/ 173 h 513"/>
              <a:gd name="T22" fmla="*/ 139 w 455"/>
              <a:gd name="T23" fmla="*/ 513 h 513"/>
              <a:gd name="T24" fmla="*/ 139 w 455"/>
              <a:gd name="T25" fmla="*/ 513 h 513"/>
              <a:gd name="T26" fmla="*/ 139 w 455"/>
              <a:gd name="T27" fmla="*/ 513 h 513"/>
              <a:gd name="T28" fmla="*/ 140 w 455"/>
              <a:gd name="T29" fmla="*/ 513 h 513"/>
              <a:gd name="T30" fmla="*/ 140 w 455"/>
              <a:gd name="T31" fmla="*/ 513 h 513"/>
              <a:gd name="T32" fmla="*/ 140 w 455"/>
              <a:gd name="T33" fmla="*/ 513 h 513"/>
              <a:gd name="T34" fmla="*/ 140 w 455"/>
              <a:gd name="T35" fmla="*/ 512 h 513"/>
              <a:gd name="T36" fmla="*/ 141 w 455"/>
              <a:gd name="T37" fmla="*/ 512 h 513"/>
              <a:gd name="T38" fmla="*/ 141 w 455"/>
              <a:gd name="T39" fmla="*/ 512 h 513"/>
              <a:gd name="T40" fmla="*/ 141 w 455"/>
              <a:gd name="T41" fmla="*/ 512 h 513"/>
              <a:gd name="T42" fmla="*/ 141 w 455"/>
              <a:gd name="T43" fmla="*/ 512 h 513"/>
              <a:gd name="T44" fmla="*/ 142 w 455"/>
              <a:gd name="T45" fmla="*/ 512 h 513"/>
              <a:gd name="T46" fmla="*/ 217 w 455"/>
              <a:gd name="T47" fmla="*/ 468 h 513"/>
              <a:gd name="T48" fmla="*/ 455 w 455"/>
              <a:gd name="T49" fmla="*/ 413 h 513"/>
              <a:gd name="T50" fmla="*/ 455 w 455"/>
              <a:gd name="T51" fmla="*/ 0 h 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5" h="513">
                <a:moveTo>
                  <a:pt x="455" y="0"/>
                </a:moveTo>
                <a:cubicBezTo>
                  <a:pt x="303" y="2"/>
                  <a:pt x="181" y="54"/>
                  <a:pt x="102" y="100"/>
                </a:cubicBezTo>
                <a:cubicBezTo>
                  <a:pt x="102" y="100"/>
                  <a:pt x="102" y="100"/>
                  <a:pt x="102" y="100"/>
                </a:cubicBezTo>
                <a:cubicBezTo>
                  <a:pt x="37" y="138"/>
                  <a:pt x="1" y="172"/>
                  <a:pt x="0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139" y="513"/>
                  <a:pt x="139" y="513"/>
                  <a:pt x="139" y="513"/>
                </a:cubicBezTo>
                <a:cubicBezTo>
                  <a:pt x="139" y="513"/>
                  <a:pt x="139" y="513"/>
                  <a:pt x="139" y="513"/>
                </a:cubicBezTo>
                <a:cubicBezTo>
                  <a:pt x="139" y="513"/>
                  <a:pt x="139" y="513"/>
                  <a:pt x="139" y="513"/>
                </a:cubicBezTo>
                <a:cubicBezTo>
                  <a:pt x="140" y="513"/>
                  <a:pt x="140" y="513"/>
                  <a:pt x="140" y="513"/>
                </a:cubicBezTo>
                <a:cubicBezTo>
                  <a:pt x="140" y="513"/>
                  <a:pt x="140" y="513"/>
                  <a:pt x="140" y="513"/>
                </a:cubicBezTo>
                <a:cubicBezTo>
                  <a:pt x="140" y="513"/>
                  <a:pt x="140" y="513"/>
                  <a:pt x="140" y="513"/>
                </a:cubicBezTo>
                <a:cubicBezTo>
                  <a:pt x="140" y="512"/>
                  <a:pt x="140" y="512"/>
                  <a:pt x="140" y="512"/>
                </a:cubicBezTo>
                <a:cubicBezTo>
                  <a:pt x="140" y="512"/>
                  <a:pt x="141" y="512"/>
                  <a:pt x="141" y="512"/>
                </a:cubicBezTo>
                <a:cubicBezTo>
                  <a:pt x="141" y="512"/>
                  <a:pt x="141" y="512"/>
                  <a:pt x="141" y="512"/>
                </a:cubicBezTo>
                <a:cubicBezTo>
                  <a:pt x="141" y="512"/>
                  <a:pt x="141" y="512"/>
                  <a:pt x="141" y="512"/>
                </a:cubicBezTo>
                <a:cubicBezTo>
                  <a:pt x="141" y="512"/>
                  <a:pt x="141" y="512"/>
                  <a:pt x="141" y="512"/>
                </a:cubicBezTo>
                <a:cubicBezTo>
                  <a:pt x="142" y="512"/>
                  <a:pt x="142" y="512"/>
                  <a:pt x="142" y="512"/>
                </a:cubicBezTo>
                <a:cubicBezTo>
                  <a:pt x="167" y="494"/>
                  <a:pt x="192" y="480"/>
                  <a:pt x="217" y="468"/>
                </a:cubicBezTo>
                <a:cubicBezTo>
                  <a:pt x="315" y="421"/>
                  <a:pt x="406" y="414"/>
                  <a:pt x="455" y="413"/>
                </a:cubicBezTo>
                <a:cubicBezTo>
                  <a:pt x="455" y="0"/>
                  <a:pt x="455" y="0"/>
                  <a:pt x="455" y="0"/>
                </a:cubicBezTo>
              </a:path>
            </a:pathLst>
          </a:custGeom>
          <a:solidFill>
            <a:srgbClr val="9BD8C8">
              <a:lumMod val="50000"/>
              <a:lumOff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5" name="Freeform 252"/>
          <p:cNvSpPr/>
          <p:nvPr>
            <p:custDataLst>
              <p:tags r:id="rId19"/>
            </p:custDataLst>
          </p:nvPr>
        </p:nvSpPr>
        <p:spPr bwMode="auto">
          <a:xfrm>
            <a:off x="1897270" y="1487382"/>
            <a:ext cx="1576948" cy="1244087"/>
          </a:xfrm>
          <a:custGeom>
            <a:avLst/>
            <a:gdLst>
              <a:gd name="T0" fmla="*/ 641 w 641"/>
              <a:gd name="T1" fmla="*/ 0 h 616"/>
              <a:gd name="T2" fmla="*/ 137 w 641"/>
              <a:gd name="T3" fmla="*/ 124 h 616"/>
              <a:gd name="T4" fmla="*/ 137 w 641"/>
              <a:gd name="T5" fmla="*/ 124 h 616"/>
              <a:gd name="T6" fmla="*/ 0 w 641"/>
              <a:gd name="T7" fmla="*/ 213 h 616"/>
              <a:gd name="T8" fmla="*/ 0 w 641"/>
              <a:gd name="T9" fmla="*/ 213 h 616"/>
              <a:gd name="T10" fmla="*/ 164 w 641"/>
              <a:gd name="T11" fmla="*/ 616 h 616"/>
              <a:gd name="T12" fmla="*/ 164 w 641"/>
              <a:gd name="T13" fmla="*/ 616 h 616"/>
              <a:gd name="T14" fmla="*/ 165 w 641"/>
              <a:gd name="T15" fmla="*/ 616 h 616"/>
              <a:gd name="T16" fmla="*/ 165 w 641"/>
              <a:gd name="T17" fmla="*/ 616 h 616"/>
              <a:gd name="T18" fmla="*/ 165 w 641"/>
              <a:gd name="T19" fmla="*/ 616 h 616"/>
              <a:gd name="T20" fmla="*/ 165 w 641"/>
              <a:gd name="T21" fmla="*/ 616 h 616"/>
              <a:gd name="T22" fmla="*/ 166 w 641"/>
              <a:gd name="T23" fmla="*/ 615 h 616"/>
              <a:gd name="T24" fmla="*/ 166 w 641"/>
              <a:gd name="T25" fmla="*/ 615 h 616"/>
              <a:gd name="T26" fmla="*/ 268 w 641"/>
              <a:gd name="T27" fmla="*/ 542 h 616"/>
              <a:gd name="T28" fmla="*/ 641 w 641"/>
              <a:gd name="T29" fmla="*/ 435 h 616"/>
              <a:gd name="T30" fmla="*/ 641 w 641"/>
              <a:gd name="T31" fmla="*/ 0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41" h="616">
                <a:moveTo>
                  <a:pt x="641" y="0"/>
                </a:moveTo>
                <a:cubicBezTo>
                  <a:pt x="419" y="2"/>
                  <a:pt x="247" y="66"/>
                  <a:pt x="137" y="124"/>
                </a:cubicBezTo>
                <a:cubicBezTo>
                  <a:pt x="137" y="124"/>
                  <a:pt x="137" y="124"/>
                  <a:pt x="137" y="124"/>
                </a:cubicBezTo>
                <a:cubicBezTo>
                  <a:pt x="48" y="171"/>
                  <a:pt x="0" y="213"/>
                  <a:pt x="0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164" y="616"/>
                  <a:pt x="164" y="616"/>
                  <a:pt x="164" y="616"/>
                </a:cubicBezTo>
                <a:cubicBezTo>
                  <a:pt x="164" y="616"/>
                  <a:pt x="164" y="616"/>
                  <a:pt x="164" y="616"/>
                </a:cubicBezTo>
                <a:cubicBezTo>
                  <a:pt x="165" y="616"/>
                  <a:pt x="165" y="616"/>
                  <a:pt x="165" y="616"/>
                </a:cubicBezTo>
                <a:cubicBezTo>
                  <a:pt x="165" y="616"/>
                  <a:pt x="165" y="616"/>
                  <a:pt x="165" y="616"/>
                </a:cubicBezTo>
                <a:cubicBezTo>
                  <a:pt x="165" y="616"/>
                  <a:pt x="165" y="616"/>
                  <a:pt x="165" y="616"/>
                </a:cubicBezTo>
                <a:cubicBezTo>
                  <a:pt x="165" y="616"/>
                  <a:pt x="165" y="616"/>
                  <a:pt x="165" y="616"/>
                </a:cubicBezTo>
                <a:cubicBezTo>
                  <a:pt x="166" y="616"/>
                  <a:pt x="166" y="615"/>
                  <a:pt x="166" y="615"/>
                </a:cubicBezTo>
                <a:cubicBezTo>
                  <a:pt x="166" y="615"/>
                  <a:pt x="166" y="615"/>
                  <a:pt x="166" y="615"/>
                </a:cubicBezTo>
                <a:cubicBezTo>
                  <a:pt x="199" y="586"/>
                  <a:pt x="233" y="562"/>
                  <a:pt x="268" y="542"/>
                </a:cubicBezTo>
                <a:cubicBezTo>
                  <a:pt x="432" y="445"/>
                  <a:pt x="599" y="436"/>
                  <a:pt x="641" y="435"/>
                </a:cubicBezTo>
                <a:cubicBezTo>
                  <a:pt x="641" y="0"/>
                  <a:pt x="641" y="0"/>
                  <a:pt x="641" y="0"/>
                </a:cubicBezTo>
              </a:path>
            </a:pathLst>
          </a:custGeom>
          <a:solidFill>
            <a:srgbClr val="FD7080">
              <a:lumMod val="50000"/>
              <a:lumOff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7" name="文本框 16"/>
          <p:cNvSpPr txBox="1"/>
          <p:nvPr>
            <p:custDataLst>
              <p:tags r:id="rId20"/>
            </p:custDataLst>
          </p:nvPr>
        </p:nvSpPr>
        <p:spPr>
          <a:xfrm>
            <a:off x="1981316" y="1804065"/>
            <a:ext cx="296575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输入文字</a:t>
            </a:r>
          </a:p>
        </p:txBody>
      </p:sp>
      <p:sp>
        <p:nvSpPr>
          <p:cNvPr id="32" name="文本框 31"/>
          <p:cNvSpPr txBox="1"/>
          <p:nvPr>
            <p:custDataLst>
              <p:tags r:id="rId21"/>
            </p:custDataLst>
          </p:nvPr>
        </p:nvSpPr>
        <p:spPr>
          <a:xfrm>
            <a:off x="2988319" y="2787444"/>
            <a:ext cx="152744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输入文字</a:t>
            </a:r>
          </a:p>
        </p:txBody>
      </p:sp>
      <p:sp>
        <p:nvSpPr>
          <p:cNvPr id="34" name="文本框 33"/>
          <p:cNvSpPr txBox="1"/>
          <p:nvPr>
            <p:custDataLst>
              <p:tags r:id="rId22"/>
            </p:custDataLst>
          </p:nvPr>
        </p:nvSpPr>
        <p:spPr>
          <a:xfrm>
            <a:off x="3060091" y="3672661"/>
            <a:ext cx="204395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</a:p>
        </p:txBody>
      </p:sp>
      <p:sp>
        <p:nvSpPr>
          <p:cNvPr id="26" name="文本框 25"/>
          <p:cNvSpPr txBox="1"/>
          <p:nvPr>
            <p:custDataLst>
              <p:tags r:id="rId23"/>
            </p:custDataLst>
          </p:nvPr>
        </p:nvSpPr>
        <p:spPr>
          <a:xfrm>
            <a:off x="5919529" y="3772096"/>
            <a:ext cx="917791" cy="30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内容文字</a:t>
            </a:r>
          </a:p>
        </p:txBody>
      </p:sp>
      <p:cxnSp>
        <p:nvCxnSpPr>
          <p:cNvPr id="41" name="直接箭头连接符 40"/>
          <p:cNvCxnSpPr/>
          <p:nvPr>
            <p:custDataLst>
              <p:tags r:id="rId24"/>
            </p:custDataLst>
          </p:nvPr>
        </p:nvCxnSpPr>
        <p:spPr>
          <a:xfrm>
            <a:off x="1781872" y="2007324"/>
            <a:ext cx="1174883" cy="2451071"/>
          </a:xfrm>
          <a:prstGeom prst="straightConnector1">
            <a:avLst/>
          </a:prstGeom>
          <a:ln w="19050">
            <a:solidFill>
              <a:srgbClr val="000000">
                <a:lumMod val="30000"/>
                <a:lumOff val="70000"/>
              </a:srgbClr>
            </a:solidFill>
            <a:prstDash val="lgDash"/>
            <a:tailEnd type="triangle"/>
          </a:ln>
        </p:spPr>
        <p:style>
          <a:lnRef idx="1">
            <a:srgbClr val="FD7080"/>
          </a:lnRef>
          <a:fillRef idx="0">
            <a:srgbClr val="FD7080"/>
          </a:fillRef>
          <a:effectRef idx="0">
            <a:srgbClr val="FD7080"/>
          </a:effectRef>
          <a:fontRef idx="minor">
            <a:srgbClr val="343434"/>
          </a:fontRef>
        </p:style>
      </p:cxnSp>
      <p:sp>
        <p:nvSpPr>
          <p:cNvPr id="33" name="文本框 32"/>
          <p:cNvSpPr txBox="1"/>
          <p:nvPr>
            <p:custDataLst>
              <p:tags r:id="rId25"/>
            </p:custDataLst>
          </p:nvPr>
        </p:nvSpPr>
        <p:spPr>
          <a:xfrm>
            <a:off x="5800725" y="2011680"/>
            <a:ext cx="2421890" cy="27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输入文字</a:t>
            </a:r>
            <a:r>
              <a:rPr lang="en-US" altLang="zh-CN" sz="9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..........................................................</a:t>
            </a:r>
          </a:p>
        </p:txBody>
      </p:sp>
      <p:sp>
        <p:nvSpPr>
          <p:cNvPr id="40" name="文本框 39"/>
          <p:cNvSpPr txBox="1"/>
          <p:nvPr>
            <p:custDataLst>
              <p:tags r:id="rId26"/>
            </p:custDataLst>
          </p:nvPr>
        </p:nvSpPr>
        <p:spPr>
          <a:xfrm>
            <a:off x="5800725" y="3096895"/>
            <a:ext cx="2271395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输入文字</a:t>
            </a:r>
            <a:r>
              <a:rPr lang="en-US" altLang="zh-CN" sz="10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..................................................</a:t>
            </a:r>
          </a:p>
        </p:txBody>
      </p:sp>
      <p:sp>
        <p:nvSpPr>
          <p:cNvPr id="44" name="文本框 43"/>
          <p:cNvSpPr txBox="1"/>
          <p:nvPr>
            <p:custDataLst>
              <p:tags r:id="rId27"/>
            </p:custDataLst>
          </p:nvPr>
        </p:nvSpPr>
        <p:spPr>
          <a:xfrm>
            <a:off x="5800837" y="4118917"/>
            <a:ext cx="2026829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r>
              <a:rPr lang="en-US" altLang="zh-CN" sz="10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...........................................</a:t>
            </a:r>
          </a:p>
        </p:txBody>
      </p:sp>
      <p:pic>
        <p:nvPicPr>
          <p:cNvPr id="45" name="图片 44" descr="校标标准字组合（横版）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534785" y="274955"/>
            <a:ext cx="2145665" cy="4095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55625" y="565785"/>
            <a:ext cx="4415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accent6"/>
                </a:solidFill>
                <a:latin typeface="+mj-lt"/>
                <a:ea typeface="+mj-lt"/>
              </a:rPr>
              <a:t>二 输入标题文字</a:t>
            </a:r>
            <a:endParaRPr lang="en-US" sz="2400">
              <a:solidFill>
                <a:schemeClr val="accent6"/>
              </a:solidFill>
              <a:latin typeface="+mj-lt"/>
              <a:ea typeface="+mj-lt"/>
            </a:endParaRPr>
          </a:p>
        </p:txBody>
      </p:sp>
      <p:sp>
        <p:nvSpPr>
          <p:cNvPr id="27" name="对角圆角矩形 26"/>
          <p:cNvSpPr/>
          <p:nvPr>
            <p:custDataLst>
              <p:tags r:id="rId1"/>
            </p:custDataLst>
          </p:nvPr>
        </p:nvSpPr>
        <p:spPr>
          <a:xfrm>
            <a:off x="577120" y="2054023"/>
            <a:ext cx="1739289" cy="1681811"/>
          </a:xfrm>
          <a:prstGeom prst="round2DiagRect">
            <a:avLst>
              <a:gd name="adj1" fmla="val 33386"/>
              <a:gd name="adj2" fmla="val 0"/>
            </a:avLst>
          </a:prstGeom>
          <a:ln>
            <a:noFill/>
          </a:ln>
        </p:spPr>
        <p:style>
          <a:lnRef idx="2">
            <a:srgbClr val="FAA5C1">
              <a:shade val="50000"/>
            </a:srgbClr>
          </a:lnRef>
          <a:fillRef idx="1">
            <a:srgbClr val="FAA5C1"/>
          </a:fillRef>
          <a:effectRef idx="0">
            <a:srgbClr val="FAA5C1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2"/>
            </p:custDataLst>
          </p:nvPr>
        </p:nvSpPr>
        <p:spPr>
          <a:xfrm>
            <a:off x="851535" y="2327910"/>
            <a:ext cx="1318895" cy="1306195"/>
          </a:xfrm>
          <a:prstGeom prst="rect">
            <a:avLst/>
          </a:prstGeom>
          <a:noFill/>
        </p:spPr>
        <p:txBody>
          <a:bodyPr wrap="square"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b="1" spc="1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</a:p>
        </p:txBody>
      </p:sp>
      <p:sp>
        <p:nvSpPr>
          <p:cNvPr id="29" name="椭圆 28"/>
          <p:cNvSpPr/>
          <p:nvPr>
            <p:custDataLst>
              <p:tags r:id="rId3"/>
            </p:custDataLst>
          </p:nvPr>
        </p:nvSpPr>
        <p:spPr>
          <a:xfrm>
            <a:off x="402689" y="1961910"/>
            <a:ext cx="623375" cy="623375"/>
          </a:xfrm>
          <a:prstGeom prst="ellipse">
            <a:avLst/>
          </a:prstGeom>
          <a:solidFill>
            <a:srgbClr val="FAA5C1">
              <a:lumMod val="90000"/>
            </a:srgbClr>
          </a:solidFill>
          <a:ln>
            <a:noFill/>
          </a:ln>
        </p:spPr>
        <p:style>
          <a:lnRef idx="2">
            <a:srgbClr val="FAA5C1">
              <a:shade val="50000"/>
            </a:srgbClr>
          </a:lnRef>
          <a:fillRef idx="1">
            <a:srgbClr val="FAA5C1"/>
          </a:fillRef>
          <a:effectRef idx="0">
            <a:srgbClr val="FAA5C1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kumimoji="1" lang="zh-CN" altLang="en-US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对角圆角矩形 29"/>
          <p:cNvSpPr/>
          <p:nvPr>
            <p:custDataLst>
              <p:tags r:id="rId4"/>
            </p:custDataLst>
          </p:nvPr>
        </p:nvSpPr>
        <p:spPr>
          <a:xfrm>
            <a:off x="2665270" y="2054023"/>
            <a:ext cx="1739289" cy="1681811"/>
          </a:xfrm>
          <a:prstGeom prst="round2DiagRect">
            <a:avLst>
              <a:gd name="adj1" fmla="val 33386"/>
              <a:gd name="adj2" fmla="val 0"/>
            </a:avLst>
          </a:prstGeom>
          <a:ln>
            <a:noFill/>
          </a:ln>
        </p:spPr>
        <p:style>
          <a:lnRef idx="2">
            <a:srgbClr val="FAA5C1">
              <a:shade val="50000"/>
            </a:srgbClr>
          </a:lnRef>
          <a:fillRef idx="1">
            <a:srgbClr val="FAA5C1"/>
          </a:fillRef>
          <a:effectRef idx="0">
            <a:srgbClr val="FAA5C1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5"/>
            </p:custDataLst>
          </p:nvPr>
        </p:nvSpPr>
        <p:spPr>
          <a:xfrm>
            <a:off x="2940050" y="2256155"/>
            <a:ext cx="1389380" cy="1306195"/>
          </a:xfrm>
          <a:prstGeom prst="rect">
            <a:avLst/>
          </a:prstGeom>
          <a:noFill/>
        </p:spPr>
        <p:txBody>
          <a:bodyPr wrap="square"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b="1" spc="1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</a:p>
        </p:txBody>
      </p:sp>
      <p:sp>
        <p:nvSpPr>
          <p:cNvPr id="35" name="椭圆 34"/>
          <p:cNvSpPr/>
          <p:nvPr>
            <p:custDataLst>
              <p:tags r:id="rId6"/>
            </p:custDataLst>
          </p:nvPr>
        </p:nvSpPr>
        <p:spPr>
          <a:xfrm>
            <a:off x="2490839" y="1961910"/>
            <a:ext cx="623375" cy="623375"/>
          </a:xfrm>
          <a:prstGeom prst="ellipse">
            <a:avLst/>
          </a:prstGeom>
          <a:solidFill>
            <a:srgbClr val="FAA5C1">
              <a:lumMod val="90000"/>
            </a:srgbClr>
          </a:solidFill>
          <a:ln>
            <a:noFill/>
          </a:ln>
        </p:spPr>
        <p:style>
          <a:lnRef idx="2">
            <a:srgbClr val="FAA5C1">
              <a:shade val="50000"/>
            </a:srgbClr>
          </a:lnRef>
          <a:fillRef idx="1">
            <a:srgbClr val="FAA5C1"/>
          </a:fillRef>
          <a:effectRef idx="0">
            <a:srgbClr val="FAA5C1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kumimoji="1" lang="zh-CN" altLang="en-US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对角圆角矩形 35"/>
          <p:cNvSpPr/>
          <p:nvPr>
            <p:custDataLst>
              <p:tags r:id="rId7"/>
            </p:custDataLst>
          </p:nvPr>
        </p:nvSpPr>
        <p:spPr>
          <a:xfrm>
            <a:off x="4753420" y="2054023"/>
            <a:ext cx="1739289" cy="1681811"/>
          </a:xfrm>
          <a:prstGeom prst="round2DiagRect">
            <a:avLst>
              <a:gd name="adj1" fmla="val 33386"/>
              <a:gd name="adj2" fmla="val 0"/>
            </a:avLst>
          </a:prstGeom>
          <a:ln>
            <a:noFill/>
          </a:ln>
        </p:spPr>
        <p:style>
          <a:lnRef idx="2">
            <a:srgbClr val="FAA5C1">
              <a:shade val="50000"/>
            </a:srgbClr>
          </a:lnRef>
          <a:fillRef idx="1">
            <a:srgbClr val="FAA5C1"/>
          </a:fillRef>
          <a:effectRef idx="0">
            <a:srgbClr val="FAA5C1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>
            <p:custDataLst>
              <p:tags r:id="rId8"/>
            </p:custDataLst>
          </p:nvPr>
        </p:nvSpPr>
        <p:spPr>
          <a:xfrm>
            <a:off x="5027930" y="2327910"/>
            <a:ext cx="1297940" cy="123444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b="1" spc="1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</a:p>
        </p:txBody>
      </p:sp>
      <p:sp>
        <p:nvSpPr>
          <p:cNvPr id="38" name="椭圆 37"/>
          <p:cNvSpPr/>
          <p:nvPr>
            <p:custDataLst>
              <p:tags r:id="rId9"/>
            </p:custDataLst>
          </p:nvPr>
        </p:nvSpPr>
        <p:spPr>
          <a:xfrm>
            <a:off x="4578989" y="1961910"/>
            <a:ext cx="623375" cy="623375"/>
          </a:xfrm>
          <a:prstGeom prst="ellipse">
            <a:avLst/>
          </a:prstGeom>
          <a:solidFill>
            <a:srgbClr val="FAA5C1">
              <a:lumMod val="90000"/>
            </a:srgbClr>
          </a:solidFill>
          <a:ln>
            <a:noFill/>
          </a:ln>
        </p:spPr>
        <p:style>
          <a:lnRef idx="2">
            <a:srgbClr val="FAA5C1">
              <a:shade val="50000"/>
            </a:srgbClr>
          </a:lnRef>
          <a:fillRef idx="1">
            <a:srgbClr val="FAA5C1"/>
          </a:fillRef>
          <a:effectRef idx="0">
            <a:srgbClr val="FAA5C1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kumimoji="1" lang="zh-CN" altLang="en-US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对角圆角矩形 38"/>
          <p:cNvSpPr/>
          <p:nvPr>
            <p:custDataLst>
              <p:tags r:id="rId10"/>
            </p:custDataLst>
          </p:nvPr>
        </p:nvSpPr>
        <p:spPr>
          <a:xfrm>
            <a:off x="6841570" y="2054023"/>
            <a:ext cx="1739289" cy="1681811"/>
          </a:xfrm>
          <a:prstGeom prst="round2DiagRect">
            <a:avLst>
              <a:gd name="adj1" fmla="val 33386"/>
              <a:gd name="adj2" fmla="val 0"/>
            </a:avLst>
          </a:prstGeom>
          <a:ln>
            <a:noFill/>
          </a:ln>
        </p:spPr>
        <p:style>
          <a:lnRef idx="2">
            <a:srgbClr val="FAA5C1">
              <a:shade val="50000"/>
            </a:srgbClr>
          </a:lnRef>
          <a:fillRef idx="1">
            <a:srgbClr val="FAA5C1"/>
          </a:fillRef>
          <a:effectRef idx="0">
            <a:srgbClr val="FAA5C1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11"/>
            </p:custDataLst>
          </p:nvPr>
        </p:nvSpPr>
        <p:spPr>
          <a:xfrm>
            <a:off x="7187565" y="2327910"/>
            <a:ext cx="1304290" cy="119126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b="1" spc="1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</a:p>
        </p:txBody>
      </p:sp>
      <p:sp>
        <p:nvSpPr>
          <p:cNvPr id="43" name="椭圆 42"/>
          <p:cNvSpPr/>
          <p:nvPr>
            <p:custDataLst>
              <p:tags r:id="rId12"/>
            </p:custDataLst>
          </p:nvPr>
        </p:nvSpPr>
        <p:spPr>
          <a:xfrm>
            <a:off x="6667139" y="1961910"/>
            <a:ext cx="623375" cy="623375"/>
          </a:xfrm>
          <a:prstGeom prst="ellipse">
            <a:avLst/>
          </a:prstGeom>
          <a:solidFill>
            <a:srgbClr val="FAA5C1">
              <a:lumMod val="90000"/>
            </a:srgbClr>
          </a:solidFill>
          <a:ln>
            <a:noFill/>
          </a:ln>
        </p:spPr>
        <p:style>
          <a:lnRef idx="2">
            <a:srgbClr val="FAA5C1">
              <a:shade val="50000"/>
            </a:srgbClr>
          </a:lnRef>
          <a:fillRef idx="1">
            <a:srgbClr val="FAA5C1"/>
          </a:fillRef>
          <a:effectRef idx="0">
            <a:srgbClr val="FAA5C1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04</a:t>
            </a:r>
            <a:endParaRPr kumimoji="1" lang="zh-CN" altLang="en-US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TextBox 9"/>
          <p:cNvSpPr txBox="1"/>
          <p:nvPr/>
        </p:nvSpPr>
        <p:spPr>
          <a:xfrm>
            <a:off x="623570" y="1057910"/>
            <a:ext cx="42684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</a:p>
        </p:txBody>
      </p:sp>
      <p:pic>
        <p:nvPicPr>
          <p:cNvPr id="45" name="图片 44" descr="校标标准字组合（横版）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34785" y="274955"/>
            <a:ext cx="2145665" cy="40957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1"/>
  <p:tag name="KSO_WM_UNIT_ID" val="diagram789_5*n_i*1_1"/>
  <p:tag name="KSO_WM_UNIT_CLEAR" val="1"/>
  <p:tag name="KSO_WM_UNIT_LAYERLEVEL" val="1_1"/>
  <p:tag name="KSO_WM_DIAGRAM_GROUP_CODE" val="n1-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2"/>
  <p:tag name="KSO_WM_UNIT_ID" val="diagram789_5*n_i*1_2"/>
  <p:tag name="KSO_WM_UNIT_CLEAR" val="1"/>
  <p:tag name="KSO_WM_UNIT_LAYERLEVEL" val="1_1"/>
  <p:tag name="KSO_WM_DIAGRAM_GROUP_CODE" val="n1-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3"/>
  <p:tag name="KSO_WM_UNIT_ID" val="diagram789_5*n_i*1_3"/>
  <p:tag name="KSO_WM_UNIT_CLEAR" val="1"/>
  <p:tag name="KSO_WM_UNIT_LAYERLEVEL" val="1_1"/>
  <p:tag name="KSO_WM_DIAGRAM_GROUP_CODE" val="n1-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1_1"/>
  <p:tag name="KSO_WM_UNIT_ID" val="diagram789_5*n_h_f*1_1_1"/>
  <p:tag name="KSO_WM_UNIT_CLEAR" val="1"/>
  <p:tag name="KSO_WM_UNIT_LAYERLEVEL" val="1_1_1"/>
  <p:tag name="KSO_WM_UNIT_VALUE" val="54"/>
  <p:tag name="KSO_WM_UNIT_HIGHLIGHT" val="0"/>
  <p:tag name="KSO_WM_UNIT_COMPATIBLE" val="0"/>
  <p:tag name="KSO_WM_UNIT_PRESET_TEXT_INDEX" val="4"/>
  <p:tag name="KSO_WM_UNIT_PRESET_TEXT_LEN" val="26"/>
  <p:tag name="KSO_WM_DIAGRAM_GROUP_CODE" val="n1-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2"/>
  <p:tag name="KSO_WM_UNIT_ID" val="diagram789_5*n_h_f*1_2_2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n1-1"/>
  <p:tag name="KSO_WM_UNIT_PRESET_TEXT" val="LOREM"/>
  <p:tag name="KSO_WM_UNIT_FILL_FORE_SCHEMECOLOR_INDEX" val="5"/>
  <p:tag name="KSO_WM_UNIT_FILL_TYP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1"/>
  <p:tag name="KSO_WM_UNIT_ID" val="diagram789_5*n_h_f*1_2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n1-1"/>
  <p:tag name="KSO_WM_UNIT_PRESET_TEXT" val="LOREM"/>
  <p:tag name="KSO_WM_UNIT_FILL_FORE_SCHEMECOLOR_INDEX" val="6"/>
  <p:tag name="KSO_WM_UNIT_FILL_TYP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671"/>
  <p:tag name="KSO_WM_UNIT_ID" val="diagram20187671_1*n_h_i*1_1_1"/>
  <p:tag name="KSO_WM_UNIT_LAYERLEVEL" val="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i"/>
  <p:tag name="KSO_WM_UNIT_INDEX" val="1_1_1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671"/>
  <p:tag name="KSO_WM_UNIT_ID" val="diagram20187671_1*n_h_i*1_1_5"/>
  <p:tag name="KSO_WM_UNIT_LAYERLEVEL" val="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i"/>
  <p:tag name="KSO_WM_UNIT_INDEX" val="1_1_5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671"/>
  <p:tag name="KSO_WM_UNIT_ID" val="diagram20187671_1*n_h_h_i*1_2_1_4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1_4"/>
  <p:tag name="KSO_WM_UNIT_DIAGRAM_ISNUMVISUAL" val="0"/>
  <p:tag name="KSO_WM_UNIT_DIAGRAM_ISREFERUNIT" val="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671"/>
  <p:tag name="KSO_WM_UNIT_ID" val="diagram20187671_1*n_h_h_i*1_2_2_2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2_2"/>
  <p:tag name="KSO_WM_UNIT_DIAGRAM_ISNUMVISUAL" val="0"/>
  <p:tag name="KSO_WM_UNIT_DIAGRAM_ISREFERUNIT" val="0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671"/>
  <p:tag name="KSO_WM_UNIT_ID" val="diagram20187671_1*n_h_h_i*1_2_1_1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DIAGRAM_ISNUMVISUAL" val="0"/>
  <p:tag name="KSO_WM_UNIT_DIAGRAM_ISREFERUNIT" val="0"/>
  <p:tag name="KSO_WM_UNIT_LINE_FORE_SCHEMECOLOR_INDEX" val="10"/>
  <p:tag name="KSO_WM_UNIT_LINE_FILL_TYPE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671"/>
  <p:tag name="KSO_WM_UNIT_ID" val="diagram20187671_1*n_h_h_i*1_2_2_4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2_4"/>
  <p:tag name="KSO_WM_UNIT_DIAGRAM_ISNUMVISUAL" val="0"/>
  <p:tag name="KSO_WM_UNIT_DIAGRAM_ISREFERUNIT" val="0"/>
  <p:tag name="KSO_WM_UNIT_LINE_FORE_SCHEMECOLOR_INDEX" val="10"/>
  <p:tag name="KSO_WM_UNIT_LINE_FILL_TYPE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671"/>
  <p:tag name="KSO_WM_UNIT_ID" val="diagram20187671_1*n_h_h_i*1_2_1_3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1_3"/>
  <p:tag name="KSO_WM_UNIT_DIAGRAM_ISNUMVISUAL" val="0"/>
  <p:tag name="KSO_WM_UNIT_DIAGRAM_ISREFERUNIT" val="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671"/>
  <p:tag name="KSO_WM_UNIT_ID" val="diagram20187671_1*n_h_h_i*1_2_2_1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DIAGRAM_ISNUMVISUAL" val="0"/>
  <p:tag name="KSO_WM_UNIT_DIAGRAM_ISREFERUNIT" val="0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671"/>
  <p:tag name="KSO_WM_UNIT_ID" val="diagram20187671_1*n_h_i*1_1_4"/>
  <p:tag name="KSO_WM_UNIT_LAYERLEVEL" val="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i"/>
  <p:tag name="KSO_WM_UNIT_INDEX" val="1_1_4"/>
  <p:tag name="KSO_WM_UNIT_DIAGRAM_ISNUMVISUAL" val="0"/>
  <p:tag name="KSO_WM_UNIT_DIAGRAM_ISREFERUNIT" val="0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671"/>
  <p:tag name="KSO_WM_UNIT_ID" val="diagram20187671_1*n_h_i*1_1_3"/>
  <p:tag name="KSO_WM_UNIT_LAYERLEVEL" val="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i"/>
  <p:tag name="KSO_WM_UNIT_INDEX" val="1_1_3"/>
  <p:tag name="KSO_WM_UNIT_DIAGRAM_ISNUMVISUAL" val="0"/>
  <p:tag name="KSO_WM_UNIT_DIAGRAM_ISREFERUNIT" val="0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671"/>
  <p:tag name="KSO_WM_UNIT_ID" val="diagram20187671_1*n_h_i*1_1_2"/>
  <p:tag name="KSO_WM_UNIT_LAYERLEVEL" val="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i"/>
  <p:tag name="KSO_WM_UNIT_INDEX" val="1_1_2"/>
  <p:tag name="KSO_WM_UNIT_DIAGRAM_ISNUMVISUAL" val="0"/>
  <p:tag name="KSO_WM_UNIT_DIAGRAM_ISREFERUNIT" val="0"/>
  <p:tag name="KSO_WM_UNIT_LINE_FORE_SCHEMECOLOR_INDEX" val="10"/>
  <p:tag name="KSO_WM_UNIT_LINE_FILL_TYPE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671"/>
  <p:tag name="KSO_WM_UNIT_ID" val="diagram20187671_1*n_h_h_i*1_2_1_2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1_2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671"/>
  <p:tag name="KSO_WM_UNIT_ID" val="diagram20187671_1*n_h_h_i*1_2_2_3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2_3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671"/>
  <p:tag name="KSO_WM_UNIT_ID" val="diagram20187671_1*n_h_f*1_1_1"/>
  <p:tag name="KSO_WM_UNIT_LAYERLEVEL" val="1_1_1"/>
  <p:tag name="KSO_WM_UNIT_VALUE" val="30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TYPE" val="n_h_f"/>
  <p:tag name="KSO_WM_UNIT_INDEX" val="1_1_1"/>
  <p:tag name="KSO_WM_UNIT_PRESET_TEXT" val="单击此处添加文本具体内容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671"/>
  <p:tag name="KSO_WM_UNIT_ID" val="diagram20187671_1*n_h_a*1_1_1"/>
  <p:tag name="KSO_WM_UNIT_LAYERLEVEL" val="1_1_1"/>
  <p:tag name="KSO_WM_UNIT_VALUE" val="11"/>
  <p:tag name="KSO_WM_UNIT_HIGHLIGHT" val="0"/>
  <p:tag name="KSO_WM_UNIT_COMPATIBLE" val="0"/>
  <p:tag name="KSO_WM_BEAUTIFY_FLAG" val="#wm#"/>
  <p:tag name="KSO_WM_TAG_VERSION" val="1.0"/>
  <p:tag name="KSO_WM_UNIT_ISCONTENTSTITLE" val="0"/>
  <p:tag name="KSO_WM_DIAGRAM_GROUP_CODE" val="n1-1"/>
  <p:tag name="KSO_WM_UNIT_TYPE" val="n_h_a"/>
  <p:tag name="KSO_WM_UNIT_INDEX" val="1_1_1"/>
  <p:tag name="KSO_WM_UNIT_PRESET_TEXT" val="单击此处添加标题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671"/>
  <p:tag name="KSO_WM_UNIT_ID" val="diagram20187671_1*n_h_h_f*1_2_1_1"/>
  <p:tag name="KSO_WM_UNIT_LAYERLEVEL" val="1_1_1_1"/>
  <p:tag name="KSO_WM_UNIT_VALUE" val="30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TYPE" val="n_h_h_f"/>
  <p:tag name="KSO_WM_UNIT_INDEX" val="1_2_1_1"/>
  <p:tag name="KSO_WM_UNIT_PRESET_TEXT" val="单击此处添加文本具体内容"/>
  <p:tag name="KSO_WM_UNIT_DIAGRAM_ISNUMVISUAL" val="0"/>
  <p:tag name="KSO_WM_UNIT_DIAGRAM_ISREFERUNIT" val="0"/>
  <p:tag name="KSO_WM_UNIT_TEXT_FILL_FORE_SCHEMECOLOR_INDEX" val="14"/>
  <p:tag name="KSO_WM_UNIT_TEXT_FILL_TYP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671"/>
  <p:tag name="KSO_WM_UNIT_ID" val="diagram20187671_1*n_h_h_a*1_2_1_1"/>
  <p:tag name="KSO_WM_UNIT_LAYERLEVEL" val="1_1_1_1"/>
  <p:tag name="KSO_WM_UNIT_VALUE" val="12"/>
  <p:tag name="KSO_WM_UNIT_HIGHLIGHT" val="0"/>
  <p:tag name="KSO_WM_UNIT_COMPATIBLE" val="0"/>
  <p:tag name="KSO_WM_BEAUTIFY_FLAG" val="#wm#"/>
  <p:tag name="KSO_WM_TAG_VERSION" val="1.0"/>
  <p:tag name="KSO_WM_UNIT_ISCONTENTSTITLE" val="0"/>
  <p:tag name="KSO_WM_DIAGRAM_GROUP_CODE" val="n1-1"/>
  <p:tag name="KSO_WM_UNIT_TYPE" val="n_h_h_a"/>
  <p:tag name="KSO_WM_UNIT_INDEX" val="1_2_1_1"/>
  <p:tag name="KSO_WM_UNIT_PRESET_TEXT" val="单击此处添加标题"/>
  <p:tag name="KSO_WM_UNIT_DIAGRAM_ISNUMVISUAL" val="0"/>
  <p:tag name="KSO_WM_UNIT_DIAGRAM_ISREFERUNIT" val="0"/>
  <p:tag name="KSO_WM_UNIT_TEXT_FILL_FORE_SCHEMECOLOR_INDEX" val="14"/>
  <p:tag name="KSO_WM_UNIT_TEXT_FILL_TYPE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671"/>
  <p:tag name="KSO_WM_UNIT_ID" val="diagram20187671_1*n_h_h_f*1_2_2_1"/>
  <p:tag name="KSO_WM_UNIT_LAYERLEVEL" val="1_1_1_1"/>
  <p:tag name="KSO_WM_UNIT_VALUE" val="30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TYPE" val="n_h_h_f"/>
  <p:tag name="KSO_WM_UNIT_INDEX" val="1_2_2_1"/>
  <p:tag name="KSO_WM_UNIT_PRESET_TEXT" val="单击此处添加文本具体内容"/>
  <p:tag name="KSO_WM_UNIT_DIAGRAM_ISNUMVISUAL" val="0"/>
  <p:tag name="KSO_WM_UNIT_DIAGRAM_ISREFERUNIT" val="0"/>
  <p:tag name="KSO_WM_UNIT_TEXT_FILL_FORE_SCHEMECOLOR_INDEX" val="14"/>
  <p:tag name="KSO_WM_UNIT_TEXT_FILL_TYP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7671"/>
  <p:tag name="KSO_WM_UNIT_ID" val="diagram20187671_1*n_h_h_a*1_2_2_1"/>
  <p:tag name="KSO_WM_UNIT_LAYERLEVEL" val="1_1_1_1"/>
  <p:tag name="KSO_WM_UNIT_VALUE" val="12"/>
  <p:tag name="KSO_WM_UNIT_HIGHLIGHT" val="0"/>
  <p:tag name="KSO_WM_UNIT_COMPATIBLE" val="0"/>
  <p:tag name="KSO_WM_BEAUTIFY_FLAG" val="#wm#"/>
  <p:tag name="KSO_WM_TAG_VERSION" val="1.0"/>
  <p:tag name="KSO_WM_UNIT_ISCONTENTSTITLE" val="0"/>
  <p:tag name="KSO_WM_DIAGRAM_GROUP_CODE" val="n1-1"/>
  <p:tag name="KSO_WM_UNIT_TYPE" val="n_h_h_a"/>
  <p:tag name="KSO_WM_UNIT_INDEX" val="1_2_2_1"/>
  <p:tag name="KSO_WM_UNIT_PRESET_TEXT" val="单击此处添加标题"/>
  <p:tag name="KSO_WM_UNIT_DIAGRAM_ISNUMVISUAL" val="0"/>
  <p:tag name="KSO_WM_UNIT_DIAGRAM_ISREFERUNIT" val="0"/>
  <p:tag name="KSO_WM_UNIT_TEXT_FILL_FORE_SCHEMECOLOR_INDEX" val="14"/>
  <p:tag name="KSO_WM_UNIT_TEXT_FILL_TYPE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0f4653c-adbb-442b-8607-e7293b09bf99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1"/>
  <p:tag name="KSO_WM_UNIT_ID" val="diagram20181993_2*o_h_i*1_1_1"/>
  <p:tag name="KSO_WM_UNIT_LAYERLEVEL" val="1_1_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2"/>
  <p:tag name="KSO_WM_UNIT_ID" val="diagram20181993_2*o_h_i*1_1_2"/>
  <p:tag name="KSO_WM_UNIT_LAYERLEVEL" val="1_1_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3"/>
  <p:tag name="KSO_WM_UNIT_ID" val="diagram20181993_2*o_h_i*1_1_3"/>
  <p:tag name="KSO_WM_UNIT_LAYERLEVEL" val="1_1_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2_1"/>
  <p:tag name="KSO_WM_UNIT_ID" val="diagram20181993_2*o_h_i*1_2_1"/>
  <p:tag name="KSO_WM_UNIT_LAYERLEVEL" val="1_1_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1"/>
  <p:tag name="KSO_WM_UNIT_ID" val="diagram789_5*n_i*1_1"/>
  <p:tag name="KSO_WM_UNIT_CLEAR" val="1"/>
  <p:tag name="KSO_WM_UNIT_LAYERLEVEL" val="1_1"/>
  <p:tag name="KSO_WM_DIAGRAM_GROUP_CODE" val="n1-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2_2"/>
  <p:tag name="KSO_WM_UNIT_ID" val="diagram20181993_2*o_h_i*1_2_2"/>
  <p:tag name="KSO_WM_UNIT_LAYERLEVEL" val="1_1_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2_3"/>
  <p:tag name="KSO_WM_UNIT_ID" val="diagram20181993_2*o_h_i*1_2_3"/>
  <p:tag name="KSO_WM_UNIT_LAYERLEVEL" val="1_1_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3_1"/>
  <p:tag name="KSO_WM_UNIT_ID" val="diagram20181993_2*o_h_i*1_3_1"/>
  <p:tag name="KSO_WM_UNIT_LAYERLEVEL" val="1_1_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3_2"/>
  <p:tag name="KSO_WM_UNIT_ID" val="diagram20181993_2*o_h_i*1_3_2"/>
  <p:tag name="KSO_WM_UNIT_LAYERLEVEL" val="1_1_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3_3"/>
  <p:tag name="KSO_WM_UNIT_ID" val="diagram20181993_2*o_h_i*1_3_3"/>
  <p:tag name="KSO_WM_UNIT_LAYERLEVEL" val="1_1_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i"/>
  <p:tag name="KSO_WM_UNIT_INDEX" val="1_10"/>
  <p:tag name="KSO_WM_UNIT_ID" val="diagram20181993_2*o_i*1_10"/>
  <p:tag name="KSO_WM_UNIT_LAYERLEVEL" val="1_1"/>
  <p:tag name="KSO_WM_UNIT_TEXT_FILL_FORE_SCHEMECOLOR_INDEX" val="13"/>
  <p:tag name="KSO_WM_UNIT_TEXT_FILL_TYP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3_4"/>
  <p:tag name="KSO_WM_UNIT_ID" val="diagram20181993_2*o_h_i*1_3_4"/>
  <p:tag name="KSO_WM_UNIT_LAYERLEVEL" val="1_1_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2_4"/>
  <p:tag name="KSO_WM_UNIT_ID" val="diagram20181993_2*o_h_i*1_2_4"/>
  <p:tag name="KSO_WM_UNIT_LAYERLEVEL" val="1_1_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4"/>
  <p:tag name="KSO_WM_UNIT_ID" val="diagram20181993_2*o_h_i*1_1_4"/>
  <p:tag name="KSO_WM_UNIT_LAYERLEVEL" val="1_1_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5"/>
  <p:tag name="KSO_WM_UNIT_ID" val="diagram20181993_2*o_h_i*1_1_5"/>
  <p:tag name="KSO_WM_UNIT_LAYERLEVEL" val="1_1_1"/>
  <p:tag name="KSO_WM_UNIT_TEXT_FILL_FORE_SCHEMECOLOR_INDEX" val="13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2"/>
  <p:tag name="KSO_WM_UNIT_ID" val="diagram789_5*n_i*1_2"/>
  <p:tag name="KSO_WM_UNIT_CLEAR" val="1"/>
  <p:tag name="KSO_WM_UNIT_LAYERLEVEL" val="1_1"/>
  <p:tag name="KSO_WM_DIAGRAM_GROUP_CODE" val="n1-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6"/>
  <p:tag name="KSO_WM_UNIT_ID" val="diagram20181993_2*o_h_i*1_1_6"/>
  <p:tag name="KSO_WM_UNIT_LAYERLEVEL" val="1_1_1"/>
  <p:tag name="KSO_WM_UNIT_TEXT_FILL_FORE_SCHEMECOLOR_INDEX" val="13"/>
  <p:tag name="KSO_WM_UNIT_TEXT_FILL_TYPE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i"/>
  <p:tag name="KSO_WM_UNIT_INDEX" val="1_17"/>
  <p:tag name="KSO_WM_UNIT_ID" val="diagram20181993_2*o_i*1_17"/>
  <p:tag name="KSO_WM_UNIT_LAYERLEVEL" val="1_1"/>
  <p:tag name="KSO_WM_UNIT_TEXT_FILL_FORE_SCHEMECOLOR_INDEX" val="13"/>
  <p:tag name="KSO_WM_UNIT_TEXT_FILL_TYPE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3_5"/>
  <p:tag name="KSO_WM_UNIT_ID" val="diagram20181993_2*o_h_i*1_3_5"/>
  <p:tag name="KSO_WM_UNIT_LAYERLEVEL" val="1_1_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2_6"/>
  <p:tag name="KSO_WM_UNIT_ID" val="diagram20181993_2*o_h_i*1_2_6"/>
  <p:tag name="KSO_WM_UNIT_LAYERLEVEL" val="1_1_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8"/>
  <p:tag name="KSO_WM_UNIT_ID" val="diagram20181993_2*o_h_i*1_1_8"/>
  <p:tag name="KSO_WM_UNIT_LAYERLEVEL" val="1_1_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1_9"/>
  <p:tag name="KSO_WM_UNIT_ID" val="diagram20181993_2*o_h_i*1_1_9"/>
  <p:tag name="KSO_WM_UNIT_LAYERLEVEL" val="1_1_1"/>
  <p:tag name="KSO_WM_UNIT_TEXT_FILL_FORE_SCHEMECOLOR_INDEX" val="2"/>
  <p:tag name="KSO_WM_UNIT_TEXT_FILL_TYPE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2_7"/>
  <p:tag name="KSO_WM_UNIT_ID" val="diagram20181993_2*o_h_i*1_2_7"/>
  <p:tag name="KSO_WM_UNIT_LAYERLEVEL" val="1_1_1"/>
  <p:tag name="KSO_WM_UNIT_TEXT_FILL_FORE_SCHEMECOLOR_INDEX" val="2"/>
  <p:tag name="KSO_WM_UNIT_TEXT_FILL_TYPE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i"/>
  <p:tag name="KSO_WM_UNIT_INDEX" val="1_3_6"/>
  <p:tag name="KSO_WM_UNIT_ID" val="diagram20181993_2*o_h_i*1_3_6"/>
  <p:tag name="KSO_WM_UNIT_LAYERLEVEL" val="1_1_1"/>
  <p:tag name="KSO_WM_UNIT_TEXT_FILL_FORE_SCHEMECOLOR_INDEX" val="2"/>
  <p:tag name="KSO_WM_UNIT_TEXT_FILL_TYPE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a"/>
  <p:tag name="KSO_WM_UNIT_INDEX" val="1_3_1"/>
  <p:tag name="KSO_WM_UNIT_ID" val="diagram20181993_2*o_h_a*1_3_1"/>
  <p:tag name="KSO_WM_UNIT_LAYERLEVEL" val="1_1_1"/>
  <p:tag name="KSO_WM_UNIT_VALUE" val="4"/>
  <p:tag name="KSO_WM_UNIT_HIGHLIGHT" val="0"/>
  <p:tag name="KSO_WM_UNIT_COMPATIBLE" val="0"/>
  <p:tag name="KSO_WM_UNIT_CLEAR" val="0"/>
  <p:tag name="KSO_WM_UNIT_PRESET_TEXT" val="内容文字"/>
  <p:tag name="KSO_WM_UNIT_TEXT_FILL_FORE_SCHEMECOLOR_INDEX" val="14"/>
  <p:tag name="KSO_WM_UNIT_TEXT_FILL_TYPE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i"/>
  <p:tag name="KSO_WM_UNIT_INDEX" val="1_25"/>
  <p:tag name="KSO_WM_UNIT_ID" val="diagram20181993_2*o_i*1_25"/>
  <p:tag name="KSO_WM_UNIT_LAYERLEVEL" val="1_1"/>
  <p:tag name="KSO_WM_UNIT_LINE_FORE_SCHEMECOLOR_INDEX" val="6"/>
  <p:tag name="KSO_WM_UNIT_LINE_FILL_TYPE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3"/>
  <p:tag name="KSO_WM_UNIT_ID" val="diagram789_5*n_i*1_3"/>
  <p:tag name="KSO_WM_UNIT_CLEAR" val="1"/>
  <p:tag name="KSO_WM_UNIT_LAYERLEVEL" val="1_1"/>
  <p:tag name="KSO_WM_DIAGRAM_GROUP_CODE" val="n1-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f"/>
  <p:tag name="KSO_WM_UNIT_INDEX" val="1_1_1"/>
  <p:tag name="KSO_WM_UNIT_ID" val="diagram20181993_2*o_h_f*1_1_1"/>
  <p:tag name="KSO_WM_UNIT_LAYERLEVEL" val="1_1_1"/>
  <p:tag name="KSO_WM_UNIT_VALUE" val="26"/>
  <p:tag name="KSO_WM_UNIT_HIGHLIGHT" val="0"/>
  <p:tag name="KSO_WM_UNIT_COMPATIBLE" val="0"/>
  <p:tag name="KSO_WM_UNIT_CLEAR" val="0"/>
  <p:tag name="KSO_WM_UNIT_PRESET_TEXT" val="请在这里输入您的内容文字请在这里输入您的内容文字"/>
  <p:tag name="KSO_WM_UNIT_TEXT_FILL_FORE_SCHEMECOLOR_INDEX" val="13"/>
  <p:tag name="KSO_WM_UNIT_TEXT_FILL_TYPE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f"/>
  <p:tag name="KSO_WM_UNIT_INDEX" val="1_2_1"/>
  <p:tag name="KSO_WM_UNIT_ID" val="diagram20181993_2*o_h_f*1_2_1"/>
  <p:tag name="KSO_WM_UNIT_LAYERLEVEL" val="1_1_1"/>
  <p:tag name="KSO_WM_UNIT_VALUE" val="26"/>
  <p:tag name="KSO_WM_UNIT_HIGHLIGHT" val="0"/>
  <p:tag name="KSO_WM_UNIT_COMPATIBLE" val="0"/>
  <p:tag name="KSO_WM_UNIT_CLEAR" val="0"/>
  <p:tag name="KSO_WM_UNIT_PRESET_TEXT" val="请在这里输入您的内容文字请在这里输入您的内容文字"/>
  <p:tag name="KSO_WM_UNIT_TEXT_FILL_FORE_SCHEMECOLOR_INDEX" val="13"/>
  <p:tag name="KSO_WM_UNIT_TEXT_FILL_TYPE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1993"/>
  <p:tag name="KSO_WM_TAG_VERSION" val="1.0"/>
  <p:tag name="KSO_WM_BEAUTIFY_FLAG" val="#wm#"/>
  <p:tag name="KSO_WM_DIAGRAM_GROUP_CODE" val="o1-1"/>
  <p:tag name="KSO_WM_UNIT_TYPE" val="o_h_f"/>
  <p:tag name="KSO_WM_UNIT_INDEX" val="1_3_1"/>
  <p:tag name="KSO_WM_UNIT_ID" val="diagram20181993_2*o_h_f*1_3_1"/>
  <p:tag name="KSO_WM_UNIT_LAYERLEVEL" val="1_1_1"/>
  <p:tag name="KSO_WM_UNIT_VALUE" val="26"/>
  <p:tag name="KSO_WM_UNIT_HIGHLIGHT" val="0"/>
  <p:tag name="KSO_WM_UNIT_COMPATIBLE" val="0"/>
  <p:tag name="KSO_WM_UNIT_CLEAR" val="0"/>
  <p:tag name="KSO_WM_UNIT_PRESET_TEXT" val="请在这里输入您的内容文字请在这里输入您的内容文字"/>
  <p:tag name="KSO_WM_UNIT_TEXT_FILL_FORE_SCHEMECOLOR_INDEX" val="13"/>
  <p:tag name="KSO_WM_UNIT_TEXT_FILL_TYPE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485_4*m_h_i*1_1_1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160485_4*m_h_f*1_1_1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4"/>
  <p:tag name="KSO_WM_UNIT_TEXT_FILL_TYPE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2"/>
  <p:tag name="KSO_WM_UNIT_ID" val="diagram160485_4*m_h_i*1_1_2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485_4*m_h_i*1_2_1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160485_4*m_h_f*1_2_1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4"/>
  <p:tag name="KSO_WM_UNIT_TEXT_FILL_TYPE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2"/>
  <p:tag name="KSO_WM_UNIT_ID" val="diagram160485_4*m_h_i*1_2_2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160485_4*m_h_i*1_3_1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1_1"/>
  <p:tag name="KSO_WM_UNIT_ID" val="diagram789_5*n_h_f*1_1_1"/>
  <p:tag name="KSO_WM_UNIT_CLEAR" val="1"/>
  <p:tag name="KSO_WM_UNIT_LAYERLEVEL" val="1_1_1"/>
  <p:tag name="KSO_WM_UNIT_VALUE" val="54"/>
  <p:tag name="KSO_WM_UNIT_HIGHLIGHT" val="0"/>
  <p:tag name="KSO_WM_UNIT_COMPATIBLE" val="0"/>
  <p:tag name="KSO_WM_UNIT_PRESET_TEXT_INDEX" val="4"/>
  <p:tag name="KSO_WM_UNIT_PRESET_TEXT_LEN" val="26"/>
  <p:tag name="KSO_WM_DIAGRAM_GROUP_CODE" val="n1-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160485_4*m_h_f*1_3_1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4"/>
  <p:tag name="KSO_WM_UNIT_TEXT_FILL_TYPE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2"/>
  <p:tag name="KSO_WM_UNIT_ID" val="diagram160485_4*m_h_i*1_3_2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160485_4*m_h_i*1_4_1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160485_4*m_h_f*1_4_1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4"/>
  <p:tag name="KSO_WM_UNIT_TEXT_FILL_TYPE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4_2"/>
  <p:tag name="KSO_WM_UNIT_ID" val="diagram160485_4*m_h_i*1_4_2"/>
  <p:tag name="KSO_WM_TEMPLATE_CATEGORY" val="diagram"/>
  <p:tag name="KSO_WM_TEMPLATE_INDEX" val="16048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a421789-be32-4fdd-933b-1f7229488b23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2"/>
  <p:tag name="KSO_WM_UNIT_ID" val="diagram789_5*n_h_f*1_2_2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n1-1"/>
  <p:tag name="KSO_WM_UNIT_PRESET_TEXT" val="LOREM"/>
  <p:tag name="KSO_WM_UNIT_FILL_FORE_SCHEMECOLOR_INDEX" val="5"/>
  <p:tag name="KSO_WM_UNI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1"/>
  <p:tag name="KSO_WM_UNIT_ID" val="diagram789_5*n_h_f*1_2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n1-1"/>
  <p:tag name="KSO_WM_UNIT_PRESET_TEXT" val="LOREM"/>
  <p:tag name="KSO_WM_UNIT_FILL_FORE_SCHEMECOLOR_INDEX" val="6"/>
  <p:tag name="KSO_WM_UNIT_FILL_TYPE" val="1"/>
</p:tagLst>
</file>

<file path=ppt/theme/theme1.xml><?xml version="1.0" encoding="utf-8"?>
<a:theme xmlns:a="http://schemas.openxmlformats.org/drawingml/2006/main" name="第一PPT模板网-WWW.1PPT.COM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​​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</Words>
  <Application>Microsoft Office PowerPoint</Application>
  <PresentationFormat>全屏显示(16:9)</PresentationFormat>
  <Paragraphs>74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9" baseType="lpstr">
      <vt:lpstr>CommercialScript BT</vt:lpstr>
      <vt:lpstr>微软雅黑</vt:lpstr>
      <vt:lpstr>Arial</vt:lpstr>
      <vt:lpstr>Calibri</vt:lpstr>
      <vt:lpstr>Impact</vt:lpstr>
      <vt:lpstr>第一PPT模板网-WWW.1PPT.COM​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subject>第一PPT模板网-WWW.1PPT.COM</dc:subject>
  <dc:creator>第一PPT模板网-WWW.1PPT.COM</dc:creator>
  <cp:keywords>第一PPT模板网-WWW.1PPT.COM</cp:keywords>
  <dc:description>第一PPT模板网-WWW.1PPT.COM</dc:description>
  <cp:lastModifiedBy>dmj</cp:lastModifiedBy>
  <cp:revision>315</cp:revision>
  <dcterms:created xsi:type="dcterms:W3CDTF">2014-02-20T03:23:00Z</dcterms:created>
  <dcterms:modified xsi:type="dcterms:W3CDTF">2021-05-27T02:10:16Z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9F61C259972541A4A3758DE764E97052</vt:lpwstr>
  </property>
</Properties>
</file>