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00" r:id="rId3"/>
    <p:sldId id="3802" r:id="rId5"/>
    <p:sldId id="3804" r:id="rId6"/>
    <p:sldId id="3934" r:id="rId7"/>
    <p:sldId id="3913" r:id="rId8"/>
    <p:sldId id="3956" r:id="rId9"/>
    <p:sldId id="3900" r:id="rId10"/>
    <p:sldId id="3914" r:id="rId11"/>
    <p:sldId id="3828" r:id="rId12"/>
    <p:sldId id="3876" r:id="rId13"/>
    <p:sldId id="3935" r:id="rId14"/>
    <p:sldId id="3919" r:id="rId15"/>
    <p:sldId id="3954" r:id="rId16"/>
    <p:sldId id="3937" r:id="rId17"/>
    <p:sldId id="3957" r:id="rId18"/>
    <p:sldId id="3902" r:id="rId19"/>
    <p:sldId id="3807" r:id="rId20"/>
    <p:sldId id="3970" r:id="rId21"/>
    <p:sldId id="3909" r:id="rId22"/>
    <p:sldId id="3873" r:id="rId23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628"/>
    <a:srgbClr val="17375E"/>
    <a:srgbClr val="253B6B"/>
    <a:srgbClr val="C68F06"/>
    <a:srgbClr val="EF5221"/>
    <a:srgbClr val="1219AE"/>
    <a:srgbClr val="33922E"/>
    <a:srgbClr val="65F768"/>
    <a:srgbClr val="F90FDD"/>
    <a:srgbClr val="BB0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>
      <p:cViewPr varScale="1">
        <p:scale>
          <a:sx n="136" d="100"/>
          <a:sy n="136" d="100"/>
        </p:scale>
        <p:origin x="126" y="330"/>
      </p:cViewPr>
      <p:guideLst>
        <p:guide orient="horz" pos="1845"/>
        <p:guide pos="2993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77"/>
      </p:cViewPr>
      <p:guideLst>
        <p:guide orient="horz" pos="3280"/>
        <p:guide pos="22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3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5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057C3"/>
            </a:solidFill>
            <a:ln w="38100" cap="rnd">
              <a:noFill/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FDF251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FAC745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F78F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E350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DB2864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solidFill>
                <a:srgbClr val="37384E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6"/>
            <c:bubble3D val="0"/>
            <c:spPr>
              <a:solidFill>
                <a:srgbClr val="4C4B68"/>
              </a:solidFill>
              <a:ln w="38100" cap="rnd">
                <a:noFill/>
                <a:prstDash val="solid"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编辑文字</c:v>
                </c:pt>
                <c:pt idx="1">
                  <c:v>编辑文字</c:v>
                </c:pt>
                <c:pt idx="2">
                  <c:v>编辑文字</c:v>
                </c:pt>
                <c:pt idx="3">
                  <c:v>编辑文字</c:v>
                </c:pt>
                <c:pt idx="4">
                  <c:v>编辑文字</c:v>
                </c:pt>
                <c:pt idx="5">
                  <c:v>编辑文字</c:v>
                </c:pt>
                <c:pt idx="6">
                  <c:v>编辑文字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编辑文字</c:v>
                </c:pt>
                <c:pt idx="1">
                  <c:v>编辑文字</c:v>
                </c:pt>
                <c:pt idx="2">
                  <c:v>编辑文字</c:v>
                </c:pt>
                <c:pt idx="3">
                  <c:v>编辑文字</c:v>
                </c:pt>
                <c:pt idx="4">
                  <c:v>编辑文字</c:v>
                </c:pt>
                <c:pt idx="5">
                  <c:v>编辑文字</c:v>
                </c:pt>
                <c:pt idx="6">
                  <c:v>编辑文字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编辑文字</c:v>
                </c:pt>
                <c:pt idx="1">
                  <c:v>编辑文字</c:v>
                </c:pt>
                <c:pt idx="2">
                  <c:v>编辑文字</c:v>
                </c:pt>
                <c:pt idx="3">
                  <c:v>编辑文字</c:v>
                </c:pt>
                <c:pt idx="4">
                  <c:v>编辑文字</c:v>
                </c:pt>
                <c:pt idx="5">
                  <c:v>编辑文字</c:v>
                </c:pt>
                <c:pt idx="6">
                  <c:v>编辑文字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4069078532712"/>
          <c:y val="0.263705308775731"/>
          <c:w val="0.887860834488844"/>
          <c:h val="0.605287107258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5E7D8B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5E7D8B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95D2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95D23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C91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C9131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8BC3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2196F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00958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Sheet1!$O$2:$O$8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Sheet1!$P$2:$P$8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Sheet1!$Q$2:$Q$8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093953"/>
        <c:axId val="218412311"/>
      </c:lineChart>
      <c:catAx>
        <c:axId val="51209395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5E7D8B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8412311"/>
        <c:crosses val="autoZero"/>
        <c:auto val="1"/>
        <c:lblAlgn val="ctr"/>
        <c:lblOffset val="100"/>
        <c:noMultiLvlLbl val="0"/>
      </c:catAx>
      <c:valAx>
        <c:axId val="218412311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5E7D8B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20939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95896778329861"/>
          <c:y val="0.0907524411257898"/>
          <c:w val="0.920900785382273"/>
          <c:h val="0.11904078116025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600" dirty="0">
                <a:solidFill>
                  <a:srgbClr val="002060"/>
                </a:solidFill>
              </a:rPr>
              <a:t>输入文字</a:t>
            </a:r>
            <a:endParaRPr lang="zh-CN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82550004364594"/>
          <c:y val="0.005628807201091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 c:formatCode="yyyy/m/d">
                  <c:v>编辑数据</c:v>
                </c:pt>
                <c:pt idx="1" c:formatCode="yyyy/m/d">
                  <c:v>编辑数据</c:v>
                </c:pt>
                <c:pt idx="2" c:formatCode="yyyy/m/d">
                  <c:v>编辑数据</c:v>
                </c:pt>
                <c:pt idx="3" c:formatCode="yyyy/m/d">
                  <c:v>编辑数据</c:v>
                </c:pt>
                <c:pt idx="4" c:formatCode="yyyy/m/d">
                  <c:v>编辑数据</c:v>
                </c:pt>
                <c:pt idx="5" c:formatCode="yyyy/m/d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</c:v>
                </c:pt>
                <c:pt idx="1">
                  <c:v>33</c:v>
                </c:pt>
                <c:pt idx="2">
                  <c:v>49</c:v>
                </c:pt>
                <c:pt idx="3">
                  <c:v>45</c:v>
                </c:pt>
                <c:pt idx="4">
                  <c:v>30</c:v>
                </c:pt>
                <c:pt idx="5">
                  <c:v>42</c:v>
                </c:pt>
                <c:pt idx="6" c:formatCode="0.00_ 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25120"/>
        <c:axId val="289925680"/>
      </c:radarChart>
      <c:catAx>
        <c:axId val="2899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9925680"/>
        <c:crosses val="autoZero"/>
        <c:auto val="1"/>
        <c:lblAlgn val="ctr"/>
        <c:lblOffset val="100"/>
        <c:noMultiLvlLbl val="0"/>
      </c:catAx>
      <c:valAx>
        <c:axId val="28992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99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057C3"/>
            </a:solidFill>
            <a:ln w="38100" cap="rnd">
              <a:noFill/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FDF251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FAC745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F78F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E350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DB2864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solidFill>
                <a:srgbClr val="37384E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6"/>
            <c:bubble3D val="0"/>
            <c:spPr>
              <a:solidFill>
                <a:srgbClr val="4C4B68"/>
              </a:solidFill>
              <a:ln w="38100" cap="rnd">
                <a:noFill/>
                <a:prstDash val="solid"/>
                <a:round/>
              </a:ln>
              <a:effectLst/>
            </c:spPr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4069078532712"/>
          <c:y val="0.263705308775731"/>
          <c:w val="0.887860834488844"/>
          <c:h val="0.605287107258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5E7D8B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5E7D8B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95D2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95D23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C91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C9131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8BC3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8.5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2196F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00958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093953"/>
        <c:axId val="218412311"/>
      </c:lineChart>
      <c:catAx>
        <c:axId val="51209395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5E7D8B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8412311"/>
        <c:crosses val="autoZero"/>
        <c:auto val="1"/>
        <c:lblAlgn val="ctr"/>
        <c:lblOffset val="100"/>
        <c:noMultiLvlLbl val="0"/>
      </c:catAx>
      <c:valAx>
        <c:axId val="218412311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5E7D8B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20939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10677808727948"/>
          <c:y val="0.166985747713253"/>
          <c:w val="0.903302825308396"/>
          <c:h val="0.627823867262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solidFill>
              <a:srgbClr val="FD79AA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  <c:pt idx="7">
                  <c:v>编辑数据</c:v>
                </c:pt>
                <c:pt idx="8">
                  <c:v>编辑数据</c:v>
                </c:pt>
                <c:pt idx="9">
                  <c:v>编辑数据</c:v>
                </c:pt>
                <c:pt idx="10">
                  <c:v>编辑数据</c:v>
                </c:pt>
                <c:pt idx="11">
                  <c:v>编辑数据</c:v>
                </c:pt>
                <c:pt idx="12">
                  <c:v>编辑数据</c:v>
                </c:pt>
                <c:pt idx="13">
                  <c:v>编辑数据</c:v>
                </c:pt>
                <c:pt idx="14">
                  <c:v>编辑数据</c:v>
                </c:pt>
                <c:pt idx="15">
                  <c:v>编辑数据</c:v>
                </c:pt>
                <c:pt idx="16">
                  <c:v>编辑数据</c:v>
                </c:pt>
                <c:pt idx="17">
                  <c:v>编辑数据</c:v>
                </c:pt>
                <c:pt idx="18">
                  <c:v>编辑数据</c:v>
                </c:pt>
                <c:pt idx="19">
                  <c:v>编辑数据</c:v>
                </c:pt>
                <c:pt idx="20">
                  <c:v>编辑数据</c:v>
                </c:pt>
                <c:pt idx="21">
                  <c:v>编辑数据</c:v>
                </c:pt>
                <c:pt idx="22">
                  <c:v>编辑数据</c:v>
                </c:pt>
                <c:pt idx="23">
                  <c:v>编辑数据</c:v>
                </c:pt>
                <c:pt idx="24">
                  <c:v>编辑数据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编辑数据</c:v>
                </c:pt>
              </c:strCache>
            </c:strRef>
          </c:tx>
          <c:spPr>
            <a:solidFill>
              <a:srgbClr val="FEB63B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  <c:pt idx="7">
                  <c:v>编辑数据</c:v>
                </c:pt>
                <c:pt idx="8">
                  <c:v>编辑数据</c:v>
                </c:pt>
                <c:pt idx="9">
                  <c:v>编辑数据</c:v>
                </c:pt>
                <c:pt idx="10">
                  <c:v>编辑数据</c:v>
                </c:pt>
                <c:pt idx="11">
                  <c:v>编辑数据</c:v>
                </c:pt>
                <c:pt idx="12">
                  <c:v>编辑数据</c:v>
                </c:pt>
                <c:pt idx="13">
                  <c:v>编辑数据</c:v>
                </c:pt>
                <c:pt idx="14">
                  <c:v>编辑数据</c:v>
                </c:pt>
                <c:pt idx="15">
                  <c:v>编辑数据</c:v>
                </c:pt>
                <c:pt idx="16">
                  <c:v>编辑数据</c:v>
                </c:pt>
                <c:pt idx="17">
                  <c:v>编辑数据</c:v>
                </c:pt>
                <c:pt idx="18">
                  <c:v>编辑数据</c:v>
                </c:pt>
                <c:pt idx="19">
                  <c:v>编辑数据</c:v>
                </c:pt>
                <c:pt idx="20">
                  <c:v>编辑数据</c:v>
                </c:pt>
                <c:pt idx="21">
                  <c:v>编辑数据</c:v>
                </c:pt>
                <c:pt idx="22">
                  <c:v>编辑数据</c:v>
                </c:pt>
                <c:pt idx="23">
                  <c:v>编辑数据</c:v>
                </c:pt>
                <c:pt idx="24">
                  <c:v>编辑数据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编辑数据</c:v>
                </c:pt>
              </c:strCache>
            </c:strRef>
          </c:tx>
          <c:spPr>
            <a:solidFill>
              <a:srgbClr val="987292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  <c:pt idx="7">
                  <c:v>编辑数据</c:v>
                </c:pt>
                <c:pt idx="8">
                  <c:v>编辑数据</c:v>
                </c:pt>
                <c:pt idx="9">
                  <c:v>编辑数据</c:v>
                </c:pt>
                <c:pt idx="10">
                  <c:v>编辑数据</c:v>
                </c:pt>
                <c:pt idx="11">
                  <c:v>编辑数据</c:v>
                </c:pt>
                <c:pt idx="12">
                  <c:v>编辑数据</c:v>
                </c:pt>
                <c:pt idx="13">
                  <c:v>编辑数据</c:v>
                </c:pt>
                <c:pt idx="14">
                  <c:v>编辑数据</c:v>
                </c:pt>
                <c:pt idx="15">
                  <c:v>编辑数据</c:v>
                </c:pt>
                <c:pt idx="16">
                  <c:v>编辑数据</c:v>
                </c:pt>
                <c:pt idx="17">
                  <c:v>编辑数据</c:v>
                </c:pt>
                <c:pt idx="18">
                  <c:v>编辑数据</c:v>
                </c:pt>
                <c:pt idx="19">
                  <c:v>编辑数据</c:v>
                </c:pt>
                <c:pt idx="20">
                  <c:v>编辑数据</c:v>
                </c:pt>
                <c:pt idx="21">
                  <c:v>编辑数据</c:v>
                </c:pt>
                <c:pt idx="22">
                  <c:v>编辑数据</c:v>
                </c:pt>
                <c:pt idx="23">
                  <c:v>编辑数据</c:v>
                </c:pt>
                <c:pt idx="24">
                  <c:v>编辑数据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编辑数据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  <c:pt idx="7">
                  <c:v>编辑数据</c:v>
                </c:pt>
                <c:pt idx="8">
                  <c:v>编辑数据</c:v>
                </c:pt>
                <c:pt idx="9">
                  <c:v>编辑数据</c:v>
                </c:pt>
                <c:pt idx="10">
                  <c:v>编辑数据</c:v>
                </c:pt>
                <c:pt idx="11">
                  <c:v>编辑数据</c:v>
                </c:pt>
                <c:pt idx="12">
                  <c:v>编辑数据</c:v>
                </c:pt>
                <c:pt idx="13">
                  <c:v>编辑数据</c:v>
                </c:pt>
                <c:pt idx="14">
                  <c:v>编辑数据</c:v>
                </c:pt>
                <c:pt idx="15">
                  <c:v>编辑数据</c:v>
                </c:pt>
                <c:pt idx="16">
                  <c:v>编辑数据</c:v>
                </c:pt>
                <c:pt idx="17">
                  <c:v>编辑数据</c:v>
                </c:pt>
                <c:pt idx="18">
                  <c:v>编辑数据</c:v>
                </c:pt>
                <c:pt idx="19">
                  <c:v>编辑数据</c:v>
                </c:pt>
                <c:pt idx="20">
                  <c:v>编辑数据</c:v>
                </c:pt>
                <c:pt idx="21">
                  <c:v>编辑数据</c:v>
                </c:pt>
                <c:pt idx="22">
                  <c:v>编辑数据</c:v>
                </c:pt>
                <c:pt idx="23">
                  <c:v>编辑数据</c:v>
                </c:pt>
                <c:pt idx="24">
                  <c:v>编辑数据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9.4</c:v>
                </c:pt>
                <c:pt idx="18">
                  <c:v>9.5</c:v>
                </c:pt>
                <c:pt idx="19">
                  <c:v>9.7</c:v>
                </c:pt>
                <c:pt idx="20">
                  <c:v>10</c:v>
                </c:pt>
                <c:pt idx="21">
                  <c:v>9.8</c:v>
                </c:pt>
                <c:pt idx="22">
                  <c:v>10</c:v>
                </c:pt>
                <c:pt idx="23">
                  <c:v>9.7</c:v>
                </c:pt>
                <c:pt idx="2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916163933"/>
        <c:axId val="552901038"/>
      </c:barChart>
      <c:catAx>
        <c:axId val="91616393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552901038"/>
        <c:crosses val="autoZero"/>
        <c:auto val="1"/>
        <c:lblAlgn val="ctr"/>
        <c:lblOffset val="100"/>
        <c:noMultiLvlLbl val="0"/>
      </c:catAx>
      <c:valAx>
        <c:axId val="55290103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91616393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>
        <c:manualLayout>
          <c:xMode val="edge"/>
          <c:yMode val="edge"/>
          <c:x val="0.303254222481072"/>
          <c:y val="0.11344343262849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51520" y="207132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E8D1-756E-4372-BBCE-5DE7C98B19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10F6-27E8-456F-930F-6B8C84314A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28895" y="3331029"/>
            <a:ext cx="9289089" cy="4263455"/>
            <a:chOff x="-136969" y="3000901"/>
            <a:chExt cx="9631494" cy="44206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969" y="3117074"/>
              <a:ext cx="4304435" cy="430443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536" y="3117074"/>
              <a:ext cx="4245429" cy="42454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041" y="3000901"/>
              <a:ext cx="3806484" cy="38064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5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1043151"/>
            <a:ext cx="2710543" cy="35769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49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5" Type="http://schemas.openxmlformats.org/officeDocument/2006/relationships/slideLayout" Target="../slideLayouts/slideLayout8.xml"/><Relationship Id="rId44" Type="http://schemas.openxmlformats.org/officeDocument/2006/relationships/tags" Target="../tags/tag133.xml"/><Relationship Id="rId43" Type="http://schemas.openxmlformats.org/officeDocument/2006/relationships/tags" Target="../tags/tag132.xml"/><Relationship Id="rId42" Type="http://schemas.openxmlformats.org/officeDocument/2006/relationships/tags" Target="../tags/tag131.xml"/><Relationship Id="rId41" Type="http://schemas.openxmlformats.org/officeDocument/2006/relationships/tags" Target="../tags/tag130.xml"/><Relationship Id="rId40" Type="http://schemas.openxmlformats.org/officeDocument/2006/relationships/tags" Target="../tags/tag129.xml"/><Relationship Id="rId4" Type="http://schemas.openxmlformats.org/officeDocument/2006/relationships/tags" Target="../tags/tag93.xml"/><Relationship Id="rId39" Type="http://schemas.openxmlformats.org/officeDocument/2006/relationships/tags" Target="../tags/tag128.xml"/><Relationship Id="rId38" Type="http://schemas.openxmlformats.org/officeDocument/2006/relationships/tags" Target="../tags/tag127.xml"/><Relationship Id="rId37" Type="http://schemas.openxmlformats.org/officeDocument/2006/relationships/tags" Target="../tags/tag126.xml"/><Relationship Id="rId36" Type="http://schemas.openxmlformats.org/officeDocument/2006/relationships/tags" Target="../tags/tag125.xml"/><Relationship Id="rId35" Type="http://schemas.openxmlformats.org/officeDocument/2006/relationships/tags" Target="../tags/tag124.xml"/><Relationship Id="rId34" Type="http://schemas.openxmlformats.org/officeDocument/2006/relationships/tags" Target="../tags/tag123.xml"/><Relationship Id="rId33" Type="http://schemas.openxmlformats.org/officeDocument/2006/relationships/tags" Target="../tags/tag122.xml"/><Relationship Id="rId32" Type="http://schemas.openxmlformats.org/officeDocument/2006/relationships/tags" Target="../tags/tag121.xml"/><Relationship Id="rId31" Type="http://schemas.openxmlformats.org/officeDocument/2006/relationships/tags" Target="../tags/tag120.xml"/><Relationship Id="rId30" Type="http://schemas.openxmlformats.org/officeDocument/2006/relationships/tags" Target="../tags/tag119.xml"/><Relationship Id="rId3" Type="http://schemas.openxmlformats.org/officeDocument/2006/relationships/tags" Target="../tags/tag92.xml"/><Relationship Id="rId29" Type="http://schemas.openxmlformats.org/officeDocument/2006/relationships/tags" Target="../tags/tag118.xml"/><Relationship Id="rId28" Type="http://schemas.openxmlformats.org/officeDocument/2006/relationships/tags" Target="../tags/tag117.xml"/><Relationship Id="rId27" Type="http://schemas.openxmlformats.org/officeDocument/2006/relationships/tags" Target="../tags/tag116.xml"/><Relationship Id="rId26" Type="http://schemas.openxmlformats.org/officeDocument/2006/relationships/tags" Target="../tags/tag115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tags" Target="../tags/tag91.xml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5" Type="http://schemas.openxmlformats.org/officeDocument/2006/relationships/slideLayout" Target="../slideLayouts/slideLayout8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5" Type="http://schemas.openxmlformats.org/officeDocument/2006/relationships/slideLayout" Target="../slideLayouts/slideLayout8.xml"/><Relationship Id="rId44" Type="http://schemas.openxmlformats.org/officeDocument/2006/relationships/tags" Target="../tags/tag75.xml"/><Relationship Id="rId43" Type="http://schemas.openxmlformats.org/officeDocument/2006/relationships/tags" Target="../tags/tag74.xml"/><Relationship Id="rId42" Type="http://schemas.openxmlformats.org/officeDocument/2006/relationships/tags" Target="../tags/tag73.xml"/><Relationship Id="rId41" Type="http://schemas.openxmlformats.org/officeDocument/2006/relationships/tags" Target="../tags/tag72.xml"/><Relationship Id="rId40" Type="http://schemas.openxmlformats.org/officeDocument/2006/relationships/tags" Target="../tags/tag71.xml"/><Relationship Id="rId4" Type="http://schemas.openxmlformats.org/officeDocument/2006/relationships/tags" Target="../tags/tag35.xml"/><Relationship Id="rId39" Type="http://schemas.openxmlformats.org/officeDocument/2006/relationships/tags" Target="../tags/tag70.xml"/><Relationship Id="rId38" Type="http://schemas.openxmlformats.org/officeDocument/2006/relationships/tags" Target="../tags/tag69.xml"/><Relationship Id="rId37" Type="http://schemas.openxmlformats.org/officeDocument/2006/relationships/tags" Target="../tags/tag68.xml"/><Relationship Id="rId36" Type="http://schemas.openxmlformats.org/officeDocument/2006/relationships/tags" Target="../tags/tag67.xml"/><Relationship Id="rId35" Type="http://schemas.openxmlformats.org/officeDocument/2006/relationships/tags" Target="../tags/tag66.xml"/><Relationship Id="rId34" Type="http://schemas.openxmlformats.org/officeDocument/2006/relationships/tags" Target="../tags/tag65.xml"/><Relationship Id="rId33" Type="http://schemas.openxmlformats.org/officeDocument/2006/relationships/tags" Target="../tags/tag64.xml"/><Relationship Id="rId32" Type="http://schemas.openxmlformats.org/officeDocument/2006/relationships/tags" Target="../tags/tag63.xml"/><Relationship Id="rId31" Type="http://schemas.openxmlformats.org/officeDocument/2006/relationships/tags" Target="../tags/tag62.xml"/><Relationship Id="rId30" Type="http://schemas.openxmlformats.org/officeDocument/2006/relationships/tags" Target="../tags/tag61.xml"/><Relationship Id="rId3" Type="http://schemas.openxmlformats.org/officeDocument/2006/relationships/tags" Target="../tags/tag34.xml"/><Relationship Id="rId29" Type="http://schemas.openxmlformats.org/officeDocument/2006/relationships/tags" Target="../tags/tag60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8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1720" y="0"/>
            <a:ext cx="7092280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7"/>
          <p:cNvSpPr/>
          <p:nvPr/>
        </p:nvSpPr>
        <p:spPr bwMode="auto">
          <a:xfrm>
            <a:off x="0" y="607946"/>
            <a:ext cx="3491880" cy="2229964"/>
          </a:xfrm>
          <a:custGeom>
            <a:avLst/>
            <a:gdLst>
              <a:gd name="T0" fmla="*/ 0 w 2991"/>
              <a:gd name="T1" fmla="*/ 0 h 1195"/>
              <a:gd name="T2" fmla="*/ 2991 w 2991"/>
              <a:gd name="T3" fmla="*/ 0 h 1195"/>
              <a:gd name="T4" fmla="*/ 2301 w 2991"/>
              <a:gd name="T5" fmla="*/ 1195 h 1195"/>
              <a:gd name="T6" fmla="*/ 0 w 2991"/>
              <a:gd name="T7" fmla="*/ 1195 h 1195"/>
              <a:gd name="T8" fmla="*/ 0 w 2991"/>
              <a:gd name="T9" fmla="*/ 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1" h="1195">
                <a:moveTo>
                  <a:pt x="0" y="0"/>
                </a:moveTo>
                <a:lnTo>
                  <a:pt x="2991" y="0"/>
                </a:lnTo>
                <a:lnTo>
                  <a:pt x="2301" y="1195"/>
                </a:lnTo>
                <a:lnTo>
                  <a:pt x="0" y="1195"/>
                </a:lnTo>
                <a:lnTo>
                  <a:pt x="0" y="0"/>
                </a:lnTo>
                <a:close/>
              </a:path>
            </a:pathLst>
          </a:cu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3" name="Freeform 8"/>
          <p:cNvSpPr/>
          <p:nvPr/>
        </p:nvSpPr>
        <p:spPr bwMode="auto">
          <a:xfrm>
            <a:off x="0" y="142"/>
            <a:ext cx="3373403" cy="5143358"/>
          </a:xfrm>
          <a:custGeom>
            <a:avLst/>
            <a:gdLst>
              <a:gd name="T0" fmla="*/ 0 w 2917"/>
              <a:gd name="T1" fmla="*/ 0 h 2785"/>
              <a:gd name="T2" fmla="*/ 2917 w 2917"/>
              <a:gd name="T3" fmla="*/ 0 h 2785"/>
              <a:gd name="T4" fmla="*/ 1308 w 2917"/>
              <a:gd name="T5" fmla="*/ 2785 h 2785"/>
              <a:gd name="T6" fmla="*/ 0 w 2917"/>
              <a:gd name="T7" fmla="*/ 2785 h 2785"/>
              <a:gd name="T8" fmla="*/ 0 w 2917"/>
              <a:gd name="T9" fmla="*/ 0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7" h="2785">
                <a:moveTo>
                  <a:pt x="0" y="0"/>
                </a:moveTo>
                <a:lnTo>
                  <a:pt x="2917" y="0"/>
                </a:lnTo>
                <a:lnTo>
                  <a:pt x="1308" y="2785"/>
                </a:lnTo>
                <a:lnTo>
                  <a:pt x="0" y="2785"/>
                </a:lnTo>
                <a:lnTo>
                  <a:pt x="0" y="0"/>
                </a:lnTo>
                <a:close/>
              </a:path>
            </a:pathLst>
          </a:cu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156325" y="4342130"/>
            <a:ext cx="271780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 【</a:t>
            </a:r>
            <a:r>
              <a:rPr lang="zh-CN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单位名称</a:t>
            </a: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】</a:t>
            </a:r>
            <a:endParaRPr lang="en-US" altLang="zh-CN" sz="1000" b="1" cap="all" spc="427" dirty="0" smtClean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altLang="zh-CN" sz="1000" b="1" cap="all" spc="427" dirty="0" smtClean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         【XXXX</a:t>
            </a:r>
            <a:r>
              <a:rPr lang="zh-CN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年</a:t>
            </a: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</a:t>
            </a:r>
            <a:r>
              <a:rPr lang="zh-CN" altLang="en-US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月</a:t>
            </a: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】</a:t>
            </a:r>
            <a:endParaRPr lang="zh-CN" altLang="en-US" sz="1000" b="1" cap="all" spc="427" dirty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6016" y="3867894"/>
            <a:ext cx="4464496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xxxx</a:t>
            </a:r>
            <a:r>
              <a:rPr lang="zh-CN" altLang="en-US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工作考核报告</a:t>
            </a:r>
            <a:endParaRPr lang="zh-CN" altLang="en-US" sz="2000" b="1" cap="all" spc="427" dirty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500674"/>
            <a:ext cx="1224136" cy="1350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5" descr="C:\Users\Administrator\Desktop\校标及应用\校旗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61538"/>
          <a:stretch>
            <a:fillRect/>
          </a:stretch>
        </p:blipFill>
        <p:spPr bwMode="auto">
          <a:xfrm>
            <a:off x="395536" y="1923678"/>
            <a:ext cx="1763688" cy="508846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3018467" y="3507854"/>
            <a:ext cx="55397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4725" eaLnBrk="0" hangingPunct="0"/>
            <a:r>
              <a:rPr lang="en-US" altLang="zh-CN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xxxx</a:t>
            </a:r>
            <a:r>
              <a:rPr lang="zh-CN" altLang="en-US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年度</a:t>
            </a:r>
            <a:r>
              <a:rPr lang="en-US" altLang="zh-CN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xxxxxxxxxxxxxxxxxxxxxx</a:t>
            </a:r>
            <a:endParaRPr lang="en-US" altLang="zh-CN" sz="2000" b="1" cap="all" spc="427" dirty="0" smtClean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24163" y="1131590"/>
          <a:ext cx="40324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Rectangle 100"/>
          <p:cNvSpPr/>
          <p:nvPr/>
        </p:nvSpPr>
        <p:spPr>
          <a:xfrm>
            <a:off x="4788024" y="1082139"/>
            <a:ext cx="3600402" cy="3323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</a:t>
            </a:r>
            <a:r>
              <a:rPr lang="zh-CN" altLang="zh-CN" sz="1200" u="sng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r>
              <a:rPr lang="en-US" altLang="zh-CN" sz="1200" u="sng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</a:t>
            </a:r>
            <a:endParaRPr lang="en-US" altLang="zh-CN" sz="1200" u="sng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u="sng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200" u="sng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1562602"/>
            <a:ext cx="6768752" cy="275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43608" y="771550"/>
            <a:ext cx="7272808" cy="18722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7584" y="1059582"/>
            <a:ext cx="432048" cy="1368152"/>
          </a:xfrm>
          <a:prstGeom prst="rect">
            <a:avLst/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4664" y="3753526"/>
            <a:ext cx="6839744" cy="275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43608" y="2931790"/>
            <a:ext cx="7272808" cy="18722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27584" y="3219822"/>
            <a:ext cx="432048" cy="1368152"/>
          </a:xfrm>
          <a:prstGeom prst="rect">
            <a:avLst/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5" name="Group 98"/>
          <p:cNvGrpSpPr/>
          <p:nvPr/>
        </p:nvGrpSpPr>
        <p:grpSpPr>
          <a:xfrm>
            <a:off x="4644261" y="719862"/>
            <a:ext cx="4176466" cy="442338"/>
            <a:chOff x="1064217" y="1971472"/>
            <a:chExt cx="2694291" cy="694170"/>
          </a:xfrm>
        </p:grpSpPr>
        <p:sp>
          <p:nvSpPr>
            <p:cNvPr id="16" name="TextBox 99"/>
            <p:cNvSpPr txBox="1"/>
            <p:nvPr/>
          </p:nvSpPr>
          <p:spPr>
            <a:xfrm>
              <a:off x="2282556" y="1971472"/>
              <a:ext cx="458804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00"/>
            <p:cNvSpPr/>
            <p:nvPr/>
          </p:nvSpPr>
          <p:spPr>
            <a:xfrm>
              <a:off x="1064217" y="2376652"/>
              <a:ext cx="2694291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98"/>
          <p:cNvGrpSpPr/>
          <p:nvPr/>
        </p:nvGrpSpPr>
        <p:grpSpPr>
          <a:xfrm>
            <a:off x="4644261" y="1225060"/>
            <a:ext cx="4176466" cy="441937"/>
            <a:chOff x="925350" y="1957521"/>
            <a:chExt cx="2694294" cy="693540"/>
          </a:xfrm>
        </p:grpSpPr>
        <p:sp>
          <p:nvSpPr>
            <p:cNvPr id="19" name="TextBox 99"/>
            <p:cNvSpPr txBox="1"/>
            <p:nvPr/>
          </p:nvSpPr>
          <p:spPr>
            <a:xfrm>
              <a:off x="2183420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00"/>
            <p:cNvSpPr/>
            <p:nvPr/>
          </p:nvSpPr>
          <p:spPr>
            <a:xfrm>
              <a:off x="925350" y="2362071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98"/>
          <p:cNvGrpSpPr/>
          <p:nvPr/>
        </p:nvGrpSpPr>
        <p:grpSpPr>
          <a:xfrm>
            <a:off x="4644260" y="1754636"/>
            <a:ext cx="4101886" cy="417176"/>
            <a:chOff x="1064220" y="1658565"/>
            <a:chExt cx="2646181" cy="654684"/>
          </a:xfrm>
        </p:grpSpPr>
        <p:sp>
          <p:nvSpPr>
            <p:cNvPr id="22" name="TextBox 99"/>
            <p:cNvSpPr txBox="1"/>
            <p:nvPr/>
          </p:nvSpPr>
          <p:spPr>
            <a:xfrm>
              <a:off x="2333761" y="1658565"/>
              <a:ext cx="458805" cy="4045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00"/>
            <p:cNvSpPr/>
            <p:nvPr/>
          </p:nvSpPr>
          <p:spPr>
            <a:xfrm>
              <a:off x="1064220" y="2024258"/>
              <a:ext cx="2646181" cy="288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98"/>
          <p:cNvGrpSpPr/>
          <p:nvPr/>
        </p:nvGrpSpPr>
        <p:grpSpPr>
          <a:xfrm>
            <a:off x="4713059" y="2307203"/>
            <a:ext cx="4176466" cy="441938"/>
            <a:chOff x="1110510" y="1957521"/>
            <a:chExt cx="2694294" cy="693542"/>
          </a:xfrm>
        </p:grpSpPr>
        <p:sp>
          <p:nvSpPr>
            <p:cNvPr id="28" name="TextBox 99"/>
            <p:cNvSpPr txBox="1"/>
            <p:nvPr/>
          </p:nvSpPr>
          <p:spPr>
            <a:xfrm>
              <a:off x="2359569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100"/>
            <p:cNvSpPr/>
            <p:nvPr/>
          </p:nvSpPr>
          <p:spPr>
            <a:xfrm>
              <a:off x="111051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98"/>
          <p:cNvGrpSpPr/>
          <p:nvPr/>
        </p:nvGrpSpPr>
        <p:grpSpPr>
          <a:xfrm>
            <a:off x="4641302" y="3005464"/>
            <a:ext cx="4176466" cy="479403"/>
            <a:chOff x="1064220" y="1898727"/>
            <a:chExt cx="2694294" cy="752336"/>
          </a:xfrm>
        </p:grpSpPr>
        <p:sp>
          <p:nvSpPr>
            <p:cNvPr id="32" name="TextBox 99"/>
            <p:cNvSpPr txBox="1"/>
            <p:nvPr/>
          </p:nvSpPr>
          <p:spPr>
            <a:xfrm>
              <a:off x="2384965" y="1898727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100"/>
            <p:cNvSpPr/>
            <p:nvPr/>
          </p:nvSpPr>
          <p:spPr>
            <a:xfrm>
              <a:off x="106422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98"/>
          <p:cNvGrpSpPr/>
          <p:nvPr/>
        </p:nvGrpSpPr>
        <p:grpSpPr>
          <a:xfrm>
            <a:off x="4716232" y="4240253"/>
            <a:ext cx="4176466" cy="441937"/>
            <a:chOff x="1110510" y="2070129"/>
            <a:chExt cx="2694294" cy="693541"/>
          </a:xfrm>
        </p:grpSpPr>
        <p:sp>
          <p:nvSpPr>
            <p:cNvPr id="36" name="TextBox 99"/>
            <p:cNvSpPr txBox="1"/>
            <p:nvPr/>
          </p:nvSpPr>
          <p:spPr>
            <a:xfrm>
              <a:off x="2453377" y="2070129"/>
              <a:ext cx="458805" cy="4045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100"/>
            <p:cNvSpPr/>
            <p:nvPr/>
          </p:nvSpPr>
          <p:spPr>
            <a:xfrm>
              <a:off x="1110510" y="2474680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559435" y="994410"/>
          <a:ext cx="3660775" cy="36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" name="Group 98"/>
          <p:cNvGrpSpPr/>
          <p:nvPr/>
        </p:nvGrpSpPr>
        <p:grpSpPr>
          <a:xfrm>
            <a:off x="4696547" y="3586837"/>
            <a:ext cx="4176466" cy="441938"/>
            <a:chOff x="1064220" y="1957521"/>
            <a:chExt cx="2694294" cy="693542"/>
          </a:xfrm>
        </p:grpSpPr>
        <p:sp>
          <p:nvSpPr>
            <p:cNvPr id="9" name="TextBox 99"/>
            <p:cNvSpPr txBox="1"/>
            <p:nvPr/>
          </p:nvSpPr>
          <p:spPr>
            <a:xfrm>
              <a:off x="2387833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100"/>
            <p:cNvSpPr/>
            <p:nvPr/>
          </p:nvSpPr>
          <p:spPr>
            <a:xfrm>
              <a:off x="106422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lnSpc>
                  <a:spcPct val="120000"/>
                </a:lnSpc>
              </a:pPr>
              <a:r>
                <a:rPr 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07695" y="586740"/>
          <a:ext cx="7923530" cy="442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icon_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8615" y="1920702"/>
            <a:ext cx="304800" cy="299836"/>
            <a:chOff x="3536" y="1880"/>
            <a:chExt cx="614" cy="604"/>
          </a:xfrm>
          <a:solidFill>
            <a:schemeClr val="accent1"/>
          </a:solidFill>
        </p:grpSpPr>
        <p:sp>
          <p:nvSpPr>
            <p:cNvPr id="19" name="PA-任意多边形 506"/>
            <p:cNvSpPr/>
            <p:nvPr>
              <p:custDataLst>
                <p:tags r:id="rId2"/>
              </p:custDataLst>
            </p:nvPr>
          </p:nvSpPr>
          <p:spPr bwMode="auto">
            <a:xfrm>
              <a:off x="3915" y="2253"/>
              <a:ext cx="235" cy="231"/>
            </a:xfrm>
            <a:custGeom>
              <a:avLst/>
              <a:gdLst>
                <a:gd name="T0" fmla="*/ 578 w 621"/>
                <a:gd name="T1" fmla="*/ 421 h 611"/>
                <a:gd name="T2" fmla="*/ 157 w 621"/>
                <a:gd name="T3" fmla="*/ 0 h 611"/>
                <a:gd name="T4" fmla="*/ 117 w 621"/>
                <a:gd name="T5" fmla="*/ 50 h 611"/>
                <a:gd name="T6" fmla="*/ 533 w 621"/>
                <a:gd name="T7" fmla="*/ 466 h 611"/>
                <a:gd name="T8" fmla="*/ 533 w 621"/>
                <a:gd name="T9" fmla="*/ 533 h 611"/>
                <a:gd name="T10" fmla="*/ 499 w 621"/>
                <a:gd name="T11" fmla="*/ 547 h 611"/>
                <a:gd name="T12" fmla="*/ 466 w 621"/>
                <a:gd name="T13" fmla="*/ 533 h 611"/>
                <a:gd name="T14" fmla="*/ 50 w 621"/>
                <a:gd name="T15" fmla="*/ 117 h 611"/>
                <a:gd name="T16" fmla="*/ 0 w 621"/>
                <a:gd name="T17" fmla="*/ 157 h 611"/>
                <a:gd name="T18" fmla="*/ 421 w 621"/>
                <a:gd name="T19" fmla="*/ 578 h 611"/>
                <a:gd name="T20" fmla="*/ 501 w 621"/>
                <a:gd name="T21" fmla="*/ 611 h 611"/>
                <a:gd name="T22" fmla="*/ 581 w 621"/>
                <a:gd name="T23" fmla="*/ 578 h 611"/>
                <a:gd name="T24" fmla="*/ 578 w 621"/>
                <a:gd name="T25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11">
                  <a:moveTo>
                    <a:pt x="578" y="421"/>
                  </a:moveTo>
                  <a:lnTo>
                    <a:pt x="157" y="0"/>
                  </a:lnTo>
                  <a:cubicBezTo>
                    <a:pt x="144" y="18"/>
                    <a:pt x="130" y="34"/>
                    <a:pt x="117" y="50"/>
                  </a:cubicBezTo>
                  <a:lnTo>
                    <a:pt x="533" y="466"/>
                  </a:lnTo>
                  <a:cubicBezTo>
                    <a:pt x="552" y="485"/>
                    <a:pt x="552" y="515"/>
                    <a:pt x="533" y="533"/>
                  </a:cubicBezTo>
                  <a:cubicBezTo>
                    <a:pt x="523" y="543"/>
                    <a:pt x="512" y="547"/>
                    <a:pt x="499" y="547"/>
                  </a:cubicBezTo>
                  <a:cubicBezTo>
                    <a:pt x="487" y="547"/>
                    <a:pt x="474" y="543"/>
                    <a:pt x="466" y="533"/>
                  </a:cubicBezTo>
                  <a:lnTo>
                    <a:pt x="50" y="117"/>
                  </a:lnTo>
                  <a:cubicBezTo>
                    <a:pt x="34" y="131"/>
                    <a:pt x="18" y="144"/>
                    <a:pt x="0" y="157"/>
                  </a:cubicBezTo>
                  <a:lnTo>
                    <a:pt x="421" y="578"/>
                  </a:lnTo>
                  <a:cubicBezTo>
                    <a:pt x="443" y="600"/>
                    <a:pt x="472" y="611"/>
                    <a:pt x="501" y="611"/>
                  </a:cubicBezTo>
                  <a:cubicBezTo>
                    <a:pt x="530" y="611"/>
                    <a:pt x="559" y="600"/>
                    <a:pt x="581" y="578"/>
                  </a:cubicBezTo>
                  <a:cubicBezTo>
                    <a:pt x="621" y="536"/>
                    <a:pt x="621" y="466"/>
                    <a:pt x="578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PA-任意多边形 50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536" y="1880"/>
              <a:ext cx="486" cy="482"/>
            </a:xfrm>
            <a:custGeom>
              <a:avLst/>
              <a:gdLst>
                <a:gd name="T0" fmla="*/ 1280 w 1281"/>
                <a:gd name="T1" fmla="*/ 621 h 1277"/>
                <a:gd name="T2" fmla="*/ 1280 w 1281"/>
                <a:gd name="T3" fmla="*/ 605 h 1277"/>
                <a:gd name="T4" fmla="*/ 1278 w 1281"/>
                <a:gd name="T5" fmla="*/ 587 h 1277"/>
                <a:gd name="T6" fmla="*/ 1275 w 1281"/>
                <a:gd name="T7" fmla="*/ 563 h 1277"/>
                <a:gd name="T8" fmla="*/ 1273 w 1281"/>
                <a:gd name="T9" fmla="*/ 555 h 1277"/>
                <a:gd name="T10" fmla="*/ 1273 w 1281"/>
                <a:gd name="T11" fmla="*/ 555 h 1277"/>
                <a:gd name="T12" fmla="*/ 1173 w 1281"/>
                <a:gd name="T13" fmla="*/ 285 h 1277"/>
                <a:gd name="T14" fmla="*/ 1173 w 1281"/>
                <a:gd name="T15" fmla="*/ 285 h 1277"/>
                <a:gd name="T16" fmla="*/ 1149 w 1281"/>
                <a:gd name="T17" fmla="*/ 253 h 1277"/>
                <a:gd name="T18" fmla="*/ 1147 w 1281"/>
                <a:gd name="T19" fmla="*/ 251 h 1277"/>
                <a:gd name="T20" fmla="*/ 1091 w 1281"/>
                <a:gd name="T21" fmla="*/ 187 h 1277"/>
                <a:gd name="T22" fmla="*/ 1067 w 1281"/>
                <a:gd name="T23" fmla="*/ 165 h 1277"/>
                <a:gd name="T24" fmla="*/ 1062 w 1281"/>
                <a:gd name="T25" fmla="*/ 160 h 1277"/>
                <a:gd name="T26" fmla="*/ 1045 w 1281"/>
                <a:gd name="T27" fmla="*/ 146 h 1277"/>
                <a:gd name="T28" fmla="*/ 1029 w 1281"/>
                <a:gd name="T29" fmla="*/ 133 h 1277"/>
                <a:gd name="T30" fmla="*/ 1027 w 1281"/>
                <a:gd name="T31" fmla="*/ 133 h 1277"/>
                <a:gd name="T32" fmla="*/ 1027 w 1281"/>
                <a:gd name="T33" fmla="*/ 133 h 1277"/>
                <a:gd name="T34" fmla="*/ 638 w 1281"/>
                <a:gd name="T35" fmla="*/ 0 h 1277"/>
                <a:gd name="T36" fmla="*/ 0 w 1281"/>
                <a:gd name="T37" fmla="*/ 638 h 1277"/>
                <a:gd name="T38" fmla="*/ 638 w 1281"/>
                <a:gd name="T39" fmla="*/ 1277 h 1277"/>
                <a:gd name="T40" fmla="*/ 1281 w 1281"/>
                <a:gd name="T41" fmla="*/ 635 h 1277"/>
                <a:gd name="T42" fmla="*/ 1280 w 1281"/>
                <a:gd name="T43" fmla="*/ 621 h 1277"/>
                <a:gd name="T44" fmla="*/ 643 w 1281"/>
                <a:gd name="T45" fmla="*/ 1211 h 1277"/>
                <a:gd name="T46" fmla="*/ 69 w 1281"/>
                <a:gd name="T47" fmla="*/ 637 h 1277"/>
                <a:gd name="T48" fmla="*/ 643 w 1281"/>
                <a:gd name="T49" fmla="*/ 62 h 1277"/>
                <a:gd name="T50" fmla="*/ 997 w 1281"/>
                <a:gd name="T51" fmla="*/ 184 h 1277"/>
                <a:gd name="T52" fmla="*/ 997 w 1281"/>
                <a:gd name="T53" fmla="*/ 184 h 1277"/>
                <a:gd name="T54" fmla="*/ 1000 w 1281"/>
                <a:gd name="T55" fmla="*/ 187 h 1277"/>
                <a:gd name="T56" fmla="*/ 1137 w 1281"/>
                <a:gd name="T57" fmla="*/ 346 h 1277"/>
                <a:gd name="T58" fmla="*/ 1137 w 1281"/>
                <a:gd name="T59" fmla="*/ 346 h 1277"/>
                <a:gd name="T60" fmla="*/ 1192 w 1281"/>
                <a:gd name="T61" fmla="*/ 470 h 1277"/>
                <a:gd name="T62" fmla="*/ 1192 w 1281"/>
                <a:gd name="T63" fmla="*/ 470 h 1277"/>
                <a:gd name="T64" fmla="*/ 1214 w 1281"/>
                <a:gd name="T65" fmla="*/ 680 h 1277"/>
                <a:gd name="T66" fmla="*/ 1214 w 1281"/>
                <a:gd name="T67" fmla="*/ 680 h 1277"/>
                <a:gd name="T68" fmla="*/ 643 w 1281"/>
                <a:gd name="T69" fmla="*/ 1211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1277">
                  <a:moveTo>
                    <a:pt x="1280" y="621"/>
                  </a:moveTo>
                  <a:cubicBezTo>
                    <a:pt x="1280" y="616"/>
                    <a:pt x="1280" y="610"/>
                    <a:pt x="1280" y="605"/>
                  </a:cubicBezTo>
                  <a:cubicBezTo>
                    <a:pt x="1280" y="598"/>
                    <a:pt x="1280" y="592"/>
                    <a:pt x="1278" y="587"/>
                  </a:cubicBezTo>
                  <a:cubicBezTo>
                    <a:pt x="1278" y="579"/>
                    <a:pt x="1277" y="571"/>
                    <a:pt x="1275" y="563"/>
                  </a:cubicBezTo>
                  <a:cubicBezTo>
                    <a:pt x="1275" y="560"/>
                    <a:pt x="1275" y="557"/>
                    <a:pt x="1273" y="555"/>
                  </a:cubicBezTo>
                  <a:cubicBezTo>
                    <a:pt x="1273" y="555"/>
                    <a:pt x="1273" y="555"/>
                    <a:pt x="1273" y="555"/>
                  </a:cubicBezTo>
                  <a:cubicBezTo>
                    <a:pt x="1261" y="461"/>
                    <a:pt x="1227" y="366"/>
                    <a:pt x="1173" y="285"/>
                  </a:cubicBezTo>
                  <a:cubicBezTo>
                    <a:pt x="1173" y="285"/>
                    <a:pt x="1173" y="285"/>
                    <a:pt x="1173" y="285"/>
                  </a:cubicBezTo>
                  <a:cubicBezTo>
                    <a:pt x="1165" y="274"/>
                    <a:pt x="1158" y="262"/>
                    <a:pt x="1149" y="253"/>
                  </a:cubicBezTo>
                  <a:cubicBezTo>
                    <a:pt x="1149" y="253"/>
                    <a:pt x="1149" y="253"/>
                    <a:pt x="1147" y="251"/>
                  </a:cubicBezTo>
                  <a:cubicBezTo>
                    <a:pt x="1129" y="229"/>
                    <a:pt x="1112" y="208"/>
                    <a:pt x="1091" y="187"/>
                  </a:cubicBezTo>
                  <a:cubicBezTo>
                    <a:pt x="1083" y="179"/>
                    <a:pt x="1075" y="173"/>
                    <a:pt x="1067" y="165"/>
                  </a:cubicBezTo>
                  <a:cubicBezTo>
                    <a:pt x="1065" y="163"/>
                    <a:pt x="1064" y="162"/>
                    <a:pt x="1062" y="160"/>
                  </a:cubicBezTo>
                  <a:cubicBezTo>
                    <a:pt x="1056" y="155"/>
                    <a:pt x="1051" y="150"/>
                    <a:pt x="1045" y="146"/>
                  </a:cubicBezTo>
                  <a:cubicBezTo>
                    <a:pt x="1040" y="141"/>
                    <a:pt x="1033" y="136"/>
                    <a:pt x="1029" y="133"/>
                  </a:cubicBezTo>
                  <a:cubicBezTo>
                    <a:pt x="1029" y="133"/>
                    <a:pt x="1029" y="133"/>
                    <a:pt x="1027" y="133"/>
                  </a:cubicBezTo>
                  <a:cubicBezTo>
                    <a:pt x="1027" y="133"/>
                    <a:pt x="1027" y="133"/>
                    <a:pt x="1027" y="133"/>
                  </a:cubicBezTo>
                  <a:cubicBezTo>
                    <a:pt x="920" y="50"/>
                    <a:pt x="784" y="0"/>
                    <a:pt x="638" y="0"/>
                  </a:cubicBezTo>
                  <a:cubicBezTo>
                    <a:pt x="286" y="0"/>
                    <a:pt x="0" y="286"/>
                    <a:pt x="0" y="638"/>
                  </a:cubicBezTo>
                  <a:cubicBezTo>
                    <a:pt x="0" y="990"/>
                    <a:pt x="286" y="1277"/>
                    <a:pt x="638" y="1277"/>
                  </a:cubicBezTo>
                  <a:cubicBezTo>
                    <a:pt x="990" y="1277"/>
                    <a:pt x="1281" y="989"/>
                    <a:pt x="1281" y="635"/>
                  </a:cubicBezTo>
                  <a:cubicBezTo>
                    <a:pt x="1281" y="630"/>
                    <a:pt x="1281" y="626"/>
                    <a:pt x="1280" y="621"/>
                  </a:cubicBezTo>
                  <a:close/>
                  <a:moveTo>
                    <a:pt x="643" y="1211"/>
                  </a:moveTo>
                  <a:cubicBezTo>
                    <a:pt x="326" y="1211"/>
                    <a:pt x="69" y="954"/>
                    <a:pt x="69" y="637"/>
                  </a:cubicBezTo>
                  <a:cubicBezTo>
                    <a:pt x="69" y="320"/>
                    <a:pt x="326" y="62"/>
                    <a:pt x="643" y="62"/>
                  </a:cubicBezTo>
                  <a:cubicBezTo>
                    <a:pt x="776" y="62"/>
                    <a:pt x="899" y="109"/>
                    <a:pt x="997" y="184"/>
                  </a:cubicBezTo>
                  <a:lnTo>
                    <a:pt x="997" y="184"/>
                  </a:lnTo>
                  <a:cubicBezTo>
                    <a:pt x="998" y="186"/>
                    <a:pt x="998" y="186"/>
                    <a:pt x="1000" y="187"/>
                  </a:cubicBezTo>
                  <a:cubicBezTo>
                    <a:pt x="1054" y="230"/>
                    <a:pt x="1102" y="285"/>
                    <a:pt x="1137" y="346"/>
                  </a:cubicBezTo>
                  <a:lnTo>
                    <a:pt x="1137" y="346"/>
                  </a:lnTo>
                  <a:cubicBezTo>
                    <a:pt x="1161" y="386"/>
                    <a:pt x="1179" y="427"/>
                    <a:pt x="1192" y="470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213" y="539"/>
                    <a:pt x="1221" y="610"/>
                    <a:pt x="1214" y="680"/>
                  </a:cubicBezTo>
                  <a:lnTo>
                    <a:pt x="1214" y="680"/>
                  </a:lnTo>
                  <a:cubicBezTo>
                    <a:pt x="1193" y="976"/>
                    <a:pt x="945" y="1211"/>
                    <a:pt x="643" y="12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PA-任意多边形 508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588" y="1929"/>
              <a:ext cx="385" cy="382"/>
            </a:xfrm>
            <a:custGeom>
              <a:avLst/>
              <a:gdLst>
                <a:gd name="T0" fmla="*/ 937 w 1016"/>
                <a:gd name="T1" fmla="*/ 243 h 1011"/>
                <a:gd name="T2" fmla="*/ 937 w 1016"/>
                <a:gd name="T3" fmla="*/ 243 h 1011"/>
                <a:gd name="T4" fmla="*/ 936 w 1016"/>
                <a:gd name="T5" fmla="*/ 240 h 1011"/>
                <a:gd name="T6" fmla="*/ 923 w 1016"/>
                <a:gd name="T7" fmla="*/ 220 h 1011"/>
                <a:gd name="T8" fmla="*/ 918 w 1016"/>
                <a:gd name="T9" fmla="*/ 214 h 1011"/>
                <a:gd name="T10" fmla="*/ 902 w 1016"/>
                <a:gd name="T11" fmla="*/ 192 h 1011"/>
                <a:gd name="T12" fmla="*/ 901 w 1016"/>
                <a:gd name="T13" fmla="*/ 190 h 1011"/>
                <a:gd name="T14" fmla="*/ 881 w 1016"/>
                <a:gd name="T15" fmla="*/ 168 h 1011"/>
                <a:gd name="T16" fmla="*/ 881 w 1016"/>
                <a:gd name="T17" fmla="*/ 168 h 1011"/>
                <a:gd name="T18" fmla="*/ 505 w 1016"/>
                <a:gd name="T19" fmla="*/ 0 h 1011"/>
                <a:gd name="T20" fmla="*/ 0 w 1016"/>
                <a:gd name="T21" fmla="*/ 505 h 1011"/>
                <a:gd name="T22" fmla="*/ 505 w 1016"/>
                <a:gd name="T23" fmla="*/ 1011 h 1011"/>
                <a:gd name="T24" fmla="*/ 1009 w 1016"/>
                <a:gd name="T25" fmla="*/ 548 h 1011"/>
                <a:gd name="T26" fmla="*/ 1009 w 1016"/>
                <a:gd name="T27" fmla="*/ 548 h 1011"/>
                <a:gd name="T28" fmla="*/ 1009 w 1016"/>
                <a:gd name="T29" fmla="*/ 547 h 1011"/>
                <a:gd name="T30" fmla="*/ 1011 w 1016"/>
                <a:gd name="T31" fmla="*/ 534 h 1011"/>
                <a:gd name="T32" fmla="*/ 1011 w 1016"/>
                <a:gd name="T33" fmla="*/ 534 h 1011"/>
                <a:gd name="T34" fmla="*/ 937 w 1016"/>
                <a:gd name="T35" fmla="*/ 243 h 1011"/>
                <a:gd name="T36" fmla="*/ 507 w 1016"/>
                <a:gd name="T37" fmla="*/ 979 h 1011"/>
                <a:gd name="T38" fmla="*/ 33 w 1016"/>
                <a:gd name="T39" fmla="*/ 505 h 1011"/>
                <a:gd name="T40" fmla="*/ 507 w 1016"/>
                <a:gd name="T41" fmla="*/ 32 h 1011"/>
                <a:gd name="T42" fmla="*/ 873 w 1016"/>
                <a:gd name="T43" fmla="*/ 206 h 1011"/>
                <a:gd name="T44" fmla="*/ 875 w 1016"/>
                <a:gd name="T45" fmla="*/ 208 h 1011"/>
                <a:gd name="T46" fmla="*/ 909 w 1016"/>
                <a:gd name="T47" fmla="*/ 254 h 1011"/>
                <a:gd name="T48" fmla="*/ 979 w 1016"/>
                <a:gd name="T49" fmla="*/ 548 h 1011"/>
                <a:gd name="T50" fmla="*/ 979 w 1016"/>
                <a:gd name="T51" fmla="*/ 548 h 1011"/>
                <a:gd name="T52" fmla="*/ 507 w 1016"/>
                <a:gd name="T53" fmla="*/ 97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" h="1011">
                  <a:moveTo>
                    <a:pt x="937" y="243"/>
                  </a:moveTo>
                  <a:lnTo>
                    <a:pt x="937" y="243"/>
                  </a:lnTo>
                  <a:cubicBezTo>
                    <a:pt x="937" y="241"/>
                    <a:pt x="936" y="241"/>
                    <a:pt x="936" y="240"/>
                  </a:cubicBezTo>
                  <a:cubicBezTo>
                    <a:pt x="931" y="233"/>
                    <a:pt x="928" y="227"/>
                    <a:pt x="923" y="220"/>
                  </a:cubicBezTo>
                  <a:cubicBezTo>
                    <a:pt x="921" y="219"/>
                    <a:pt x="920" y="217"/>
                    <a:pt x="918" y="214"/>
                  </a:cubicBezTo>
                  <a:cubicBezTo>
                    <a:pt x="913" y="206"/>
                    <a:pt x="907" y="200"/>
                    <a:pt x="902" y="192"/>
                  </a:cubicBezTo>
                  <a:cubicBezTo>
                    <a:pt x="902" y="192"/>
                    <a:pt x="901" y="190"/>
                    <a:pt x="901" y="190"/>
                  </a:cubicBezTo>
                  <a:cubicBezTo>
                    <a:pt x="894" y="182"/>
                    <a:pt x="888" y="176"/>
                    <a:pt x="881" y="168"/>
                  </a:cubicBezTo>
                  <a:cubicBezTo>
                    <a:pt x="881" y="168"/>
                    <a:pt x="881" y="168"/>
                    <a:pt x="881" y="168"/>
                  </a:cubicBezTo>
                  <a:cubicBezTo>
                    <a:pt x="789" y="65"/>
                    <a:pt x="654" y="0"/>
                    <a:pt x="505" y="0"/>
                  </a:cubicBezTo>
                  <a:cubicBezTo>
                    <a:pt x="227" y="0"/>
                    <a:pt x="0" y="225"/>
                    <a:pt x="0" y="505"/>
                  </a:cubicBezTo>
                  <a:cubicBezTo>
                    <a:pt x="0" y="785"/>
                    <a:pt x="225" y="1011"/>
                    <a:pt x="505" y="1011"/>
                  </a:cubicBezTo>
                  <a:cubicBezTo>
                    <a:pt x="769" y="1011"/>
                    <a:pt x="987" y="808"/>
                    <a:pt x="1009" y="548"/>
                  </a:cubicBezTo>
                  <a:lnTo>
                    <a:pt x="1009" y="548"/>
                  </a:lnTo>
                  <a:cubicBezTo>
                    <a:pt x="1009" y="548"/>
                    <a:pt x="1009" y="547"/>
                    <a:pt x="1009" y="547"/>
                  </a:cubicBezTo>
                  <a:cubicBezTo>
                    <a:pt x="1009" y="542"/>
                    <a:pt x="1011" y="537"/>
                    <a:pt x="1011" y="534"/>
                  </a:cubicBezTo>
                  <a:cubicBezTo>
                    <a:pt x="1011" y="534"/>
                    <a:pt x="1011" y="534"/>
                    <a:pt x="1011" y="534"/>
                  </a:cubicBezTo>
                  <a:cubicBezTo>
                    <a:pt x="1016" y="433"/>
                    <a:pt x="992" y="331"/>
                    <a:pt x="937" y="243"/>
                  </a:cubicBezTo>
                  <a:close/>
                  <a:moveTo>
                    <a:pt x="507" y="979"/>
                  </a:moveTo>
                  <a:cubicBezTo>
                    <a:pt x="246" y="979"/>
                    <a:pt x="33" y="766"/>
                    <a:pt x="33" y="505"/>
                  </a:cubicBezTo>
                  <a:cubicBezTo>
                    <a:pt x="33" y="244"/>
                    <a:pt x="246" y="32"/>
                    <a:pt x="507" y="32"/>
                  </a:cubicBezTo>
                  <a:cubicBezTo>
                    <a:pt x="654" y="32"/>
                    <a:pt x="787" y="99"/>
                    <a:pt x="873" y="206"/>
                  </a:cubicBezTo>
                  <a:cubicBezTo>
                    <a:pt x="873" y="206"/>
                    <a:pt x="875" y="208"/>
                    <a:pt x="875" y="208"/>
                  </a:cubicBezTo>
                  <a:cubicBezTo>
                    <a:pt x="886" y="222"/>
                    <a:pt x="897" y="238"/>
                    <a:pt x="909" y="254"/>
                  </a:cubicBezTo>
                  <a:cubicBezTo>
                    <a:pt x="965" y="344"/>
                    <a:pt x="989" y="448"/>
                    <a:pt x="979" y="548"/>
                  </a:cubicBezTo>
                  <a:lnTo>
                    <a:pt x="979" y="548"/>
                  </a:lnTo>
                  <a:cubicBezTo>
                    <a:pt x="957" y="790"/>
                    <a:pt x="753" y="979"/>
                    <a:pt x="507" y="9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99" name="icon_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92110" y="2492895"/>
            <a:ext cx="257810" cy="304800"/>
          </a:xfrm>
          <a:custGeom>
            <a:avLst/>
            <a:gdLst>
              <a:gd name="T0" fmla="*/ 2625 w 2710"/>
              <a:gd name="T1" fmla="*/ 1025 h 3200"/>
              <a:gd name="T2" fmla="*/ 2695 w 2710"/>
              <a:gd name="T3" fmla="*/ 925 h 3200"/>
              <a:gd name="T4" fmla="*/ 1745 w 2710"/>
              <a:gd name="T5" fmla="*/ 465 h 3200"/>
              <a:gd name="T6" fmla="*/ 1660 w 2710"/>
              <a:gd name="T7" fmla="*/ 100 h 3200"/>
              <a:gd name="T8" fmla="*/ 1730 w 2710"/>
              <a:gd name="T9" fmla="*/ 0 h 3200"/>
              <a:gd name="T10" fmla="*/ 0 w 2710"/>
              <a:gd name="T11" fmla="*/ 285 h 3200"/>
              <a:gd name="T12" fmla="*/ 105 w 2710"/>
              <a:gd name="T13" fmla="*/ 2205 h 3200"/>
              <a:gd name="T14" fmla="*/ 965 w 2710"/>
              <a:gd name="T15" fmla="*/ 2280 h 3200"/>
              <a:gd name="T16" fmla="*/ 1070 w 2710"/>
              <a:gd name="T17" fmla="*/ 3125 h 3200"/>
              <a:gd name="T18" fmla="*/ 1260 w 2710"/>
              <a:gd name="T19" fmla="*/ 3200 h 3200"/>
              <a:gd name="T20" fmla="*/ 2710 w 2710"/>
              <a:gd name="T21" fmla="*/ 1390 h 3200"/>
              <a:gd name="T22" fmla="*/ 2515 w 2710"/>
              <a:gd name="T23" fmla="*/ 1015 h 3200"/>
              <a:gd name="T24" fmla="*/ 2490 w 2710"/>
              <a:gd name="T25" fmla="*/ 1080 h 3200"/>
              <a:gd name="T26" fmla="*/ 1535 w 2710"/>
              <a:gd name="T27" fmla="*/ 1180 h 3200"/>
              <a:gd name="T28" fmla="*/ 2470 w 2710"/>
              <a:gd name="T29" fmla="*/ 1220 h 3200"/>
              <a:gd name="T30" fmla="*/ 1800 w 2710"/>
              <a:gd name="T31" fmla="*/ 1320 h 3200"/>
              <a:gd name="T32" fmla="*/ 2510 w 2710"/>
              <a:gd name="T33" fmla="*/ 1385 h 3200"/>
              <a:gd name="T34" fmla="*/ 1065 w 2710"/>
              <a:gd name="T35" fmla="*/ 1200 h 3200"/>
              <a:gd name="T36" fmla="*/ 2515 w 2710"/>
              <a:gd name="T37" fmla="*/ 1015 h 3200"/>
              <a:gd name="T38" fmla="*/ 965 w 2710"/>
              <a:gd name="T39" fmla="*/ 2180 h 3200"/>
              <a:gd name="T40" fmla="*/ 175 w 2710"/>
              <a:gd name="T41" fmla="*/ 2130 h 3200"/>
              <a:gd name="T42" fmla="*/ 105 w 2710"/>
              <a:gd name="T43" fmla="*/ 500 h 3200"/>
              <a:gd name="T44" fmla="*/ 230 w 2710"/>
              <a:gd name="T45" fmla="*/ 560 h 3200"/>
              <a:gd name="T46" fmla="*/ 1650 w 2710"/>
              <a:gd name="T47" fmla="*/ 565 h 3200"/>
              <a:gd name="T48" fmla="*/ 1250 w 2710"/>
              <a:gd name="T49" fmla="*/ 920 h 3200"/>
              <a:gd name="T50" fmla="*/ 965 w 2710"/>
              <a:gd name="T51" fmla="*/ 2055 h 3200"/>
              <a:gd name="T52" fmla="*/ 1550 w 2710"/>
              <a:gd name="T53" fmla="*/ 100 h 3200"/>
              <a:gd name="T54" fmla="*/ 570 w 2710"/>
              <a:gd name="T55" fmla="*/ 160 h 3200"/>
              <a:gd name="T56" fmla="*/ 1505 w 2710"/>
              <a:gd name="T57" fmla="*/ 260 h 3200"/>
              <a:gd name="T58" fmla="*/ 835 w 2710"/>
              <a:gd name="T59" fmla="*/ 300 h 3200"/>
              <a:gd name="T60" fmla="*/ 1520 w 2710"/>
              <a:gd name="T61" fmla="*/ 400 h 3200"/>
              <a:gd name="T62" fmla="*/ 280 w 2710"/>
              <a:gd name="T63" fmla="*/ 465 h 3200"/>
              <a:gd name="T64" fmla="*/ 100 w 2710"/>
              <a:gd name="T65" fmla="*/ 280 h 3200"/>
              <a:gd name="T66" fmla="*/ 2610 w 2710"/>
              <a:gd name="T67" fmla="*/ 2599 h 3200"/>
              <a:gd name="T68" fmla="*/ 1265 w 2710"/>
              <a:gd name="T69" fmla="*/ 3100 h 3200"/>
              <a:gd name="T70" fmla="*/ 1060 w 2710"/>
              <a:gd name="T71" fmla="*/ 2830 h 3200"/>
              <a:gd name="T72" fmla="*/ 1185 w 2710"/>
              <a:gd name="T73" fmla="*/ 1480 h 3200"/>
              <a:gd name="T74" fmla="*/ 1240 w 2710"/>
              <a:gd name="T75" fmla="*/ 1485 h 3200"/>
              <a:gd name="T76" fmla="*/ 2610 w 2710"/>
              <a:gd name="T77" fmla="*/ 2599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10" h="3200">
                <a:moveTo>
                  <a:pt x="2625" y="1390"/>
                </a:moveTo>
                <a:cubicBezTo>
                  <a:pt x="2600" y="1360"/>
                  <a:pt x="2510" y="1240"/>
                  <a:pt x="2625" y="1025"/>
                </a:cubicBezTo>
                <a:lnTo>
                  <a:pt x="2695" y="1025"/>
                </a:lnTo>
                <a:lnTo>
                  <a:pt x="2695" y="925"/>
                </a:lnTo>
                <a:lnTo>
                  <a:pt x="1745" y="925"/>
                </a:lnTo>
                <a:lnTo>
                  <a:pt x="1745" y="465"/>
                </a:lnTo>
                <a:lnTo>
                  <a:pt x="1660" y="465"/>
                </a:lnTo>
                <a:cubicBezTo>
                  <a:pt x="1635" y="440"/>
                  <a:pt x="1545" y="315"/>
                  <a:pt x="1660" y="100"/>
                </a:cubicBezTo>
                <a:lnTo>
                  <a:pt x="1730" y="100"/>
                </a:lnTo>
                <a:lnTo>
                  <a:pt x="1730" y="0"/>
                </a:lnTo>
                <a:lnTo>
                  <a:pt x="280" y="0"/>
                </a:lnTo>
                <a:cubicBezTo>
                  <a:pt x="125" y="0"/>
                  <a:pt x="0" y="125"/>
                  <a:pt x="0" y="285"/>
                </a:cubicBezTo>
                <a:lnTo>
                  <a:pt x="0" y="1910"/>
                </a:lnTo>
                <a:cubicBezTo>
                  <a:pt x="0" y="2040"/>
                  <a:pt x="35" y="2140"/>
                  <a:pt x="105" y="2205"/>
                </a:cubicBezTo>
                <a:cubicBezTo>
                  <a:pt x="180" y="2275"/>
                  <a:pt x="270" y="2280"/>
                  <a:pt x="295" y="2280"/>
                </a:cubicBezTo>
                <a:lnTo>
                  <a:pt x="965" y="2280"/>
                </a:lnTo>
                <a:lnTo>
                  <a:pt x="965" y="2830"/>
                </a:lnTo>
                <a:cubicBezTo>
                  <a:pt x="965" y="2960"/>
                  <a:pt x="1000" y="3060"/>
                  <a:pt x="1070" y="3125"/>
                </a:cubicBezTo>
                <a:cubicBezTo>
                  <a:pt x="1113" y="3165"/>
                  <a:pt x="1159" y="3183"/>
                  <a:pt x="1196" y="3192"/>
                </a:cubicBezTo>
                <a:cubicBezTo>
                  <a:pt x="1226" y="3199"/>
                  <a:pt x="1250" y="3200"/>
                  <a:pt x="1260" y="3200"/>
                </a:cubicBezTo>
                <a:lnTo>
                  <a:pt x="2710" y="3200"/>
                </a:lnTo>
                <a:lnTo>
                  <a:pt x="2710" y="1390"/>
                </a:lnTo>
                <a:lnTo>
                  <a:pt x="2625" y="1390"/>
                </a:lnTo>
                <a:close/>
                <a:moveTo>
                  <a:pt x="2515" y="1015"/>
                </a:moveTo>
                <a:lnTo>
                  <a:pt x="2515" y="1020"/>
                </a:lnTo>
                <a:cubicBezTo>
                  <a:pt x="2505" y="1040"/>
                  <a:pt x="2500" y="1060"/>
                  <a:pt x="2490" y="1080"/>
                </a:cubicBezTo>
                <a:lnTo>
                  <a:pt x="1535" y="1080"/>
                </a:lnTo>
                <a:lnTo>
                  <a:pt x="1535" y="1180"/>
                </a:lnTo>
                <a:lnTo>
                  <a:pt x="2470" y="1180"/>
                </a:lnTo>
                <a:lnTo>
                  <a:pt x="2470" y="1220"/>
                </a:lnTo>
                <a:lnTo>
                  <a:pt x="1800" y="1220"/>
                </a:lnTo>
                <a:lnTo>
                  <a:pt x="1800" y="1320"/>
                </a:lnTo>
                <a:lnTo>
                  <a:pt x="2485" y="1320"/>
                </a:lnTo>
                <a:cubicBezTo>
                  <a:pt x="2490" y="1345"/>
                  <a:pt x="2500" y="1365"/>
                  <a:pt x="2510" y="1385"/>
                </a:cubicBezTo>
                <a:lnTo>
                  <a:pt x="1245" y="1385"/>
                </a:lnTo>
                <a:cubicBezTo>
                  <a:pt x="1145" y="1385"/>
                  <a:pt x="1065" y="1305"/>
                  <a:pt x="1065" y="1200"/>
                </a:cubicBezTo>
                <a:cubicBezTo>
                  <a:pt x="1065" y="1100"/>
                  <a:pt x="1145" y="1015"/>
                  <a:pt x="1245" y="1015"/>
                </a:cubicBezTo>
                <a:lnTo>
                  <a:pt x="2515" y="1015"/>
                </a:lnTo>
                <a:close/>
                <a:moveTo>
                  <a:pt x="965" y="2055"/>
                </a:moveTo>
                <a:lnTo>
                  <a:pt x="965" y="2180"/>
                </a:lnTo>
                <a:lnTo>
                  <a:pt x="305" y="2180"/>
                </a:lnTo>
                <a:cubicBezTo>
                  <a:pt x="305" y="2180"/>
                  <a:pt x="230" y="2185"/>
                  <a:pt x="175" y="2130"/>
                </a:cubicBezTo>
                <a:cubicBezTo>
                  <a:pt x="125" y="2085"/>
                  <a:pt x="105" y="2010"/>
                  <a:pt x="105" y="1910"/>
                </a:cubicBezTo>
                <a:lnTo>
                  <a:pt x="105" y="500"/>
                </a:lnTo>
                <a:cubicBezTo>
                  <a:pt x="123" y="516"/>
                  <a:pt x="143" y="528"/>
                  <a:pt x="165" y="538"/>
                </a:cubicBezTo>
                <a:cubicBezTo>
                  <a:pt x="186" y="548"/>
                  <a:pt x="208" y="555"/>
                  <a:pt x="230" y="560"/>
                </a:cubicBezTo>
                <a:cubicBezTo>
                  <a:pt x="250" y="565"/>
                  <a:pt x="265" y="565"/>
                  <a:pt x="285" y="565"/>
                </a:cubicBezTo>
                <a:lnTo>
                  <a:pt x="1650" y="565"/>
                </a:lnTo>
                <a:lnTo>
                  <a:pt x="1650" y="920"/>
                </a:lnTo>
                <a:lnTo>
                  <a:pt x="1250" y="920"/>
                </a:lnTo>
                <a:cubicBezTo>
                  <a:pt x="1090" y="920"/>
                  <a:pt x="965" y="1050"/>
                  <a:pt x="965" y="1205"/>
                </a:cubicBezTo>
                <a:lnTo>
                  <a:pt x="965" y="2055"/>
                </a:lnTo>
                <a:close/>
                <a:moveTo>
                  <a:pt x="280" y="100"/>
                </a:moveTo>
                <a:lnTo>
                  <a:pt x="1550" y="100"/>
                </a:lnTo>
                <a:cubicBezTo>
                  <a:pt x="1540" y="120"/>
                  <a:pt x="1535" y="140"/>
                  <a:pt x="1525" y="160"/>
                </a:cubicBezTo>
                <a:lnTo>
                  <a:pt x="570" y="160"/>
                </a:lnTo>
                <a:lnTo>
                  <a:pt x="570" y="260"/>
                </a:lnTo>
                <a:lnTo>
                  <a:pt x="1505" y="260"/>
                </a:lnTo>
                <a:lnTo>
                  <a:pt x="1505" y="300"/>
                </a:lnTo>
                <a:lnTo>
                  <a:pt x="835" y="300"/>
                </a:lnTo>
                <a:lnTo>
                  <a:pt x="835" y="400"/>
                </a:lnTo>
                <a:lnTo>
                  <a:pt x="1520" y="400"/>
                </a:lnTo>
                <a:cubicBezTo>
                  <a:pt x="1525" y="425"/>
                  <a:pt x="1535" y="445"/>
                  <a:pt x="1545" y="465"/>
                </a:cubicBezTo>
                <a:lnTo>
                  <a:pt x="280" y="465"/>
                </a:lnTo>
                <a:cubicBezTo>
                  <a:pt x="266" y="465"/>
                  <a:pt x="252" y="463"/>
                  <a:pt x="239" y="460"/>
                </a:cubicBezTo>
                <a:cubicBezTo>
                  <a:pt x="159" y="441"/>
                  <a:pt x="100" y="370"/>
                  <a:pt x="100" y="280"/>
                </a:cubicBezTo>
                <a:cubicBezTo>
                  <a:pt x="100" y="180"/>
                  <a:pt x="185" y="100"/>
                  <a:pt x="280" y="100"/>
                </a:cubicBezTo>
                <a:close/>
                <a:moveTo>
                  <a:pt x="2610" y="2599"/>
                </a:moveTo>
                <a:lnTo>
                  <a:pt x="2610" y="3100"/>
                </a:lnTo>
                <a:lnTo>
                  <a:pt x="1265" y="3100"/>
                </a:lnTo>
                <a:cubicBezTo>
                  <a:pt x="1265" y="3100"/>
                  <a:pt x="1195" y="3105"/>
                  <a:pt x="1135" y="3050"/>
                </a:cubicBezTo>
                <a:cubicBezTo>
                  <a:pt x="1085" y="3005"/>
                  <a:pt x="1060" y="2930"/>
                  <a:pt x="1060" y="2830"/>
                </a:cubicBezTo>
                <a:lnTo>
                  <a:pt x="1060" y="1420"/>
                </a:lnTo>
                <a:cubicBezTo>
                  <a:pt x="1095" y="1450"/>
                  <a:pt x="1140" y="1470"/>
                  <a:pt x="1185" y="1480"/>
                </a:cubicBezTo>
                <a:cubicBezTo>
                  <a:pt x="1187" y="1481"/>
                  <a:pt x="1189" y="1481"/>
                  <a:pt x="1190" y="1481"/>
                </a:cubicBezTo>
                <a:cubicBezTo>
                  <a:pt x="1208" y="1485"/>
                  <a:pt x="1222" y="1485"/>
                  <a:pt x="1240" y="1485"/>
                </a:cubicBezTo>
                <a:lnTo>
                  <a:pt x="2610" y="1485"/>
                </a:lnTo>
                <a:lnTo>
                  <a:pt x="2610" y="25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6" name="icon_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68774" y="3573030"/>
            <a:ext cx="304483" cy="304800"/>
            <a:chOff x="4571302" y="30955820"/>
            <a:chExt cx="1524000" cy="1524048"/>
          </a:xfrm>
          <a:solidFill>
            <a:schemeClr val="accent1"/>
          </a:solidFill>
        </p:grpSpPr>
        <p:sp>
          <p:nvSpPr>
            <p:cNvPr id="53" name="PA-任意多边形 4158"/>
            <p:cNvSpPr/>
            <p:nvPr>
              <p:custDataLst>
                <p:tags r:id="rId7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PA-任意多边形 4159"/>
            <p:cNvSpPr/>
            <p:nvPr>
              <p:custDataLst>
                <p:tags r:id="rId8"/>
              </p:custDataLst>
            </p:nvPr>
          </p:nvSpPr>
          <p:spPr>
            <a:xfrm>
              <a:off x="5013221" y="31346015"/>
              <a:ext cx="148828" cy="148828"/>
            </a:xfrm>
            <a:custGeom>
              <a:avLst/>
              <a:gdLst>
                <a:gd name="connsiteX0" fmla="*/ 75811 w 148828"/>
                <a:gd name="connsiteY0" fmla="*/ 150925 h 148828"/>
                <a:gd name="connsiteX1" fmla="*/ 698 w 148828"/>
                <a:gd name="connsiteY1" fmla="*/ 75811 h 148828"/>
                <a:gd name="connsiteX2" fmla="*/ 75811 w 148828"/>
                <a:gd name="connsiteY2" fmla="*/ 698 h 148828"/>
                <a:gd name="connsiteX3" fmla="*/ 150925 w 148828"/>
                <a:gd name="connsiteY3" fmla="*/ 75811 h 148828"/>
                <a:gd name="connsiteX4" fmla="*/ 150925 w 148828"/>
                <a:gd name="connsiteY4" fmla="*/ 75811 h 148828"/>
                <a:gd name="connsiteX5" fmla="*/ 75811 w 148828"/>
                <a:gd name="connsiteY5" fmla="*/ 150925 h 148828"/>
                <a:gd name="connsiteX6" fmla="*/ 75811 w 148828"/>
                <a:gd name="connsiteY6" fmla="*/ 51106 h 148828"/>
                <a:gd name="connsiteX7" fmla="*/ 51109 w 148828"/>
                <a:gd name="connsiteY7" fmla="*/ 75808 h 148828"/>
                <a:gd name="connsiteX8" fmla="*/ 75811 w 148828"/>
                <a:gd name="connsiteY8" fmla="*/ 100511 h 148828"/>
                <a:gd name="connsiteX9" fmla="*/ 100514 w 148828"/>
                <a:gd name="connsiteY9" fmla="*/ 75808 h 148828"/>
                <a:gd name="connsiteX10" fmla="*/ 100514 w 148828"/>
                <a:gd name="connsiteY10" fmla="*/ 75808 h 148828"/>
                <a:gd name="connsiteX11" fmla="*/ 75811 w 148828"/>
                <a:gd name="connsiteY11" fmla="*/ 51106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75811" y="150925"/>
                  </a:moveTo>
                  <a:cubicBezTo>
                    <a:pt x="34321" y="150925"/>
                    <a:pt x="698" y="117299"/>
                    <a:pt x="698" y="75811"/>
                  </a:cubicBezTo>
                  <a:cubicBezTo>
                    <a:pt x="698" y="34324"/>
                    <a:pt x="34324" y="698"/>
                    <a:pt x="75811" y="698"/>
                  </a:cubicBezTo>
                  <a:cubicBezTo>
                    <a:pt x="117301" y="698"/>
                    <a:pt x="150925" y="34324"/>
                    <a:pt x="150925" y="75811"/>
                  </a:cubicBezTo>
                  <a:lnTo>
                    <a:pt x="150925" y="75811"/>
                  </a:lnTo>
                  <a:cubicBezTo>
                    <a:pt x="150827" y="117224"/>
                    <a:pt x="117251" y="150797"/>
                    <a:pt x="75811" y="150925"/>
                  </a:cubicBezTo>
                  <a:close/>
                  <a:moveTo>
                    <a:pt x="75811" y="51106"/>
                  </a:moveTo>
                  <a:cubicBezTo>
                    <a:pt x="62176" y="51106"/>
                    <a:pt x="51109" y="62173"/>
                    <a:pt x="51109" y="75808"/>
                  </a:cubicBezTo>
                  <a:cubicBezTo>
                    <a:pt x="51109" y="89444"/>
                    <a:pt x="62176" y="100511"/>
                    <a:pt x="75811" y="100511"/>
                  </a:cubicBezTo>
                  <a:cubicBezTo>
                    <a:pt x="89447" y="100511"/>
                    <a:pt x="100514" y="89444"/>
                    <a:pt x="100514" y="75808"/>
                  </a:cubicBezTo>
                  <a:lnTo>
                    <a:pt x="100514" y="75808"/>
                  </a:lnTo>
                  <a:cubicBezTo>
                    <a:pt x="100439" y="62196"/>
                    <a:pt x="89423" y="51183"/>
                    <a:pt x="75811" y="511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PA-任意多边形 4160"/>
            <p:cNvSpPr/>
            <p:nvPr>
              <p:custDataLst>
                <p:tags r:id="rId9"/>
              </p:custDataLst>
            </p:nvPr>
          </p:nvSpPr>
          <p:spPr>
            <a:xfrm>
              <a:off x="4809805" y="31168540"/>
              <a:ext cx="226219" cy="226219"/>
            </a:xfrm>
            <a:custGeom>
              <a:avLst/>
              <a:gdLst>
                <a:gd name="connsiteX0" fmla="*/ 76317 w 226218"/>
                <a:gd name="connsiteY0" fmla="*/ 227574 h 226218"/>
                <a:gd name="connsiteX1" fmla="*/ 698 w 226218"/>
                <a:gd name="connsiteY1" fmla="*/ 151955 h 226218"/>
                <a:gd name="connsiteX2" fmla="*/ 26055 w 226218"/>
                <a:gd name="connsiteY2" fmla="*/ 95745 h 226218"/>
                <a:gd name="connsiteX3" fmla="*/ 132503 w 226218"/>
                <a:gd name="connsiteY3" fmla="*/ 867 h 226218"/>
                <a:gd name="connsiteX4" fmla="*/ 227381 w 226218"/>
                <a:gd name="connsiteY4" fmla="*/ 107312 h 226218"/>
                <a:gd name="connsiteX5" fmla="*/ 132455 w 226218"/>
                <a:gd name="connsiteY5" fmla="*/ 202190 h 226218"/>
                <a:gd name="connsiteX6" fmla="*/ 76317 w 226218"/>
                <a:gd name="connsiteY6" fmla="*/ 227574 h 226218"/>
                <a:gd name="connsiteX7" fmla="*/ 126728 w 226218"/>
                <a:gd name="connsiteY7" fmla="*/ 51129 h 226218"/>
                <a:gd name="connsiteX8" fmla="*/ 76314 w 226218"/>
                <a:gd name="connsiteY8" fmla="*/ 101543 h 226218"/>
                <a:gd name="connsiteX9" fmla="*/ 76919 w 226218"/>
                <a:gd name="connsiteY9" fmla="*/ 105350 h 226218"/>
                <a:gd name="connsiteX10" fmla="*/ 64316 w 226218"/>
                <a:gd name="connsiteY10" fmla="*/ 129952 h 226218"/>
                <a:gd name="connsiteX11" fmla="*/ 53931 w 226218"/>
                <a:gd name="connsiteY11" fmla="*/ 163855 h 226218"/>
                <a:gd name="connsiteX12" fmla="*/ 87834 w 226218"/>
                <a:gd name="connsiteY12" fmla="*/ 174240 h 226218"/>
                <a:gd name="connsiteX13" fmla="*/ 98219 w 226218"/>
                <a:gd name="connsiteY13" fmla="*/ 163855 h 226218"/>
                <a:gd name="connsiteX14" fmla="*/ 123073 w 226218"/>
                <a:gd name="connsiteY14" fmla="*/ 151252 h 226218"/>
                <a:gd name="connsiteX15" fmla="*/ 126175 w 226218"/>
                <a:gd name="connsiteY15" fmla="*/ 151681 h 226218"/>
                <a:gd name="connsiteX16" fmla="*/ 126452 w 226218"/>
                <a:gd name="connsiteY16" fmla="*/ 151681 h 226218"/>
                <a:gd name="connsiteX17" fmla="*/ 180420 w 226218"/>
                <a:gd name="connsiteY17" fmla="*/ 105100 h 226218"/>
                <a:gd name="connsiteX18" fmla="*/ 133839 w 226218"/>
                <a:gd name="connsiteY18" fmla="*/ 51132 h 226218"/>
                <a:gd name="connsiteX19" fmla="*/ 126728 w 226218"/>
                <a:gd name="connsiteY19" fmla="*/ 51129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17" y="227574"/>
                  </a:moveTo>
                  <a:cubicBezTo>
                    <a:pt x="34550" y="227574"/>
                    <a:pt x="698" y="193722"/>
                    <a:pt x="698" y="151955"/>
                  </a:cubicBezTo>
                  <a:cubicBezTo>
                    <a:pt x="647" y="130428"/>
                    <a:pt x="9898" y="109961"/>
                    <a:pt x="26055" y="95745"/>
                  </a:cubicBezTo>
                  <a:cubicBezTo>
                    <a:pt x="29255" y="40140"/>
                    <a:pt x="76898" y="-2333"/>
                    <a:pt x="132503" y="867"/>
                  </a:cubicBezTo>
                  <a:cubicBezTo>
                    <a:pt x="188108" y="4067"/>
                    <a:pt x="230581" y="51710"/>
                    <a:pt x="227381" y="107312"/>
                  </a:cubicBezTo>
                  <a:cubicBezTo>
                    <a:pt x="224431" y="158455"/>
                    <a:pt x="183599" y="199264"/>
                    <a:pt x="132455" y="202190"/>
                  </a:cubicBezTo>
                  <a:cubicBezTo>
                    <a:pt x="118183" y="218222"/>
                    <a:pt x="97793" y="227446"/>
                    <a:pt x="76317" y="227574"/>
                  </a:cubicBezTo>
                  <a:close/>
                  <a:moveTo>
                    <a:pt x="126728" y="51129"/>
                  </a:moveTo>
                  <a:cubicBezTo>
                    <a:pt x="98877" y="51129"/>
                    <a:pt x="76314" y="73689"/>
                    <a:pt x="76314" y="101543"/>
                  </a:cubicBezTo>
                  <a:cubicBezTo>
                    <a:pt x="76314" y="101921"/>
                    <a:pt x="76868" y="104996"/>
                    <a:pt x="76919" y="105350"/>
                  </a:cubicBezTo>
                  <a:cubicBezTo>
                    <a:pt x="77978" y="115331"/>
                    <a:pt x="73037" y="124987"/>
                    <a:pt x="64316" y="129952"/>
                  </a:cubicBezTo>
                  <a:cubicBezTo>
                    <a:pt x="52091" y="136456"/>
                    <a:pt x="47427" y="151630"/>
                    <a:pt x="53931" y="163855"/>
                  </a:cubicBezTo>
                  <a:cubicBezTo>
                    <a:pt x="60434" y="176080"/>
                    <a:pt x="75609" y="180744"/>
                    <a:pt x="87834" y="174240"/>
                  </a:cubicBezTo>
                  <a:cubicBezTo>
                    <a:pt x="92245" y="171895"/>
                    <a:pt x="95873" y="168290"/>
                    <a:pt x="98219" y="163855"/>
                  </a:cubicBezTo>
                  <a:cubicBezTo>
                    <a:pt x="103211" y="155032"/>
                    <a:pt x="113015" y="150067"/>
                    <a:pt x="123073" y="151252"/>
                  </a:cubicBezTo>
                  <a:lnTo>
                    <a:pt x="126175" y="151681"/>
                  </a:lnTo>
                  <a:lnTo>
                    <a:pt x="126452" y="151681"/>
                  </a:lnTo>
                  <a:cubicBezTo>
                    <a:pt x="154229" y="153723"/>
                    <a:pt x="178378" y="132878"/>
                    <a:pt x="180420" y="105100"/>
                  </a:cubicBezTo>
                  <a:cubicBezTo>
                    <a:pt x="182462" y="77323"/>
                    <a:pt x="161617" y="53174"/>
                    <a:pt x="133839" y="51132"/>
                  </a:cubicBezTo>
                  <a:cubicBezTo>
                    <a:pt x="131467" y="50951"/>
                    <a:pt x="129098" y="50951"/>
                    <a:pt x="126728" y="5112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PA-任意多边形 4161"/>
            <p:cNvSpPr/>
            <p:nvPr>
              <p:custDataLst>
                <p:tags r:id="rId10"/>
              </p:custDataLst>
            </p:nvPr>
          </p:nvSpPr>
          <p:spPr>
            <a:xfrm>
              <a:off x="5203756" y="31825256"/>
              <a:ext cx="38695" cy="53578"/>
            </a:xfrm>
            <a:custGeom>
              <a:avLst/>
              <a:gdLst>
                <a:gd name="connsiteX0" fmla="*/ 20408 w 38695"/>
                <a:gd name="connsiteY0" fmla="*/ 55827 h 53578"/>
                <a:gd name="connsiteX1" fmla="*/ 698 w 38695"/>
                <a:gd name="connsiteY1" fmla="*/ 9446 h 53578"/>
                <a:gd name="connsiteX2" fmla="*/ 12899 w 38695"/>
                <a:gd name="connsiteY2" fmla="*/ 3850 h 53578"/>
                <a:gd name="connsiteX3" fmla="*/ 19629 w 38695"/>
                <a:gd name="connsiteY3" fmla="*/ 698 h 53578"/>
                <a:gd name="connsiteX4" fmla="*/ 40801 w 38695"/>
                <a:gd name="connsiteY4" fmla="*/ 46421 h 53578"/>
                <a:gd name="connsiteX5" fmla="*/ 34523 w 38695"/>
                <a:gd name="connsiteY5" fmla="*/ 49370 h 53578"/>
                <a:gd name="connsiteX6" fmla="*/ 20408 w 38695"/>
                <a:gd name="connsiteY6" fmla="*/ 55827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95" h="53578">
                  <a:moveTo>
                    <a:pt x="20408" y="55827"/>
                  </a:moveTo>
                  <a:lnTo>
                    <a:pt x="698" y="9446"/>
                  </a:lnTo>
                  <a:cubicBezTo>
                    <a:pt x="4782" y="7707"/>
                    <a:pt x="8839" y="5791"/>
                    <a:pt x="12899" y="3850"/>
                  </a:cubicBezTo>
                  <a:lnTo>
                    <a:pt x="19629" y="698"/>
                  </a:lnTo>
                  <a:lnTo>
                    <a:pt x="40801" y="46421"/>
                  </a:lnTo>
                  <a:lnTo>
                    <a:pt x="34523" y="49370"/>
                  </a:lnTo>
                  <a:cubicBezTo>
                    <a:pt x="29808" y="51618"/>
                    <a:pt x="25171" y="53811"/>
                    <a:pt x="20408" y="558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PA-任意多边形 4162"/>
            <p:cNvSpPr/>
            <p:nvPr>
              <p:custDataLst>
                <p:tags r:id="rId11"/>
              </p:custDataLst>
            </p:nvPr>
          </p:nvSpPr>
          <p:spPr>
            <a:xfrm>
              <a:off x="5281969" y="31763377"/>
              <a:ext cx="65484" cy="68461"/>
            </a:xfrm>
            <a:custGeom>
              <a:avLst/>
              <a:gdLst>
                <a:gd name="connsiteX0" fmla="*/ 30392 w 65484"/>
                <a:gd name="connsiteY0" fmla="*/ 68578 h 68460"/>
                <a:gd name="connsiteX1" fmla="*/ 698 w 65484"/>
                <a:gd name="connsiteY1" fmla="*/ 27844 h 68460"/>
                <a:gd name="connsiteX2" fmla="*/ 18343 w 65484"/>
                <a:gd name="connsiteY2" fmla="*/ 15241 h 68460"/>
                <a:gd name="connsiteX3" fmla="*/ 29913 w 65484"/>
                <a:gd name="connsiteY3" fmla="*/ 5916 h 68460"/>
                <a:gd name="connsiteX4" fmla="*/ 32660 w 65484"/>
                <a:gd name="connsiteY4" fmla="*/ 3722 h 68460"/>
                <a:gd name="connsiteX5" fmla="*/ 36970 w 65484"/>
                <a:gd name="connsiteY5" fmla="*/ 698 h 68460"/>
                <a:gd name="connsiteX6" fmla="*/ 64923 w 65484"/>
                <a:gd name="connsiteY6" fmla="*/ 42640 h 68460"/>
                <a:gd name="connsiteX7" fmla="*/ 62402 w 65484"/>
                <a:gd name="connsiteY7" fmla="*/ 44480 h 68460"/>
                <a:gd name="connsiteX8" fmla="*/ 50201 w 65484"/>
                <a:gd name="connsiteY8" fmla="*/ 54362 h 68460"/>
                <a:gd name="connsiteX9" fmla="*/ 30392 w 65484"/>
                <a:gd name="connsiteY9" fmla="*/ 68578 h 6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4" h="68460">
                  <a:moveTo>
                    <a:pt x="30392" y="68578"/>
                  </a:moveTo>
                  <a:lnTo>
                    <a:pt x="698" y="27844"/>
                  </a:lnTo>
                  <a:cubicBezTo>
                    <a:pt x="6898" y="23433"/>
                    <a:pt x="12571" y="19426"/>
                    <a:pt x="18343" y="15241"/>
                  </a:cubicBezTo>
                  <a:cubicBezTo>
                    <a:pt x="22879" y="11711"/>
                    <a:pt x="26409" y="9014"/>
                    <a:pt x="29913" y="5916"/>
                  </a:cubicBezTo>
                  <a:cubicBezTo>
                    <a:pt x="30770" y="5109"/>
                    <a:pt x="31702" y="4377"/>
                    <a:pt x="32660" y="3722"/>
                  </a:cubicBezTo>
                  <a:lnTo>
                    <a:pt x="36970" y="698"/>
                  </a:lnTo>
                  <a:lnTo>
                    <a:pt x="64923" y="42640"/>
                  </a:lnTo>
                  <a:lnTo>
                    <a:pt x="62402" y="44480"/>
                  </a:lnTo>
                  <a:cubicBezTo>
                    <a:pt x="58419" y="47983"/>
                    <a:pt x="54413" y="51109"/>
                    <a:pt x="50201" y="54362"/>
                  </a:cubicBezTo>
                  <a:cubicBezTo>
                    <a:pt x="42515" y="59958"/>
                    <a:pt x="36440" y="64244"/>
                    <a:pt x="30392" y="685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PA-任意多边形 4163"/>
            <p:cNvSpPr/>
            <p:nvPr>
              <p:custDataLst>
                <p:tags r:id="rId12"/>
              </p:custDataLst>
            </p:nvPr>
          </p:nvSpPr>
          <p:spPr>
            <a:xfrm>
              <a:off x="5317208" y="31684560"/>
              <a:ext cx="113109" cy="119063"/>
            </a:xfrm>
            <a:custGeom>
              <a:avLst/>
              <a:gdLst>
                <a:gd name="connsiteX0" fmla="*/ 32458 w 113109"/>
                <a:gd name="connsiteY0" fmla="*/ 119040 h 119062"/>
                <a:gd name="connsiteX1" fmla="*/ 698 w 113109"/>
                <a:gd name="connsiteY1" fmla="*/ 79895 h 119062"/>
                <a:gd name="connsiteX2" fmla="*/ 33264 w 113109"/>
                <a:gd name="connsiteY2" fmla="*/ 50150 h 119062"/>
                <a:gd name="connsiteX3" fmla="*/ 63235 w 113109"/>
                <a:gd name="connsiteY3" fmla="*/ 17381 h 119062"/>
                <a:gd name="connsiteX4" fmla="*/ 65503 w 113109"/>
                <a:gd name="connsiteY4" fmla="*/ 14634 h 119062"/>
                <a:gd name="connsiteX5" fmla="*/ 68477 w 113109"/>
                <a:gd name="connsiteY5" fmla="*/ 10752 h 119062"/>
                <a:gd name="connsiteX6" fmla="*/ 72861 w 113109"/>
                <a:gd name="connsiteY6" fmla="*/ 5561 h 119062"/>
                <a:gd name="connsiteX7" fmla="*/ 76868 w 113109"/>
                <a:gd name="connsiteY7" fmla="*/ 698 h 119062"/>
                <a:gd name="connsiteX8" fmla="*/ 115081 w 113109"/>
                <a:gd name="connsiteY8" fmla="*/ 33467 h 119062"/>
                <a:gd name="connsiteX9" fmla="*/ 112081 w 113109"/>
                <a:gd name="connsiteY9" fmla="*/ 37122 h 119062"/>
                <a:gd name="connsiteX10" fmla="*/ 106812 w 113109"/>
                <a:gd name="connsiteY10" fmla="*/ 43423 h 119062"/>
                <a:gd name="connsiteX11" fmla="*/ 101770 w 113109"/>
                <a:gd name="connsiteY11" fmla="*/ 49900 h 119062"/>
                <a:gd name="connsiteX12" fmla="*/ 69001 w 113109"/>
                <a:gd name="connsiteY12" fmla="*/ 85768 h 119062"/>
                <a:gd name="connsiteX13" fmla="*/ 32458 w 113109"/>
                <a:gd name="connsiteY13" fmla="*/ 11904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109" h="119062">
                  <a:moveTo>
                    <a:pt x="32458" y="119040"/>
                  </a:moveTo>
                  <a:lnTo>
                    <a:pt x="698" y="79895"/>
                  </a:lnTo>
                  <a:cubicBezTo>
                    <a:pt x="12065" y="70570"/>
                    <a:pt x="22930" y="60637"/>
                    <a:pt x="33264" y="50150"/>
                  </a:cubicBezTo>
                  <a:cubicBezTo>
                    <a:pt x="43774" y="39664"/>
                    <a:pt x="53579" y="28927"/>
                    <a:pt x="63235" y="17381"/>
                  </a:cubicBezTo>
                  <a:cubicBezTo>
                    <a:pt x="64066" y="16524"/>
                    <a:pt x="64825" y="15592"/>
                    <a:pt x="65503" y="14634"/>
                  </a:cubicBezTo>
                  <a:cubicBezTo>
                    <a:pt x="66384" y="13247"/>
                    <a:pt x="67370" y="11961"/>
                    <a:pt x="68477" y="10752"/>
                  </a:cubicBezTo>
                  <a:cubicBezTo>
                    <a:pt x="70040" y="9089"/>
                    <a:pt x="71451" y="7300"/>
                    <a:pt x="72861" y="5561"/>
                  </a:cubicBezTo>
                  <a:lnTo>
                    <a:pt x="76868" y="698"/>
                  </a:lnTo>
                  <a:lnTo>
                    <a:pt x="115081" y="33467"/>
                  </a:lnTo>
                  <a:lnTo>
                    <a:pt x="112081" y="37122"/>
                  </a:lnTo>
                  <a:cubicBezTo>
                    <a:pt x="110393" y="39238"/>
                    <a:pt x="108652" y="41357"/>
                    <a:pt x="106812" y="43423"/>
                  </a:cubicBezTo>
                  <a:cubicBezTo>
                    <a:pt x="105249" y="45667"/>
                    <a:pt x="103562" y="47835"/>
                    <a:pt x="101770" y="49900"/>
                  </a:cubicBezTo>
                  <a:cubicBezTo>
                    <a:pt x="91411" y="62351"/>
                    <a:pt x="80598" y="74225"/>
                    <a:pt x="69001" y="85768"/>
                  </a:cubicBezTo>
                  <a:cubicBezTo>
                    <a:pt x="57437" y="97487"/>
                    <a:pt x="45236" y="108604"/>
                    <a:pt x="32458" y="119040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PA-任意多边形 4164"/>
            <p:cNvSpPr/>
            <p:nvPr>
              <p:custDataLst>
                <p:tags r:id="rId13"/>
              </p:custDataLst>
            </p:nvPr>
          </p:nvSpPr>
          <p:spPr>
            <a:xfrm>
              <a:off x="5424108" y="31623936"/>
              <a:ext cx="53578" cy="41672"/>
            </a:xfrm>
            <a:custGeom>
              <a:avLst/>
              <a:gdLst>
                <a:gd name="connsiteX0" fmla="*/ 43548 w 53578"/>
                <a:gd name="connsiteY0" fmla="*/ 41557 h 41671"/>
                <a:gd name="connsiteX1" fmla="*/ 698 w 53578"/>
                <a:gd name="connsiteY1" fmla="*/ 15015 h 41671"/>
                <a:gd name="connsiteX2" fmla="*/ 8865 w 53578"/>
                <a:gd name="connsiteY2" fmla="*/ 698 h 41671"/>
                <a:gd name="connsiteX3" fmla="*/ 53532 w 53578"/>
                <a:gd name="connsiteY3" fmla="*/ 24090 h 41671"/>
                <a:gd name="connsiteX4" fmla="*/ 43548 w 53578"/>
                <a:gd name="connsiteY4" fmla="*/ 41557 h 4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41671">
                  <a:moveTo>
                    <a:pt x="43548" y="41557"/>
                  </a:moveTo>
                  <a:lnTo>
                    <a:pt x="698" y="15015"/>
                  </a:lnTo>
                  <a:cubicBezTo>
                    <a:pt x="3647" y="10252"/>
                    <a:pt x="6368" y="5463"/>
                    <a:pt x="8865" y="698"/>
                  </a:cubicBezTo>
                  <a:lnTo>
                    <a:pt x="53532" y="24090"/>
                  </a:lnTo>
                  <a:cubicBezTo>
                    <a:pt x="50454" y="29913"/>
                    <a:pt x="47126" y="35708"/>
                    <a:pt x="43548" y="4155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PA-任意多边形 4165"/>
            <p:cNvSpPr/>
            <p:nvPr>
              <p:custDataLst>
                <p:tags r:id="rId14"/>
              </p:custDataLst>
            </p:nvPr>
          </p:nvSpPr>
          <p:spPr>
            <a:xfrm>
              <a:off x="5440593" y="31590334"/>
              <a:ext cx="53578" cy="38695"/>
            </a:xfrm>
            <a:custGeom>
              <a:avLst/>
              <a:gdLst>
                <a:gd name="connsiteX0" fmla="*/ 45793 w 53578"/>
                <a:gd name="connsiteY0" fmla="*/ 40878 h 38695"/>
                <a:gd name="connsiteX1" fmla="*/ 698 w 53578"/>
                <a:gd name="connsiteY1" fmla="*/ 18343 h 38695"/>
                <a:gd name="connsiteX2" fmla="*/ 8990 w 53578"/>
                <a:gd name="connsiteY2" fmla="*/ 698 h 38695"/>
                <a:gd name="connsiteX3" fmla="*/ 55169 w 53578"/>
                <a:gd name="connsiteY3" fmla="*/ 20989 h 38695"/>
                <a:gd name="connsiteX4" fmla="*/ 45793 w 53578"/>
                <a:gd name="connsiteY4" fmla="*/ 40878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38695">
                  <a:moveTo>
                    <a:pt x="45793" y="40878"/>
                  </a:moveTo>
                  <a:lnTo>
                    <a:pt x="698" y="18343"/>
                  </a:lnTo>
                  <a:cubicBezTo>
                    <a:pt x="3546" y="12646"/>
                    <a:pt x="6395" y="6749"/>
                    <a:pt x="8990" y="698"/>
                  </a:cubicBezTo>
                  <a:lnTo>
                    <a:pt x="55169" y="20989"/>
                  </a:lnTo>
                  <a:cubicBezTo>
                    <a:pt x="52219" y="27746"/>
                    <a:pt x="49019" y="34452"/>
                    <a:pt x="45793" y="408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PA-任意多边形 4166"/>
            <p:cNvSpPr/>
            <p:nvPr>
              <p:custDataLst>
                <p:tags r:id="rId15"/>
              </p:custDataLst>
            </p:nvPr>
          </p:nvSpPr>
          <p:spPr>
            <a:xfrm>
              <a:off x="4571326" y="30955820"/>
              <a:ext cx="970359" cy="967383"/>
            </a:xfrm>
            <a:custGeom>
              <a:avLst/>
              <a:gdLst>
                <a:gd name="connsiteX0" fmla="*/ 440827 w 970359"/>
                <a:gd name="connsiteY0" fmla="*/ 969625 h 967382"/>
                <a:gd name="connsiteX1" fmla="*/ 698 w 970359"/>
                <a:gd name="connsiteY1" fmla="*/ 734099 h 967382"/>
                <a:gd name="connsiteX2" fmla="*/ 42566 w 970359"/>
                <a:gd name="connsiteY2" fmla="*/ 706045 h 967382"/>
                <a:gd name="connsiteX3" fmla="*/ 440827 w 970359"/>
                <a:gd name="connsiteY3" fmla="*/ 919214 h 967382"/>
                <a:gd name="connsiteX4" fmla="*/ 632824 w 970359"/>
                <a:gd name="connsiteY4" fmla="*/ 879010 h 967382"/>
                <a:gd name="connsiteX5" fmla="*/ 651377 w 970359"/>
                <a:gd name="connsiteY5" fmla="*/ 870440 h 967382"/>
                <a:gd name="connsiteX6" fmla="*/ 711647 w 970359"/>
                <a:gd name="connsiteY6" fmla="*/ 835150 h 967382"/>
                <a:gd name="connsiteX7" fmla="*/ 728485 w 970359"/>
                <a:gd name="connsiteY7" fmla="*/ 823000 h 967382"/>
                <a:gd name="connsiteX8" fmla="*/ 741341 w 970359"/>
                <a:gd name="connsiteY8" fmla="*/ 813043 h 967382"/>
                <a:gd name="connsiteX9" fmla="*/ 743433 w 970359"/>
                <a:gd name="connsiteY9" fmla="*/ 811504 h 967382"/>
                <a:gd name="connsiteX10" fmla="*/ 744064 w 970359"/>
                <a:gd name="connsiteY10" fmla="*/ 810951 h 967382"/>
                <a:gd name="connsiteX11" fmla="*/ 746586 w 970359"/>
                <a:gd name="connsiteY11" fmla="*/ 808605 h 967382"/>
                <a:gd name="connsiteX12" fmla="*/ 778976 w 970359"/>
                <a:gd name="connsiteY12" fmla="*/ 779039 h 967382"/>
                <a:gd name="connsiteX13" fmla="*/ 808921 w 970359"/>
                <a:gd name="connsiteY13" fmla="*/ 746270 h 967382"/>
                <a:gd name="connsiteX14" fmla="*/ 810811 w 970359"/>
                <a:gd name="connsiteY14" fmla="*/ 744204 h 967382"/>
                <a:gd name="connsiteX15" fmla="*/ 813886 w 970359"/>
                <a:gd name="connsiteY15" fmla="*/ 740475 h 967382"/>
                <a:gd name="connsiteX16" fmla="*/ 818648 w 970359"/>
                <a:gd name="connsiteY16" fmla="*/ 734501 h 967382"/>
                <a:gd name="connsiteX17" fmla="*/ 822226 w 970359"/>
                <a:gd name="connsiteY17" fmla="*/ 729964 h 967382"/>
                <a:gd name="connsiteX18" fmla="*/ 853155 w 970359"/>
                <a:gd name="connsiteY18" fmla="*/ 683560 h 967382"/>
                <a:gd name="connsiteX19" fmla="*/ 861624 w 970359"/>
                <a:gd name="connsiteY19" fmla="*/ 668790 h 967382"/>
                <a:gd name="connsiteX20" fmla="*/ 869967 w 970359"/>
                <a:gd name="connsiteY20" fmla="*/ 652836 h 967382"/>
                <a:gd name="connsiteX21" fmla="*/ 878260 w 970359"/>
                <a:gd name="connsiteY21" fmla="*/ 635191 h 967382"/>
                <a:gd name="connsiteX22" fmla="*/ 878915 w 970359"/>
                <a:gd name="connsiteY22" fmla="*/ 633854 h 967382"/>
                <a:gd name="connsiteX23" fmla="*/ 880049 w 970359"/>
                <a:gd name="connsiteY23" fmla="*/ 631333 h 967382"/>
                <a:gd name="connsiteX24" fmla="*/ 919750 w 970359"/>
                <a:gd name="connsiteY24" fmla="*/ 440294 h 967382"/>
                <a:gd name="connsiteX25" fmla="*/ 707310 w 970359"/>
                <a:gd name="connsiteY25" fmla="*/ 42539 h 967382"/>
                <a:gd name="connsiteX26" fmla="*/ 735441 w 970359"/>
                <a:gd name="connsiteY26" fmla="*/ 698 h 967382"/>
                <a:gd name="connsiteX27" fmla="*/ 925673 w 970359"/>
                <a:gd name="connsiteY27" fmla="*/ 652863 h 967382"/>
                <a:gd name="connsiteX28" fmla="*/ 923935 w 970359"/>
                <a:gd name="connsiteY28" fmla="*/ 656771 h 967382"/>
                <a:gd name="connsiteX29" fmla="*/ 915062 w 970359"/>
                <a:gd name="connsiteY29" fmla="*/ 675398 h 967382"/>
                <a:gd name="connsiteX30" fmla="*/ 906088 w 970359"/>
                <a:gd name="connsiteY30" fmla="*/ 692588 h 967382"/>
                <a:gd name="connsiteX31" fmla="*/ 896333 w 970359"/>
                <a:gd name="connsiteY31" fmla="*/ 709676 h 967382"/>
                <a:gd name="connsiteX32" fmla="*/ 862079 w 970359"/>
                <a:gd name="connsiteY32" fmla="*/ 760870 h 967382"/>
                <a:gd name="connsiteX33" fmla="*/ 858475 w 970359"/>
                <a:gd name="connsiteY33" fmla="*/ 765457 h 967382"/>
                <a:gd name="connsiteX34" fmla="*/ 852146 w 970359"/>
                <a:gd name="connsiteY34" fmla="*/ 773321 h 967382"/>
                <a:gd name="connsiteX35" fmla="*/ 847357 w 970359"/>
                <a:gd name="connsiteY35" fmla="*/ 778941 h 967382"/>
                <a:gd name="connsiteX36" fmla="*/ 814588 w 970359"/>
                <a:gd name="connsiteY36" fmla="*/ 814734 h 967382"/>
                <a:gd name="connsiteX37" fmla="*/ 779602 w 970359"/>
                <a:gd name="connsiteY37" fmla="*/ 846720 h 967382"/>
                <a:gd name="connsiteX38" fmla="*/ 777762 w 970359"/>
                <a:gd name="connsiteY38" fmla="*/ 848408 h 967382"/>
                <a:gd name="connsiteX39" fmla="*/ 777131 w 970359"/>
                <a:gd name="connsiteY39" fmla="*/ 848938 h 967382"/>
                <a:gd name="connsiteX40" fmla="*/ 772720 w 970359"/>
                <a:gd name="connsiteY40" fmla="*/ 852515 h 967382"/>
                <a:gd name="connsiteX41" fmla="*/ 758781 w 970359"/>
                <a:gd name="connsiteY41" fmla="*/ 863279 h 967382"/>
                <a:gd name="connsiteX42" fmla="*/ 740052 w 970359"/>
                <a:gd name="connsiteY42" fmla="*/ 876789 h 967382"/>
                <a:gd name="connsiteX43" fmla="*/ 673785 w 970359"/>
                <a:gd name="connsiteY43" fmla="*/ 915583 h 967382"/>
                <a:gd name="connsiteX44" fmla="*/ 652484 w 970359"/>
                <a:gd name="connsiteY44" fmla="*/ 925414 h 967382"/>
                <a:gd name="connsiteX45" fmla="*/ 440827 w 970359"/>
                <a:gd name="connsiteY45" fmla="*/ 969625 h 9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70359" h="967382">
                  <a:moveTo>
                    <a:pt x="440827" y="969625"/>
                  </a:moveTo>
                  <a:cubicBezTo>
                    <a:pt x="263981" y="969602"/>
                    <a:pt x="98826" y="881227"/>
                    <a:pt x="698" y="734099"/>
                  </a:cubicBezTo>
                  <a:lnTo>
                    <a:pt x="42566" y="706045"/>
                  </a:lnTo>
                  <a:cubicBezTo>
                    <a:pt x="131342" y="839210"/>
                    <a:pt x="280792" y="919190"/>
                    <a:pt x="440827" y="919214"/>
                  </a:cubicBezTo>
                  <a:cubicBezTo>
                    <a:pt x="506942" y="919390"/>
                    <a:pt x="572329" y="905680"/>
                    <a:pt x="632824" y="879010"/>
                  </a:cubicBezTo>
                  <a:cubicBezTo>
                    <a:pt x="639656" y="876212"/>
                    <a:pt x="645427" y="873441"/>
                    <a:pt x="651377" y="870440"/>
                  </a:cubicBezTo>
                  <a:cubicBezTo>
                    <a:pt x="672273" y="860129"/>
                    <a:pt x="692412" y="848333"/>
                    <a:pt x="711647" y="835150"/>
                  </a:cubicBezTo>
                  <a:cubicBezTo>
                    <a:pt x="717570" y="831144"/>
                    <a:pt x="723142" y="827185"/>
                    <a:pt x="728485" y="823000"/>
                  </a:cubicBezTo>
                  <a:cubicBezTo>
                    <a:pt x="733527" y="819422"/>
                    <a:pt x="737510" y="816243"/>
                    <a:pt x="741341" y="813043"/>
                  </a:cubicBezTo>
                  <a:cubicBezTo>
                    <a:pt x="742022" y="812513"/>
                    <a:pt x="742728" y="811984"/>
                    <a:pt x="743433" y="811504"/>
                  </a:cubicBezTo>
                  <a:lnTo>
                    <a:pt x="744064" y="810951"/>
                  </a:lnTo>
                  <a:cubicBezTo>
                    <a:pt x="744871" y="810120"/>
                    <a:pt x="745702" y="809337"/>
                    <a:pt x="746586" y="808605"/>
                  </a:cubicBezTo>
                  <a:cubicBezTo>
                    <a:pt x="757953" y="799405"/>
                    <a:pt x="768767" y="789525"/>
                    <a:pt x="778976" y="779039"/>
                  </a:cubicBezTo>
                  <a:cubicBezTo>
                    <a:pt x="789588" y="768704"/>
                    <a:pt x="799595" y="757765"/>
                    <a:pt x="808921" y="746270"/>
                  </a:cubicBezTo>
                  <a:cubicBezTo>
                    <a:pt x="809501" y="745538"/>
                    <a:pt x="810129" y="744832"/>
                    <a:pt x="810811" y="744204"/>
                  </a:cubicBezTo>
                  <a:cubicBezTo>
                    <a:pt x="810963" y="744002"/>
                    <a:pt x="813710" y="740650"/>
                    <a:pt x="813886" y="740475"/>
                  </a:cubicBezTo>
                  <a:cubicBezTo>
                    <a:pt x="815573" y="738507"/>
                    <a:pt x="817085" y="736516"/>
                    <a:pt x="818648" y="734501"/>
                  </a:cubicBezTo>
                  <a:lnTo>
                    <a:pt x="822226" y="729964"/>
                  </a:lnTo>
                  <a:cubicBezTo>
                    <a:pt x="833367" y="715067"/>
                    <a:pt x="843702" y="699592"/>
                    <a:pt x="853155" y="683560"/>
                  </a:cubicBezTo>
                  <a:cubicBezTo>
                    <a:pt x="856406" y="678342"/>
                    <a:pt x="859129" y="673478"/>
                    <a:pt x="861624" y="668790"/>
                  </a:cubicBezTo>
                  <a:cubicBezTo>
                    <a:pt x="864699" y="663144"/>
                    <a:pt x="867345" y="658101"/>
                    <a:pt x="869967" y="652836"/>
                  </a:cubicBezTo>
                  <a:cubicBezTo>
                    <a:pt x="872816" y="647139"/>
                    <a:pt x="875664" y="641242"/>
                    <a:pt x="878260" y="635191"/>
                  </a:cubicBezTo>
                  <a:cubicBezTo>
                    <a:pt x="878486" y="634738"/>
                    <a:pt x="878688" y="634283"/>
                    <a:pt x="878915" y="633854"/>
                  </a:cubicBezTo>
                  <a:cubicBezTo>
                    <a:pt x="879293" y="632946"/>
                    <a:pt x="879647" y="632140"/>
                    <a:pt x="880049" y="631333"/>
                  </a:cubicBezTo>
                  <a:cubicBezTo>
                    <a:pt x="906388" y="571090"/>
                    <a:pt x="919899" y="506032"/>
                    <a:pt x="919750" y="440294"/>
                  </a:cubicBezTo>
                  <a:cubicBezTo>
                    <a:pt x="919649" y="280587"/>
                    <a:pt x="839996" y="131416"/>
                    <a:pt x="707310" y="42539"/>
                  </a:cubicBezTo>
                  <a:lnTo>
                    <a:pt x="735441" y="698"/>
                  </a:lnTo>
                  <a:cubicBezTo>
                    <a:pt x="948385" y="143364"/>
                    <a:pt x="1028517" y="418089"/>
                    <a:pt x="925673" y="652863"/>
                  </a:cubicBezTo>
                  <a:cubicBezTo>
                    <a:pt x="925295" y="653821"/>
                    <a:pt x="924742" y="655181"/>
                    <a:pt x="923935" y="656771"/>
                  </a:cubicBezTo>
                  <a:cubicBezTo>
                    <a:pt x="921113" y="663072"/>
                    <a:pt x="918113" y="669373"/>
                    <a:pt x="915062" y="675398"/>
                  </a:cubicBezTo>
                  <a:cubicBezTo>
                    <a:pt x="912011" y="681423"/>
                    <a:pt x="909264" y="686742"/>
                    <a:pt x="906088" y="692588"/>
                  </a:cubicBezTo>
                  <a:cubicBezTo>
                    <a:pt x="903239" y="698032"/>
                    <a:pt x="899911" y="703830"/>
                    <a:pt x="896333" y="709676"/>
                  </a:cubicBezTo>
                  <a:cubicBezTo>
                    <a:pt x="885847" y="727345"/>
                    <a:pt x="874405" y="744436"/>
                    <a:pt x="862079" y="760870"/>
                  </a:cubicBezTo>
                  <a:lnTo>
                    <a:pt x="858475" y="765457"/>
                  </a:lnTo>
                  <a:cubicBezTo>
                    <a:pt x="856382" y="768154"/>
                    <a:pt x="854316" y="770776"/>
                    <a:pt x="852146" y="773321"/>
                  </a:cubicBezTo>
                  <a:cubicBezTo>
                    <a:pt x="849979" y="775866"/>
                    <a:pt x="848819" y="777405"/>
                    <a:pt x="847357" y="778941"/>
                  </a:cubicBezTo>
                  <a:cubicBezTo>
                    <a:pt x="837097" y="791469"/>
                    <a:pt x="826158" y="803417"/>
                    <a:pt x="814588" y="814734"/>
                  </a:cubicBezTo>
                  <a:cubicBezTo>
                    <a:pt x="803548" y="826051"/>
                    <a:pt x="791853" y="836740"/>
                    <a:pt x="779602" y="846720"/>
                  </a:cubicBezTo>
                  <a:cubicBezTo>
                    <a:pt x="779021" y="847324"/>
                    <a:pt x="778417" y="847881"/>
                    <a:pt x="777762" y="848408"/>
                  </a:cubicBezTo>
                  <a:lnTo>
                    <a:pt x="777131" y="848938"/>
                  </a:lnTo>
                  <a:cubicBezTo>
                    <a:pt x="775494" y="850348"/>
                    <a:pt x="774131" y="851459"/>
                    <a:pt x="772720" y="852515"/>
                  </a:cubicBezTo>
                  <a:cubicBezTo>
                    <a:pt x="768234" y="856221"/>
                    <a:pt x="763495" y="859876"/>
                    <a:pt x="758781" y="863279"/>
                  </a:cubicBezTo>
                  <a:cubicBezTo>
                    <a:pt x="753360" y="867565"/>
                    <a:pt x="746859" y="872176"/>
                    <a:pt x="740052" y="876789"/>
                  </a:cubicBezTo>
                  <a:cubicBezTo>
                    <a:pt x="718930" y="891282"/>
                    <a:pt x="696773" y="904263"/>
                    <a:pt x="673785" y="915583"/>
                  </a:cubicBezTo>
                  <a:cubicBezTo>
                    <a:pt x="666751" y="919113"/>
                    <a:pt x="659896" y="922387"/>
                    <a:pt x="652484" y="925414"/>
                  </a:cubicBezTo>
                  <a:cubicBezTo>
                    <a:pt x="585789" y="954754"/>
                    <a:pt x="513699" y="969801"/>
                    <a:pt x="440827" y="969625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PA-任意多边形 4167"/>
            <p:cNvSpPr/>
            <p:nvPr>
              <p:custDataLst>
                <p:tags r:id="rId16"/>
              </p:custDataLst>
            </p:nvPr>
          </p:nvSpPr>
          <p:spPr>
            <a:xfrm>
              <a:off x="4581412" y="30965373"/>
              <a:ext cx="860227" cy="860227"/>
            </a:xfrm>
            <a:custGeom>
              <a:avLst/>
              <a:gdLst>
                <a:gd name="connsiteX0" fmla="*/ 430741 w 860226"/>
                <a:gd name="connsiteY0" fmla="*/ 859247 h 860226"/>
                <a:gd name="connsiteX1" fmla="*/ 2232 w 860226"/>
                <a:gd name="connsiteY1" fmla="*/ 430738 h 860226"/>
                <a:gd name="connsiteX2" fmla="*/ 430741 w 860226"/>
                <a:gd name="connsiteY2" fmla="*/ 2232 h 860226"/>
                <a:gd name="connsiteX3" fmla="*/ 859250 w 860226"/>
                <a:gd name="connsiteY3" fmla="*/ 430741 h 860226"/>
                <a:gd name="connsiteX4" fmla="*/ 430741 w 860226"/>
                <a:gd name="connsiteY4" fmla="*/ 859247 h 860226"/>
                <a:gd name="connsiteX5" fmla="*/ 430741 w 860226"/>
                <a:gd name="connsiteY5" fmla="*/ 52646 h 860226"/>
                <a:gd name="connsiteX6" fmla="*/ 52646 w 860226"/>
                <a:gd name="connsiteY6" fmla="*/ 430741 h 860226"/>
                <a:gd name="connsiteX7" fmla="*/ 430741 w 860226"/>
                <a:gd name="connsiteY7" fmla="*/ 808836 h 860226"/>
                <a:gd name="connsiteX8" fmla="*/ 808836 w 860226"/>
                <a:gd name="connsiteY8" fmla="*/ 430741 h 860226"/>
                <a:gd name="connsiteX9" fmla="*/ 430741 w 860226"/>
                <a:gd name="connsiteY9" fmla="*/ 52646 h 8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226" h="860226">
                  <a:moveTo>
                    <a:pt x="430741" y="859247"/>
                  </a:moveTo>
                  <a:cubicBezTo>
                    <a:pt x="194078" y="859247"/>
                    <a:pt x="2232" y="667402"/>
                    <a:pt x="2232" y="430738"/>
                  </a:cubicBezTo>
                  <a:cubicBezTo>
                    <a:pt x="2232" y="194075"/>
                    <a:pt x="194078" y="2232"/>
                    <a:pt x="430741" y="2232"/>
                  </a:cubicBezTo>
                  <a:cubicBezTo>
                    <a:pt x="667405" y="2232"/>
                    <a:pt x="859250" y="194078"/>
                    <a:pt x="859250" y="430741"/>
                  </a:cubicBezTo>
                  <a:cubicBezTo>
                    <a:pt x="858997" y="667277"/>
                    <a:pt x="667304" y="858971"/>
                    <a:pt x="430741" y="859247"/>
                  </a:cubicBezTo>
                  <a:close/>
                  <a:moveTo>
                    <a:pt x="430741" y="52646"/>
                  </a:moveTo>
                  <a:cubicBezTo>
                    <a:pt x="221933" y="52646"/>
                    <a:pt x="52646" y="221933"/>
                    <a:pt x="52646" y="430741"/>
                  </a:cubicBezTo>
                  <a:cubicBezTo>
                    <a:pt x="52646" y="639550"/>
                    <a:pt x="221933" y="808836"/>
                    <a:pt x="430741" y="808836"/>
                  </a:cubicBezTo>
                  <a:cubicBezTo>
                    <a:pt x="639550" y="808836"/>
                    <a:pt x="808836" y="639550"/>
                    <a:pt x="808836" y="430741"/>
                  </a:cubicBezTo>
                  <a:cubicBezTo>
                    <a:pt x="808610" y="222007"/>
                    <a:pt x="639449" y="52873"/>
                    <a:pt x="430741" y="5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PA-任意多边形 4168"/>
            <p:cNvSpPr/>
            <p:nvPr>
              <p:custDataLst>
                <p:tags r:id="rId17"/>
              </p:custDataLst>
            </p:nvPr>
          </p:nvSpPr>
          <p:spPr>
            <a:xfrm>
              <a:off x="5009921" y="31589808"/>
              <a:ext cx="235148" cy="133945"/>
            </a:xfrm>
            <a:custGeom>
              <a:avLst/>
              <a:gdLst>
                <a:gd name="connsiteX0" fmla="*/ 2232 w 235148"/>
                <a:gd name="connsiteY0" fmla="*/ 133987 h 133945"/>
                <a:gd name="connsiteX1" fmla="*/ 2232 w 235148"/>
                <a:gd name="connsiteY1" fmla="*/ 83573 h 133945"/>
                <a:gd name="connsiteX2" fmla="*/ 198162 w 235148"/>
                <a:gd name="connsiteY2" fmla="*/ 2232 h 133945"/>
                <a:gd name="connsiteX3" fmla="*/ 233803 w 235148"/>
                <a:gd name="connsiteY3" fmla="*/ 37901 h 133945"/>
                <a:gd name="connsiteX4" fmla="*/ 2232 w 235148"/>
                <a:gd name="connsiteY4" fmla="*/ 133987 h 13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48" h="133945">
                  <a:moveTo>
                    <a:pt x="2232" y="133987"/>
                  </a:moveTo>
                  <a:lnTo>
                    <a:pt x="2232" y="83573"/>
                  </a:lnTo>
                  <a:cubicBezTo>
                    <a:pt x="75783" y="83725"/>
                    <a:pt x="146337" y="54435"/>
                    <a:pt x="198162" y="2232"/>
                  </a:cubicBezTo>
                  <a:lnTo>
                    <a:pt x="233803" y="37901"/>
                  </a:lnTo>
                  <a:cubicBezTo>
                    <a:pt x="172551" y="99554"/>
                    <a:pt x="89169" y="134163"/>
                    <a:pt x="2232" y="133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PA-任意多边形 4169"/>
            <p:cNvSpPr/>
            <p:nvPr>
              <p:custDataLst>
                <p:tags r:id="rId18"/>
              </p:custDataLst>
            </p:nvPr>
          </p:nvSpPr>
          <p:spPr>
            <a:xfrm>
              <a:off x="4854952" y="31638383"/>
              <a:ext cx="89297" cy="74414"/>
            </a:xfrm>
            <a:custGeom>
              <a:avLst/>
              <a:gdLst>
                <a:gd name="connsiteX0" fmla="*/ 75331 w 89296"/>
                <a:gd name="connsiteY0" fmla="*/ 75054 h 74414"/>
                <a:gd name="connsiteX1" fmla="*/ 2232 w 89296"/>
                <a:gd name="connsiteY1" fmla="*/ 46646 h 74414"/>
                <a:gd name="connsiteX2" fmla="*/ 26128 w 89296"/>
                <a:gd name="connsiteY2" fmla="*/ 2232 h 74414"/>
                <a:gd name="connsiteX3" fmla="*/ 87758 w 89296"/>
                <a:gd name="connsiteY3" fmla="*/ 26253 h 74414"/>
                <a:gd name="connsiteX4" fmla="*/ 75331 w 89296"/>
                <a:gd name="connsiteY4" fmla="*/ 75054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6" h="74414">
                  <a:moveTo>
                    <a:pt x="75331" y="75054"/>
                  </a:moveTo>
                  <a:cubicBezTo>
                    <a:pt x="49923" y="68550"/>
                    <a:pt x="25372" y="59022"/>
                    <a:pt x="2232" y="46646"/>
                  </a:cubicBezTo>
                  <a:lnTo>
                    <a:pt x="26128" y="2232"/>
                  </a:lnTo>
                  <a:cubicBezTo>
                    <a:pt x="45613" y="12719"/>
                    <a:pt x="66306" y="20785"/>
                    <a:pt x="87758" y="26253"/>
                  </a:cubicBezTo>
                  <a:lnTo>
                    <a:pt x="75331" y="75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PA-任意多边形 4170"/>
            <p:cNvSpPr/>
            <p:nvPr>
              <p:custDataLst>
                <p:tags r:id="rId19"/>
              </p:custDataLst>
            </p:nvPr>
          </p:nvSpPr>
          <p:spPr>
            <a:xfrm>
              <a:off x="5825212" y="32209053"/>
              <a:ext cx="160734" cy="160734"/>
            </a:xfrm>
            <a:custGeom>
              <a:avLst/>
              <a:gdLst>
                <a:gd name="connsiteX0" fmla="*/ 162642 w 160734"/>
                <a:gd name="connsiteY0" fmla="*/ 36632 h 160734"/>
                <a:gd name="connsiteX1" fmla="*/ 36632 w 160734"/>
                <a:gd name="connsiteY1" fmla="*/ 162642 h 160734"/>
                <a:gd name="connsiteX2" fmla="*/ 987 w 160734"/>
                <a:gd name="connsiteY2" fmla="*/ 126997 h 160734"/>
                <a:gd name="connsiteX3" fmla="*/ 126997 w 160734"/>
                <a:gd name="connsiteY3" fmla="*/ 987 h 1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34" h="160734">
                  <a:moveTo>
                    <a:pt x="162642" y="36632"/>
                  </a:moveTo>
                  <a:lnTo>
                    <a:pt x="36632" y="162642"/>
                  </a:lnTo>
                  <a:lnTo>
                    <a:pt x="987" y="126997"/>
                  </a:lnTo>
                  <a:lnTo>
                    <a:pt x="126997" y="987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PA-任意多边形 4171"/>
            <p:cNvSpPr/>
            <p:nvPr>
              <p:custDataLst>
                <p:tags r:id="rId20"/>
              </p:custDataLst>
            </p:nvPr>
          </p:nvSpPr>
          <p:spPr>
            <a:xfrm>
              <a:off x="5013093" y="31345911"/>
              <a:ext cx="148828" cy="148828"/>
            </a:xfrm>
            <a:custGeom>
              <a:avLst/>
              <a:gdLst>
                <a:gd name="connsiteX0" fmla="*/ 698 w 148828"/>
                <a:gd name="connsiteY0" fmla="*/ 75862 h 148828"/>
                <a:gd name="connsiteX1" fmla="*/ 75862 w 148828"/>
                <a:gd name="connsiteY1" fmla="*/ 151026 h 148828"/>
                <a:gd name="connsiteX2" fmla="*/ 151026 w 148828"/>
                <a:gd name="connsiteY2" fmla="*/ 75862 h 148828"/>
                <a:gd name="connsiteX3" fmla="*/ 75862 w 148828"/>
                <a:gd name="connsiteY3" fmla="*/ 698 h 148828"/>
                <a:gd name="connsiteX4" fmla="*/ 75838 w 148828"/>
                <a:gd name="connsiteY4" fmla="*/ 698 h 148828"/>
                <a:gd name="connsiteX5" fmla="*/ 698 w 148828"/>
                <a:gd name="connsiteY5" fmla="*/ 75862 h 148828"/>
                <a:gd name="connsiteX6" fmla="*/ 75838 w 148828"/>
                <a:gd name="connsiteY6" fmla="*/ 51109 h 148828"/>
                <a:gd name="connsiteX7" fmla="*/ 100615 w 148828"/>
                <a:gd name="connsiteY7" fmla="*/ 75835 h 148828"/>
                <a:gd name="connsiteX8" fmla="*/ 75889 w 148828"/>
                <a:gd name="connsiteY8" fmla="*/ 100612 h 148828"/>
                <a:gd name="connsiteX9" fmla="*/ 51112 w 148828"/>
                <a:gd name="connsiteY9" fmla="*/ 75886 h 148828"/>
                <a:gd name="connsiteX10" fmla="*/ 51112 w 148828"/>
                <a:gd name="connsiteY10" fmla="*/ 75862 h 148828"/>
                <a:gd name="connsiteX11" fmla="*/ 75838 w 148828"/>
                <a:gd name="connsiteY11" fmla="*/ 51109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698" y="75862"/>
                  </a:moveTo>
                  <a:cubicBezTo>
                    <a:pt x="698" y="117376"/>
                    <a:pt x="34348" y="151026"/>
                    <a:pt x="75862" y="151026"/>
                  </a:cubicBezTo>
                  <a:cubicBezTo>
                    <a:pt x="117376" y="151026"/>
                    <a:pt x="151026" y="117376"/>
                    <a:pt x="151026" y="75862"/>
                  </a:cubicBezTo>
                  <a:cubicBezTo>
                    <a:pt x="151026" y="34348"/>
                    <a:pt x="117376" y="698"/>
                    <a:pt x="75862" y="698"/>
                  </a:cubicBezTo>
                  <a:lnTo>
                    <a:pt x="75838" y="698"/>
                  </a:lnTo>
                  <a:cubicBezTo>
                    <a:pt x="34348" y="772"/>
                    <a:pt x="748" y="34398"/>
                    <a:pt x="698" y="75862"/>
                  </a:cubicBezTo>
                  <a:close/>
                  <a:moveTo>
                    <a:pt x="75838" y="51109"/>
                  </a:moveTo>
                  <a:cubicBezTo>
                    <a:pt x="89500" y="51085"/>
                    <a:pt x="100591" y="62176"/>
                    <a:pt x="100615" y="75835"/>
                  </a:cubicBezTo>
                  <a:cubicBezTo>
                    <a:pt x="100639" y="89497"/>
                    <a:pt x="89548" y="100588"/>
                    <a:pt x="75889" y="100612"/>
                  </a:cubicBezTo>
                  <a:cubicBezTo>
                    <a:pt x="62226" y="100636"/>
                    <a:pt x="51135" y="89545"/>
                    <a:pt x="51112" y="75886"/>
                  </a:cubicBezTo>
                  <a:lnTo>
                    <a:pt x="51112" y="75862"/>
                  </a:lnTo>
                  <a:cubicBezTo>
                    <a:pt x="51135" y="62226"/>
                    <a:pt x="62202" y="51159"/>
                    <a:pt x="75838" y="5110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PA-任意多边形 4172"/>
            <p:cNvSpPr/>
            <p:nvPr>
              <p:custDataLst>
                <p:tags r:id="rId21"/>
              </p:custDataLst>
            </p:nvPr>
          </p:nvSpPr>
          <p:spPr>
            <a:xfrm>
              <a:off x="4809802" y="31168538"/>
              <a:ext cx="226219" cy="226219"/>
            </a:xfrm>
            <a:custGeom>
              <a:avLst/>
              <a:gdLst>
                <a:gd name="connsiteX0" fmla="*/ 76321 w 226218"/>
                <a:gd name="connsiteY0" fmla="*/ 227577 h 226218"/>
                <a:gd name="connsiteX1" fmla="*/ 132557 w 226218"/>
                <a:gd name="connsiteY1" fmla="*/ 202193 h 226218"/>
                <a:gd name="connsiteX2" fmla="*/ 227384 w 226218"/>
                <a:gd name="connsiteY2" fmla="*/ 95697 h 226218"/>
                <a:gd name="connsiteX3" fmla="*/ 120889 w 226218"/>
                <a:gd name="connsiteY3" fmla="*/ 870 h 226218"/>
                <a:gd name="connsiteX4" fmla="*/ 26061 w 226218"/>
                <a:gd name="connsiteY4" fmla="*/ 95748 h 226218"/>
                <a:gd name="connsiteX5" fmla="*/ 19709 w 226218"/>
                <a:gd name="connsiteY5" fmla="*/ 202220 h 226218"/>
                <a:gd name="connsiteX6" fmla="*/ 76321 w 226218"/>
                <a:gd name="connsiteY6" fmla="*/ 227577 h 226218"/>
                <a:gd name="connsiteX7" fmla="*/ 64144 w 226218"/>
                <a:gd name="connsiteY7" fmla="*/ 130127 h 226218"/>
                <a:gd name="connsiteX8" fmla="*/ 76871 w 226218"/>
                <a:gd name="connsiteY8" fmla="*/ 105928 h 226218"/>
                <a:gd name="connsiteX9" fmla="*/ 76318 w 226218"/>
                <a:gd name="connsiteY9" fmla="*/ 101543 h 226218"/>
                <a:gd name="connsiteX10" fmla="*/ 126580 w 226218"/>
                <a:gd name="connsiteY10" fmla="*/ 50980 h 226218"/>
                <a:gd name="connsiteX11" fmla="*/ 177143 w 226218"/>
                <a:gd name="connsiteY11" fmla="*/ 101243 h 226218"/>
                <a:gd name="connsiteX12" fmla="*/ 126881 w 226218"/>
                <a:gd name="connsiteY12" fmla="*/ 151805 h 226218"/>
                <a:gd name="connsiteX13" fmla="*/ 126199 w 226218"/>
                <a:gd name="connsiteY13" fmla="*/ 151805 h 226218"/>
                <a:gd name="connsiteX14" fmla="*/ 125895 w 226218"/>
                <a:gd name="connsiteY14" fmla="*/ 151805 h 226218"/>
                <a:gd name="connsiteX15" fmla="*/ 122318 w 226218"/>
                <a:gd name="connsiteY15" fmla="*/ 151404 h 226218"/>
                <a:gd name="connsiteX16" fmla="*/ 98118 w 226218"/>
                <a:gd name="connsiteY16" fmla="*/ 164158 h 226218"/>
                <a:gd name="connsiteX17" fmla="*/ 76315 w 226218"/>
                <a:gd name="connsiteY17" fmla="*/ 177166 h 226218"/>
                <a:gd name="connsiteX18" fmla="*/ 51109 w 226218"/>
                <a:gd name="connsiteY18" fmla="*/ 151960 h 226218"/>
                <a:gd name="connsiteX19" fmla="*/ 64144 w 226218"/>
                <a:gd name="connsiteY19" fmla="*/ 130127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21" y="227577"/>
                  </a:moveTo>
                  <a:cubicBezTo>
                    <a:pt x="97820" y="227526"/>
                    <a:pt x="118290" y="218302"/>
                    <a:pt x="132557" y="202193"/>
                  </a:cubicBezTo>
                  <a:cubicBezTo>
                    <a:pt x="188138" y="198966"/>
                    <a:pt x="230611" y="151302"/>
                    <a:pt x="227384" y="95697"/>
                  </a:cubicBezTo>
                  <a:cubicBezTo>
                    <a:pt x="224158" y="40116"/>
                    <a:pt x="176494" y="-2357"/>
                    <a:pt x="120889" y="870"/>
                  </a:cubicBezTo>
                  <a:cubicBezTo>
                    <a:pt x="69769" y="3844"/>
                    <a:pt x="29011" y="44628"/>
                    <a:pt x="26061" y="95748"/>
                  </a:cubicBezTo>
                  <a:cubicBezTo>
                    <a:pt x="-5094" y="123400"/>
                    <a:pt x="-7943" y="171064"/>
                    <a:pt x="19709" y="202220"/>
                  </a:cubicBezTo>
                  <a:cubicBezTo>
                    <a:pt x="34074" y="218376"/>
                    <a:pt x="54693" y="227625"/>
                    <a:pt x="76321" y="227577"/>
                  </a:cubicBezTo>
                  <a:close/>
                  <a:moveTo>
                    <a:pt x="64144" y="130127"/>
                  </a:moveTo>
                  <a:cubicBezTo>
                    <a:pt x="72764" y="125263"/>
                    <a:pt x="77755" y="115786"/>
                    <a:pt x="76871" y="105928"/>
                  </a:cubicBezTo>
                  <a:cubicBezTo>
                    <a:pt x="76871" y="105550"/>
                    <a:pt x="76368" y="101945"/>
                    <a:pt x="76318" y="101543"/>
                  </a:cubicBezTo>
                  <a:cubicBezTo>
                    <a:pt x="76243" y="73692"/>
                    <a:pt x="98752" y="51055"/>
                    <a:pt x="126580" y="50980"/>
                  </a:cubicBezTo>
                  <a:cubicBezTo>
                    <a:pt x="154432" y="50906"/>
                    <a:pt x="177068" y="73415"/>
                    <a:pt x="177143" y="101243"/>
                  </a:cubicBezTo>
                  <a:cubicBezTo>
                    <a:pt x="177217" y="129094"/>
                    <a:pt x="154708" y="151731"/>
                    <a:pt x="126881" y="151805"/>
                  </a:cubicBezTo>
                  <a:cubicBezTo>
                    <a:pt x="126654" y="151805"/>
                    <a:pt x="126428" y="151805"/>
                    <a:pt x="126199" y="151805"/>
                  </a:cubicBezTo>
                  <a:lnTo>
                    <a:pt x="125895" y="151805"/>
                  </a:lnTo>
                  <a:lnTo>
                    <a:pt x="122318" y="151404"/>
                  </a:lnTo>
                  <a:cubicBezTo>
                    <a:pt x="112435" y="150523"/>
                    <a:pt x="102985" y="155511"/>
                    <a:pt x="98118" y="164158"/>
                  </a:cubicBezTo>
                  <a:cubicBezTo>
                    <a:pt x="93781" y="172174"/>
                    <a:pt x="85414" y="177166"/>
                    <a:pt x="76315" y="177166"/>
                  </a:cubicBezTo>
                  <a:cubicBezTo>
                    <a:pt x="62402" y="177166"/>
                    <a:pt x="51109" y="165873"/>
                    <a:pt x="51109" y="151960"/>
                  </a:cubicBezTo>
                  <a:cubicBezTo>
                    <a:pt x="51139" y="142831"/>
                    <a:pt x="56128" y="134464"/>
                    <a:pt x="64144" y="1301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PA-任意多边形 4173"/>
            <p:cNvSpPr/>
            <p:nvPr>
              <p:custDataLst>
                <p:tags r:id="rId22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PA-任意多边形 4174"/>
            <p:cNvSpPr/>
            <p:nvPr>
              <p:custDataLst>
                <p:tags r:id="rId23"/>
              </p:custDataLst>
            </p:nvPr>
          </p:nvSpPr>
          <p:spPr>
            <a:xfrm>
              <a:off x="4571302" y="30955868"/>
              <a:ext cx="1524000" cy="1524000"/>
            </a:xfrm>
            <a:custGeom>
              <a:avLst/>
              <a:gdLst>
                <a:gd name="connsiteX0" fmla="*/ 440851 w 1524000"/>
                <a:gd name="connsiteY0" fmla="*/ 969578 h 1524000"/>
                <a:gd name="connsiteX1" fmla="*/ 652988 w 1524000"/>
                <a:gd name="connsiteY1" fmla="*/ 924888 h 1524000"/>
                <a:gd name="connsiteX2" fmla="*/ 652988 w 1524000"/>
                <a:gd name="connsiteY2" fmla="*/ 925141 h 1524000"/>
                <a:gd name="connsiteX3" fmla="*/ 676883 w 1524000"/>
                <a:gd name="connsiteY3" fmla="*/ 913294 h 1524000"/>
                <a:gd name="connsiteX4" fmla="*/ 694778 w 1524000"/>
                <a:gd name="connsiteY4" fmla="*/ 904421 h 1524000"/>
                <a:gd name="connsiteX5" fmla="*/ 730069 w 1524000"/>
                <a:gd name="connsiteY5" fmla="*/ 882969 h 1524000"/>
                <a:gd name="connsiteX6" fmla="*/ 736974 w 1524000"/>
                <a:gd name="connsiteY6" fmla="*/ 878709 h 1524000"/>
                <a:gd name="connsiteX7" fmla="*/ 754822 w 1524000"/>
                <a:gd name="connsiteY7" fmla="*/ 865577 h 1524000"/>
                <a:gd name="connsiteX8" fmla="*/ 783304 w 1524000"/>
                <a:gd name="connsiteY8" fmla="*/ 893958 h 1524000"/>
                <a:gd name="connsiteX9" fmla="*/ 775920 w 1524000"/>
                <a:gd name="connsiteY9" fmla="*/ 901343 h 1524000"/>
                <a:gd name="connsiteX10" fmla="*/ 775920 w 1524000"/>
                <a:gd name="connsiteY10" fmla="*/ 936984 h 1524000"/>
                <a:gd name="connsiteX11" fmla="*/ 1329551 w 1524000"/>
                <a:gd name="connsiteY11" fmla="*/ 1490643 h 1524000"/>
                <a:gd name="connsiteX12" fmla="*/ 1491223 w 1524000"/>
                <a:gd name="connsiteY12" fmla="*/ 1490643 h 1524000"/>
                <a:gd name="connsiteX13" fmla="*/ 1491223 w 1524000"/>
                <a:gd name="connsiteY13" fmla="*/ 1328971 h 1524000"/>
                <a:gd name="connsiteX14" fmla="*/ 937592 w 1524000"/>
                <a:gd name="connsiteY14" fmla="*/ 775289 h 1524000"/>
                <a:gd name="connsiteX15" fmla="*/ 901950 w 1524000"/>
                <a:gd name="connsiteY15" fmla="*/ 775289 h 1524000"/>
                <a:gd name="connsiteX16" fmla="*/ 894565 w 1524000"/>
                <a:gd name="connsiteY16" fmla="*/ 782673 h 1524000"/>
                <a:gd name="connsiteX17" fmla="*/ 866184 w 1524000"/>
                <a:gd name="connsiteY17" fmla="*/ 754292 h 1524000"/>
                <a:gd name="connsiteX18" fmla="*/ 879191 w 1524000"/>
                <a:gd name="connsiteY18" fmla="*/ 736647 h 1524000"/>
                <a:gd name="connsiteX19" fmla="*/ 884234 w 1524000"/>
                <a:gd name="connsiteY19" fmla="*/ 728354 h 1524000"/>
                <a:gd name="connsiteX20" fmla="*/ 904829 w 1524000"/>
                <a:gd name="connsiteY20" fmla="*/ 694502 h 1524000"/>
                <a:gd name="connsiteX21" fmla="*/ 913978 w 1524000"/>
                <a:gd name="connsiteY21" fmla="*/ 676077 h 1524000"/>
                <a:gd name="connsiteX22" fmla="*/ 925474 w 1524000"/>
                <a:gd name="connsiteY22" fmla="*/ 652937 h 1524000"/>
                <a:gd name="connsiteX23" fmla="*/ 925197 w 1524000"/>
                <a:gd name="connsiteY23" fmla="*/ 652812 h 1524000"/>
                <a:gd name="connsiteX24" fmla="*/ 735569 w 1524000"/>
                <a:gd name="connsiteY24" fmla="*/ 698 h 1524000"/>
                <a:gd name="connsiteX25" fmla="*/ 707438 w 1524000"/>
                <a:gd name="connsiteY25" fmla="*/ 42566 h 1524000"/>
                <a:gd name="connsiteX26" fmla="*/ 869187 w 1524000"/>
                <a:gd name="connsiteY26" fmla="*/ 653163 h 1524000"/>
                <a:gd name="connsiteX27" fmla="*/ 860692 w 1524000"/>
                <a:gd name="connsiteY27" fmla="*/ 670278 h 1524000"/>
                <a:gd name="connsiteX28" fmla="*/ 842720 w 1524000"/>
                <a:gd name="connsiteY28" fmla="*/ 699821 h 1524000"/>
                <a:gd name="connsiteX29" fmla="*/ 837377 w 1524000"/>
                <a:gd name="connsiteY29" fmla="*/ 708441 h 1524000"/>
                <a:gd name="connsiteX30" fmla="*/ 708825 w 1524000"/>
                <a:gd name="connsiteY30" fmla="*/ 836993 h 1524000"/>
                <a:gd name="connsiteX31" fmla="*/ 702750 w 1524000"/>
                <a:gd name="connsiteY31" fmla="*/ 840749 h 1524000"/>
                <a:gd name="connsiteX32" fmla="*/ 670561 w 1524000"/>
                <a:gd name="connsiteY32" fmla="*/ 860335 h 1524000"/>
                <a:gd name="connsiteX33" fmla="*/ 655437 w 1524000"/>
                <a:gd name="connsiteY33" fmla="*/ 867895 h 1524000"/>
                <a:gd name="connsiteX34" fmla="*/ 42596 w 1524000"/>
                <a:gd name="connsiteY34" fmla="*/ 705944 h 1524000"/>
                <a:gd name="connsiteX35" fmla="*/ 698 w 1524000"/>
                <a:gd name="connsiteY35" fmla="*/ 734024 h 1524000"/>
                <a:gd name="connsiteX36" fmla="*/ 440851 w 1524000"/>
                <a:gd name="connsiteY36" fmla="*/ 969578 h 1524000"/>
                <a:gd name="connsiteX37" fmla="*/ 1474310 w 1524000"/>
                <a:gd name="connsiteY37" fmla="*/ 1409808 h 1524000"/>
                <a:gd name="connsiteX38" fmla="*/ 1410386 w 1524000"/>
                <a:gd name="connsiteY38" fmla="*/ 1473733 h 1524000"/>
                <a:gd name="connsiteX39" fmla="*/ 1365190 w 1524000"/>
                <a:gd name="connsiteY39" fmla="*/ 1455004 h 1524000"/>
                <a:gd name="connsiteX40" fmla="*/ 1308302 w 1524000"/>
                <a:gd name="connsiteY40" fmla="*/ 1398087 h 1524000"/>
                <a:gd name="connsiteX41" fmla="*/ 1398691 w 1524000"/>
                <a:gd name="connsiteY41" fmla="*/ 1307697 h 1524000"/>
                <a:gd name="connsiteX42" fmla="*/ 1455582 w 1524000"/>
                <a:gd name="connsiteY42" fmla="*/ 1364612 h 1524000"/>
                <a:gd name="connsiteX43" fmla="*/ 1474310 w 1524000"/>
                <a:gd name="connsiteY43" fmla="*/ 1409808 h 1524000"/>
                <a:gd name="connsiteX44" fmla="*/ 1363049 w 1524000"/>
                <a:gd name="connsiteY44" fmla="*/ 1272053 h 1524000"/>
                <a:gd name="connsiteX45" fmla="*/ 1272660 w 1524000"/>
                <a:gd name="connsiteY45" fmla="*/ 1362442 h 1524000"/>
                <a:gd name="connsiteX46" fmla="*/ 829382 w 1524000"/>
                <a:gd name="connsiteY46" fmla="*/ 919167 h 1524000"/>
                <a:gd name="connsiteX47" fmla="*/ 836766 w 1524000"/>
                <a:gd name="connsiteY47" fmla="*/ 911782 h 1524000"/>
                <a:gd name="connsiteX48" fmla="*/ 912386 w 1524000"/>
                <a:gd name="connsiteY48" fmla="*/ 836162 h 1524000"/>
                <a:gd name="connsiteX49" fmla="*/ 919771 w 1524000"/>
                <a:gd name="connsiteY49" fmla="*/ 828777 h 1524000"/>
                <a:gd name="connsiteX50" fmla="*/ 1363049 w 1524000"/>
                <a:gd name="connsiteY50" fmla="*/ 1272053 h 1524000"/>
                <a:gd name="connsiteX51" fmla="*/ 858924 w 1524000"/>
                <a:gd name="connsiteY51" fmla="*/ 818341 h 1524000"/>
                <a:gd name="connsiteX52" fmla="*/ 818946 w 1524000"/>
                <a:gd name="connsiteY52" fmla="*/ 858320 h 1524000"/>
                <a:gd name="connsiteX53" fmla="*/ 794193 w 1524000"/>
                <a:gd name="connsiteY53" fmla="*/ 833567 h 1524000"/>
                <a:gd name="connsiteX54" fmla="*/ 834070 w 1524000"/>
                <a:gd name="connsiteY54" fmla="*/ 793588 h 1524000"/>
                <a:gd name="connsiteX55" fmla="*/ 858924 w 1524000"/>
                <a:gd name="connsiteY55" fmla="*/ 818341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24000" h="1524000">
                  <a:moveTo>
                    <a:pt x="440851" y="969578"/>
                  </a:moveTo>
                  <a:cubicBezTo>
                    <a:pt x="513899" y="969578"/>
                    <a:pt x="586140" y="954353"/>
                    <a:pt x="652988" y="924888"/>
                  </a:cubicBezTo>
                  <a:lnTo>
                    <a:pt x="652988" y="925141"/>
                  </a:lnTo>
                  <a:cubicBezTo>
                    <a:pt x="661179" y="921563"/>
                    <a:pt x="668942" y="917276"/>
                    <a:pt x="676883" y="913294"/>
                  </a:cubicBezTo>
                  <a:cubicBezTo>
                    <a:pt x="682834" y="910320"/>
                    <a:pt x="688956" y="907624"/>
                    <a:pt x="694778" y="904421"/>
                  </a:cubicBezTo>
                  <a:cubicBezTo>
                    <a:pt x="706902" y="897792"/>
                    <a:pt x="718573" y="890482"/>
                    <a:pt x="730069" y="882969"/>
                  </a:cubicBezTo>
                  <a:cubicBezTo>
                    <a:pt x="732337" y="881480"/>
                    <a:pt x="734733" y="880221"/>
                    <a:pt x="736974" y="878709"/>
                  </a:cubicBezTo>
                  <a:cubicBezTo>
                    <a:pt x="743100" y="874551"/>
                    <a:pt x="748872" y="869964"/>
                    <a:pt x="754822" y="865577"/>
                  </a:cubicBezTo>
                  <a:lnTo>
                    <a:pt x="783304" y="893958"/>
                  </a:lnTo>
                  <a:lnTo>
                    <a:pt x="775920" y="901343"/>
                  </a:lnTo>
                  <a:cubicBezTo>
                    <a:pt x="766088" y="911175"/>
                    <a:pt x="766088" y="927156"/>
                    <a:pt x="775920" y="936984"/>
                  </a:cubicBezTo>
                  <a:lnTo>
                    <a:pt x="1329551" y="1490643"/>
                  </a:lnTo>
                  <a:cubicBezTo>
                    <a:pt x="1374191" y="1535282"/>
                    <a:pt x="1446584" y="1535282"/>
                    <a:pt x="1491223" y="1490643"/>
                  </a:cubicBezTo>
                  <a:cubicBezTo>
                    <a:pt x="1535863" y="1446003"/>
                    <a:pt x="1535863" y="1373610"/>
                    <a:pt x="1491223" y="1328971"/>
                  </a:cubicBezTo>
                  <a:lnTo>
                    <a:pt x="937592" y="775289"/>
                  </a:lnTo>
                  <a:cubicBezTo>
                    <a:pt x="927760" y="765457"/>
                    <a:pt x="911782" y="765457"/>
                    <a:pt x="901950" y="775289"/>
                  </a:cubicBezTo>
                  <a:lnTo>
                    <a:pt x="894565" y="782673"/>
                  </a:lnTo>
                  <a:lnTo>
                    <a:pt x="866184" y="754292"/>
                  </a:lnTo>
                  <a:cubicBezTo>
                    <a:pt x="870544" y="748392"/>
                    <a:pt x="875081" y="742671"/>
                    <a:pt x="879191" y="736647"/>
                  </a:cubicBezTo>
                  <a:cubicBezTo>
                    <a:pt x="881007" y="733950"/>
                    <a:pt x="882543" y="731075"/>
                    <a:pt x="884234" y="728354"/>
                  </a:cubicBezTo>
                  <a:cubicBezTo>
                    <a:pt x="891416" y="717287"/>
                    <a:pt x="898450" y="706122"/>
                    <a:pt x="904829" y="694502"/>
                  </a:cubicBezTo>
                  <a:cubicBezTo>
                    <a:pt x="908106" y="688504"/>
                    <a:pt x="910904" y="682199"/>
                    <a:pt x="913978" y="676077"/>
                  </a:cubicBezTo>
                  <a:cubicBezTo>
                    <a:pt x="917809" y="668364"/>
                    <a:pt x="921968" y="660953"/>
                    <a:pt x="925474" y="652937"/>
                  </a:cubicBezTo>
                  <a:lnTo>
                    <a:pt x="925197" y="652812"/>
                  </a:lnTo>
                  <a:cubicBezTo>
                    <a:pt x="1028695" y="418241"/>
                    <a:pt x="948715" y="143192"/>
                    <a:pt x="735569" y="698"/>
                  </a:cubicBezTo>
                  <a:lnTo>
                    <a:pt x="707438" y="42566"/>
                  </a:lnTo>
                  <a:cubicBezTo>
                    <a:pt x="907728" y="176109"/>
                    <a:pt x="977070" y="437979"/>
                    <a:pt x="869187" y="653163"/>
                  </a:cubicBezTo>
                  <a:cubicBezTo>
                    <a:pt x="866365" y="658860"/>
                    <a:pt x="863743" y="664706"/>
                    <a:pt x="860692" y="670278"/>
                  </a:cubicBezTo>
                  <a:cubicBezTo>
                    <a:pt x="855123" y="680360"/>
                    <a:pt x="848997" y="690165"/>
                    <a:pt x="842720" y="699821"/>
                  </a:cubicBezTo>
                  <a:cubicBezTo>
                    <a:pt x="840880" y="702669"/>
                    <a:pt x="839267" y="705670"/>
                    <a:pt x="837377" y="708441"/>
                  </a:cubicBezTo>
                  <a:cubicBezTo>
                    <a:pt x="803072" y="759054"/>
                    <a:pt x="759438" y="802688"/>
                    <a:pt x="708825" y="836993"/>
                  </a:cubicBezTo>
                  <a:cubicBezTo>
                    <a:pt x="706857" y="838329"/>
                    <a:pt x="704741" y="839514"/>
                    <a:pt x="702750" y="840749"/>
                  </a:cubicBezTo>
                  <a:cubicBezTo>
                    <a:pt x="692263" y="847631"/>
                    <a:pt x="681601" y="854260"/>
                    <a:pt x="670561" y="860335"/>
                  </a:cubicBezTo>
                  <a:cubicBezTo>
                    <a:pt x="665519" y="863032"/>
                    <a:pt x="660480" y="865377"/>
                    <a:pt x="655437" y="867895"/>
                  </a:cubicBezTo>
                  <a:cubicBezTo>
                    <a:pt x="439622" y="977013"/>
                    <a:pt x="176315" y="907418"/>
                    <a:pt x="42596" y="705944"/>
                  </a:cubicBezTo>
                  <a:lnTo>
                    <a:pt x="698" y="734024"/>
                  </a:lnTo>
                  <a:cubicBezTo>
                    <a:pt x="98826" y="881180"/>
                    <a:pt x="263978" y="969554"/>
                    <a:pt x="440851" y="969578"/>
                  </a:cubicBezTo>
                  <a:close/>
                  <a:moveTo>
                    <a:pt x="1474310" y="1409808"/>
                  </a:moveTo>
                  <a:cubicBezTo>
                    <a:pt x="1474310" y="1445122"/>
                    <a:pt x="1445676" y="1473733"/>
                    <a:pt x="1410386" y="1473733"/>
                  </a:cubicBezTo>
                  <a:cubicBezTo>
                    <a:pt x="1393446" y="1473733"/>
                    <a:pt x="1377188" y="1467003"/>
                    <a:pt x="1365190" y="1455004"/>
                  </a:cubicBezTo>
                  <a:lnTo>
                    <a:pt x="1308302" y="1398087"/>
                  </a:lnTo>
                  <a:lnTo>
                    <a:pt x="1398691" y="1307697"/>
                  </a:lnTo>
                  <a:lnTo>
                    <a:pt x="1455582" y="1364612"/>
                  </a:lnTo>
                  <a:cubicBezTo>
                    <a:pt x="1467604" y="1376560"/>
                    <a:pt x="1474361" y="1392842"/>
                    <a:pt x="1474310" y="1409808"/>
                  </a:cubicBezTo>
                  <a:close/>
                  <a:moveTo>
                    <a:pt x="1363049" y="1272053"/>
                  </a:moveTo>
                  <a:lnTo>
                    <a:pt x="1272660" y="1362442"/>
                  </a:lnTo>
                  <a:lnTo>
                    <a:pt x="829382" y="919167"/>
                  </a:lnTo>
                  <a:lnTo>
                    <a:pt x="836766" y="911782"/>
                  </a:lnTo>
                  <a:lnTo>
                    <a:pt x="912386" y="836162"/>
                  </a:lnTo>
                  <a:lnTo>
                    <a:pt x="919771" y="828777"/>
                  </a:lnTo>
                  <a:lnTo>
                    <a:pt x="1363049" y="1272053"/>
                  </a:lnTo>
                  <a:close/>
                  <a:moveTo>
                    <a:pt x="858924" y="818341"/>
                  </a:moveTo>
                  <a:lnTo>
                    <a:pt x="818946" y="858320"/>
                  </a:lnTo>
                  <a:lnTo>
                    <a:pt x="794193" y="833567"/>
                  </a:lnTo>
                  <a:cubicBezTo>
                    <a:pt x="808183" y="820964"/>
                    <a:pt x="821517" y="807629"/>
                    <a:pt x="834070" y="793588"/>
                  </a:cubicBezTo>
                  <a:lnTo>
                    <a:pt x="858924" y="81834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70" name="PA-任意多边形 4175"/>
            <p:cNvSpPr/>
            <p:nvPr>
              <p:custDataLst>
                <p:tags r:id="rId24"/>
              </p:custDataLst>
            </p:nvPr>
          </p:nvSpPr>
          <p:spPr>
            <a:xfrm>
              <a:off x="4582947" y="30966908"/>
              <a:ext cx="857250" cy="857250"/>
            </a:xfrm>
            <a:custGeom>
              <a:avLst/>
              <a:gdLst>
                <a:gd name="connsiteX0" fmla="*/ 429207 w 857250"/>
                <a:gd name="connsiteY0" fmla="*/ 857712 h 857250"/>
                <a:gd name="connsiteX1" fmla="*/ 857716 w 857250"/>
                <a:gd name="connsiteY1" fmla="*/ 429204 h 857250"/>
                <a:gd name="connsiteX2" fmla="*/ 429207 w 857250"/>
                <a:gd name="connsiteY2" fmla="*/ 698 h 857250"/>
                <a:gd name="connsiteX3" fmla="*/ 698 w 857250"/>
                <a:gd name="connsiteY3" fmla="*/ 429207 h 857250"/>
                <a:gd name="connsiteX4" fmla="*/ 429207 w 857250"/>
                <a:gd name="connsiteY4" fmla="*/ 857712 h 857250"/>
                <a:gd name="connsiteX5" fmla="*/ 429207 w 857250"/>
                <a:gd name="connsiteY5" fmla="*/ 51112 h 857250"/>
                <a:gd name="connsiteX6" fmla="*/ 807301 w 857250"/>
                <a:gd name="connsiteY6" fmla="*/ 429207 h 857250"/>
                <a:gd name="connsiteX7" fmla="*/ 429207 w 857250"/>
                <a:gd name="connsiteY7" fmla="*/ 807301 h 857250"/>
                <a:gd name="connsiteX8" fmla="*/ 51112 w 857250"/>
                <a:gd name="connsiteY8" fmla="*/ 429207 h 857250"/>
                <a:gd name="connsiteX9" fmla="*/ 429207 w 857250"/>
                <a:gd name="connsiteY9" fmla="*/ 5111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0" h="857250">
                  <a:moveTo>
                    <a:pt x="429207" y="857712"/>
                  </a:moveTo>
                  <a:cubicBezTo>
                    <a:pt x="665870" y="857712"/>
                    <a:pt x="857716" y="665867"/>
                    <a:pt x="857716" y="429204"/>
                  </a:cubicBezTo>
                  <a:cubicBezTo>
                    <a:pt x="857716" y="192540"/>
                    <a:pt x="665867" y="698"/>
                    <a:pt x="429207" y="698"/>
                  </a:cubicBezTo>
                  <a:cubicBezTo>
                    <a:pt x="192546" y="698"/>
                    <a:pt x="698" y="192543"/>
                    <a:pt x="698" y="429207"/>
                  </a:cubicBezTo>
                  <a:cubicBezTo>
                    <a:pt x="951" y="665742"/>
                    <a:pt x="192644" y="857436"/>
                    <a:pt x="429207" y="857712"/>
                  </a:cubicBezTo>
                  <a:close/>
                  <a:moveTo>
                    <a:pt x="429207" y="51112"/>
                  </a:moveTo>
                  <a:cubicBezTo>
                    <a:pt x="638015" y="51112"/>
                    <a:pt x="807301" y="220398"/>
                    <a:pt x="807301" y="429207"/>
                  </a:cubicBezTo>
                  <a:cubicBezTo>
                    <a:pt x="807301" y="638015"/>
                    <a:pt x="638015" y="807301"/>
                    <a:pt x="429207" y="807301"/>
                  </a:cubicBezTo>
                  <a:cubicBezTo>
                    <a:pt x="220398" y="807301"/>
                    <a:pt x="51112" y="638015"/>
                    <a:pt x="51112" y="429207"/>
                  </a:cubicBezTo>
                  <a:cubicBezTo>
                    <a:pt x="51338" y="220472"/>
                    <a:pt x="220499" y="51338"/>
                    <a:pt x="429207" y="51112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PA-任意多边形 4176"/>
            <p:cNvSpPr/>
            <p:nvPr>
              <p:custDataLst>
                <p:tags r:id="rId25"/>
              </p:custDataLst>
            </p:nvPr>
          </p:nvSpPr>
          <p:spPr>
            <a:xfrm>
              <a:off x="5011456" y="31591370"/>
              <a:ext cx="232172" cy="130969"/>
            </a:xfrm>
            <a:custGeom>
              <a:avLst/>
              <a:gdLst>
                <a:gd name="connsiteX0" fmla="*/ 698 w 232171"/>
                <a:gd name="connsiteY0" fmla="*/ 132425 h 130968"/>
                <a:gd name="connsiteX1" fmla="*/ 232292 w 232171"/>
                <a:gd name="connsiteY1" fmla="*/ 36339 h 130968"/>
                <a:gd name="connsiteX2" fmla="*/ 196651 w 232171"/>
                <a:gd name="connsiteY2" fmla="*/ 698 h 130968"/>
                <a:gd name="connsiteX3" fmla="*/ 698 w 232171"/>
                <a:gd name="connsiteY3" fmla="*/ 82014 h 130968"/>
                <a:gd name="connsiteX4" fmla="*/ 698 w 232171"/>
                <a:gd name="connsiteY4" fmla="*/ 132425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1" h="130968">
                  <a:moveTo>
                    <a:pt x="698" y="132425"/>
                  </a:moveTo>
                  <a:cubicBezTo>
                    <a:pt x="87634" y="132601"/>
                    <a:pt x="171017" y="98019"/>
                    <a:pt x="232292" y="36339"/>
                  </a:cubicBezTo>
                  <a:lnTo>
                    <a:pt x="196651" y="698"/>
                  </a:lnTo>
                  <a:cubicBezTo>
                    <a:pt x="144802" y="52874"/>
                    <a:pt x="74248" y="82163"/>
                    <a:pt x="698" y="82014"/>
                  </a:cubicBezTo>
                  <a:lnTo>
                    <a:pt x="698" y="132425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PA-任意多边形 4177"/>
            <p:cNvSpPr/>
            <p:nvPr>
              <p:custDataLst>
                <p:tags r:id="rId26"/>
              </p:custDataLst>
            </p:nvPr>
          </p:nvSpPr>
          <p:spPr>
            <a:xfrm>
              <a:off x="4856713" y="31639793"/>
              <a:ext cx="86320" cy="71438"/>
            </a:xfrm>
            <a:custGeom>
              <a:avLst/>
              <a:gdLst>
                <a:gd name="connsiteX0" fmla="*/ 698 w 86320"/>
                <a:gd name="connsiteY0" fmla="*/ 45111 h 71437"/>
                <a:gd name="connsiteX1" fmla="*/ 73519 w 86320"/>
                <a:gd name="connsiteY1" fmla="*/ 73620 h 71437"/>
                <a:gd name="connsiteX2" fmla="*/ 86122 w 86320"/>
                <a:gd name="connsiteY2" fmla="*/ 24820 h 71437"/>
                <a:gd name="connsiteX3" fmla="*/ 24593 w 86320"/>
                <a:gd name="connsiteY3" fmla="*/ 698 h 71437"/>
                <a:gd name="connsiteX4" fmla="*/ 698 w 86320"/>
                <a:gd name="connsiteY4" fmla="*/ 45111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20" h="71437">
                  <a:moveTo>
                    <a:pt x="698" y="45111"/>
                  </a:moveTo>
                  <a:cubicBezTo>
                    <a:pt x="23736" y="57511"/>
                    <a:pt x="48186" y="67090"/>
                    <a:pt x="73519" y="73620"/>
                  </a:cubicBezTo>
                  <a:lnTo>
                    <a:pt x="86122" y="24820"/>
                  </a:lnTo>
                  <a:cubicBezTo>
                    <a:pt x="64721" y="19274"/>
                    <a:pt x="44051" y="11184"/>
                    <a:pt x="24593" y="698"/>
                  </a:cubicBezTo>
                  <a:lnTo>
                    <a:pt x="698" y="4511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668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27"/>
            </p:custDataLst>
          </p:nvPr>
        </p:nvCxnSpPr>
        <p:spPr>
          <a:xfrm>
            <a:off x="3466328" y="194275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0" name="直接连接符 29"/>
          <p:cNvCxnSpPr/>
          <p:nvPr>
            <p:custDataLst>
              <p:tags r:id="rId28"/>
            </p:custDataLst>
          </p:nvPr>
        </p:nvCxnSpPr>
        <p:spPr>
          <a:xfrm>
            <a:off x="3466328" y="252069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1" name="直接连接符 30"/>
          <p:cNvCxnSpPr/>
          <p:nvPr>
            <p:custDataLst>
              <p:tags r:id="rId29"/>
            </p:custDataLst>
          </p:nvPr>
        </p:nvCxnSpPr>
        <p:spPr>
          <a:xfrm>
            <a:off x="3466328" y="309863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2" name="直接连接符 31"/>
          <p:cNvCxnSpPr/>
          <p:nvPr>
            <p:custDataLst>
              <p:tags r:id="rId30"/>
            </p:custDataLst>
          </p:nvPr>
        </p:nvCxnSpPr>
        <p:spPr>
          <a:xfrm>
            <a:off x="3466328" y="367657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sp>
        <p:nvSpPr>
          <p:cNvPr id="24" name="矩形 23"/>
          <p:cNvSpPr/>
          <p:nvPr>
            <p:custDataLst>
              <p:tags r:id="rId31"/>
            </p:custDataLst>
          </p:nvPr>
        </p:nvSpPr>
        <p:spPr>
          <a:xfrm>
            <a:off x="403286" y="1140126"/>
            <a:ext cx="3249619" cy="33424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68580" tIns="34290" rIns="297000" bIns="3429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</a:pPr>
            <a:endParaRPr lang="da-DK" altLang="zh-CN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任意多边形 64"/>
          <p:cNvSpPr/>
          <p:nvPr>
            <p:custDataLst>
              <p:tags r:id="rId32"/>
            </p:custDataLst>
          </p:nvPr>
        </p:nvSpPr>
        <p:spPr>
          <a:xfrm>
            <a:off x="403285" y="1144540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65"/>
          <p:cNvSpPr/>
          <p:nvPr>
            <p:custDataLst>
              <p:tags r:id="rId33"/>
            </p:custDataLst>
          </p:nvPr>
        </p:nvSpPr>
        <p:spPr>
          <a:xfrm flipV="1">
            <a:off x="403285" y="4327816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66"/>
          <p:cNvSpPr/>
          <p:nvPr>
            <p:custDataLst>
              <p:tags r:id="rId34"/>
            </p:custDataLst>
          </p:nvPr>
        </p:nvSpPr>
        <p:spPr>
          <a:xfrm flipH="1">
            <a:off x="3504472" y="1140122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67"/>
          <p:cNvSpPr/>
          <p:nvPr>
            <p:custDataLst>
              <p:tags r:id="rId35"/>
            </p:custDataLst>
          </p:nvPr>
        </p:nvSpPr>
        <p:spPr>
          <a:xfrm flipH="1" flipV="1">
            <a:off x="3504472" y="4334177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18"/>
          <p:cNvSpPr/>
          <p:nvPr>
            <p:custDataLst>
              <p:tags r:id="rId36"/>
            </p:custDataLst>
          </p:nvPr>
        </p:nvSpPr>
        <p:spPr>
          <a:xfrm>
            <a:off x="3887341" y="1718527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F74AD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圆角矩形 45"/>
          <p:cNvSpPr/>
          <p:nvPr>
            <p:custDataLst>
              <p:tags r:id="rId37"/>
            </p:custDataLst>
          </p:nvPr>
        </p:nvSpPr>
        <p:spPr>
          <a:xfrm>
            <a:off x="3887341" y="2295660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3498D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圆角矩形 53"/>
          <p:cNvSpPr/>
          <p:nvPr>
            <p:custDataLst>
              <p:tags r:id="rId38"/>
            </p:custDataLst>
          </p:nvPr>
        </p:nvSpPr>
        <p:spPr>
          <a:xfrm>
            <a:off x="3887341" y="2875331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AA3AA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圆角矩形 61"/>
          <p:cNvSpPr/>
          <p:nvPr>
            <p:custDataLst>
              <p:tags r:id="rId39"/>
            </p:custDataLst>
          </p:nvPr>
        </p:nvSpPr>
        <p:spPr>
          <a:xfrm>
            <a:off x="3887341" y="3453733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69A35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40"/>
            </p:custDataLst>
          </p:nvPr>
        </p:nvSpPr>
        <p:spPr>
          <a:xfrm>
            <a:off x="3838869" y="189365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>
            <p:custDataLst>
              <p:tags r:id="rId41"/>
            </p:custDataLst>
          </p:nvPr>
        </p:nvSpPr>
        <p:spPr>
          <a:xfrm>
            <a:off x="3838869" y="2472224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>
            <p:custDataLst>
              <p:tags r:id="rId42"/>
            </p:custDataLst>
          </p:nvPr>
        </p:nvSpPr>
        <p:spPr>
          <a:xfrm>
            <a:off x="3838869" y="3048779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43"/>
            </p:custDataLst>
          </p:nvPr>
        </p:nvSpPr>
        <p:spPr>
          <a:xfrm>
            <a:off x="3838869" y="362672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4"/>
            </p:custDataLst>
          </p:nvPr>
        </p:nvSpPr>
        <p:spPr>
          <a:xfrm>
            <a:off x="479425" y="1237615"/>
            <a:ext cx="2941320" cy="123317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8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b="1" spc="30" dirty="0">
                <a:ln w="3175">
                  <a:noFill/>
                  <a:prstDash val="dash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200" b="1" spc="30" dirty="0">
              <a:ln w="3175">
                <a:noFill/>
                <a:prstDash val="dash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XXXXXXXXXXXXXXXXXXXXXXXXXXXXXXXXX</a:t>
            </a:r>
            <a:endParaRPr lang="en-US" altLang="zh-CN" sz="800" spc="3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altLang="zh-CN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XXXXXXXXXXXXXXXXXXXXXXXXXXXXXXXXX</a:t>
            </a:r>
            <a:endParaRPr lang="zh-CN" altLang="en-US" sz="800" spc="3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0" dirty="0">
              <a:ln w="3175">
                <a:noFill/>
                <a:prstDash val="dash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800" spc="3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8700" y="1692275"/>
            <a:ext cx="367030" cy="2211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endParaRPr lang="en-US" altLang="zh-CN" sz="12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95885" y="751840"/>
          <a:ext cx="8873490" cy="424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3476348"/>
            <a:ext cx="6839744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1.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</a:t>
            </a:r>
            <a:r>
              <a:rPr lang="zh-CN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3.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4.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71600" y="2931790"/>
            <a:ext cx="7272808" cy="18722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5576" y="3219822"/>
            <a:ext cx="432048" cy="1368152"/>
          </a:xfrm>
          <a:prstGeom prst="rect">
            <a:avLst/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84175" y="701675"/>
            <a:ext cx="1595755" cy="429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537" y="691842"/>
          <a:ext cx="8436610" cy="21895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95880"/>
                <a:gridCol w="923925"/>
                <a:gridCol w="711835"/>
                <a:gridCol w="948055"/>
                <a:gridCol w="1089660"/>
                <a:gridCol w="760095"/>
                <a:gridCol w="1102360"/>
                <a:gridCol w="1304732"/>
              </a:tblGrid>
              <a:tr h="434975">
                <a:tc>
                  <a:txBody>
                    <a:bodyPr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bg1"/>
                          </a:solidFill>
                          <a:effectLst/>
                          <a:latin typeface="方正小标宋简体" panose="02010601030101010101" charset="-122"/>
                          <a:ea typeface="方正小标宋简体" panose="02010601030101010101" charset="-122"/>
                        </a:rPr>
                        <a:t>                 </a:t>
                      </a: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r>
                        <a:rPr lang="zh-CN" sz="10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</a:t>
                      </a: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</a:t>
                      </a:r>
                      <a:endParaRPr lang="en-US" altLang="zh-CN" sz="1000" b="1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单位名称</a:t>
                      </a:r>
                      <a:endParaRPr lang="zh-CN" sz="1000" b="1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sz="10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sz="10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</a:tr>
              <a:tr h="253365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</a:tr>
              <a:tr h="283210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/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</a:tr>
              <a:tr h="297527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/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</a:tr>
              <a:tr h="297527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</a:tr>
              <a:tr h="304800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</a:tr>
              <a:tr h="318135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</a:tr>
            </a:tbl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384175" y="701675"/>
            <a:ext cx="1595755" cy="429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基建工作\三全平原校区\规划报批\文本表现篇jpg02\图书馆.jpg"/>
          <p:cNvPicPr>
            <a:picLocks noChangeAspect="1" noChangeArrowheads="1"/>
          </p:cNvPicPr>
          <p:nvPr/>
        </p:nvPicPr>
        <p:blipFill>
          <a:blip r:embed="rId1" cstate="print"/>
          <a:srcRect t="24289" b="9350"/>
          <a:stretch>
            <a:fillRect/>
          </a:stretch>
        </p:blipFill>
        <p:spPr bwMode="auto">
          <a:xfrm>
            <a:off x="0" y="0"/>
            <a:ext cx="9150350" cy="3147814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2470151" y="2845405"/>
            <a:ext cx="825294" cy="82815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69176" y="3831832"/>
            <a:ext cx="825294" cy="82815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" y="3040032"/>
            <a:ext cx="9142997" cy="1421578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79651" y="2846044"/>
            <a:ext cx="2406716" cy="1809560"/>
          </a:xfrm>
          <a:prstGeom prst="parallelogram">
            <a:avLst>
              <a:gd name="adj" fmla="val 48207"/>
            </a:avLst>
          </a:prstGeom>
          <a:solidFill>
            <a:srgbClr val="699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971600" y="3035007"/>
            <a:ext cx="1322005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DFPOP1-W9" pitchFamily="1" charset="-128"/>
                <a:ea typeface="DFPOP1-W9" pitchFamily="1" charset="-128"/>
                <a:cs typeface="+mn-ea"/>
                <a:sym typeface="Arial" panose="020B0604020202020204" pitchFamily="34" charset="0"/>
              </a:rPr>
              <a:t>二</a:t>
            </a:r>
            <a:endParaRPr lang="zh-CN" altLang="en-US" sz="8800" dirty="0">
              <a:solidFill>
                <a:schemeClr val="bg1"/>
              </a:solidFill>
              <a:latin typeface="DFPOP1-W9" pitchFamily="1" charset="-128"/>
              <a:ea typeface="DFPOP1-W9" pitchFamily="1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8"/>
          <p:cNvSpPr txBox="1"/>
          <p:nvPr/>
        </p:nvSpPr>
        <p:spPr>
          <a:xfrm>
            <a:off x="3275856" y="3467055"/>
            <a:ext cx="4810462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1403648" y="1131591"/>
            <a:ext cx="1670221" cy="1674019"/>
            <a:chOff x="800752" y="1176303"/>
            <a:chExt cx="2227424" cy="2232424"/>
          </a:xfrm>
        </p:grpSpPr>
        <p:grpSp>
          <p:nvGrpSpPr>
            <p:cNvPr id="3" name="组合 49"/>
            <p:cNvGrpSpPr/>
            <p:nvPr/>
          </p:nvGrpSpPr>
          <p:grpSpPr bwMode="auto"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35951" y="1386830"/>
                <a:ext cx="2160266" cy="215880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/>
              </a:p>
            </p:txBody>
          </p:sp>
          <p:sp>
            <p:nvSpPr>
              <p:cNvPr id="7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TextBox 7"/>
            <p:cNvSpPr txBox="1"/>
            <p:nvPr/>
          </p:nvSpPr>
          <p:spPr>
            <a:xfrm>
              <a:off x="1312464" y="1928893"/>
              <a:ext cx="1192354" cy="409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0"/>
          <p:cNvGrpSpPr/>
          <p:nvPr/>
        </p:nvGrpSpPr>
        <p:grpSpPr bwMode="auto">
          <a:xfrm>
            <a:off x="1479836" y="2862763"/>
            <a:ext cx="1790249" cy="605949"/>
            <a:chOff x="901553" y="3483883"/>
            <a:chExt cx="2388399" cy="808153"/>
          </a:xfrm>
        </p:grpSpPr>
        <p:sp>
          <p:nvSpPr>
            <p:cNvPr id="9" name="矩形 8"/>
            <p:cNvSpPr/>
            <p:nvPr/>
          </p:nvSpPr>
          <p:spPr>
            <a:xfrm>
              <a:off x="901553" y="3483883"/>
              <a:ext cx="2126623" cy="714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91859" y="3633149"/>
              <a:ext cx="2198093" cy="658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3"/>
          <p:cNvGrpSpPr/>
          <p:nvPr/>
        </p:nvGrpSpPr>
        <p:grpSpPr bwMode="auto">
          <a:xfrm>
            <a:off x="3907717" y="1131590"/>
            <a:ext cx="1595224" cy="1596629"/>
            <a:chOff x="3540169" y="1176303"/>
            <a:chExt cx="2126628" cy="2129125"/>
          </a:xfrm>
        </p:grpSpPr>
        <p:sp>
          <p:nvSpPr>
            <p:cNvPr id="12" name="椭圆 11"/>
            <p:cNvSpPr/>
            <p:nvPr/>
          </p:nvSpPr>
          <p:spPr>
            <a:xfrm>
              <a:off x="3540169" y="1176303"/>
              <a:ext cx="2025055" cy="2025922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3" name="椭圆 1"/>
            <p:cNvSpPr/>
            <p:nvPr/>
          </p:nvSpPr>
          <p:spPr>
            <a:xfrm>
              <a:off x="3578260" y="2287703"/>
              <a:ext cx="2088537" cy="1017725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4020746" y="1938843"/>
              <a:ext cx="1191918" cy="408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8"/>
          <p:cNvGrpSpPr/>
          <p:nvPr/>
        </p:nvGrpSpPr>
        <p:grpSpPr bwMode="auto">
          <a:xfrm>
            <a:off x="3907722" y="2861575"/>
            <a:ext cx="2007569" cy="403382"/>
            <a:chOff x="3540143" y="3483074"/>
            <a:chExt cx="2677557" cy="537985"/>
          </a:xfrm>
        </p:grpSpPr>
        <p:sp>
          <p:nvSpPr>
            <p:cNvPr id="17" name="矩形 16"/>
            <p:cNvSpPr/>
            <p:nvPr/>
          </p:nvSpPr>
          <p:spPr>
            <a:xfrm>
              <a:off x="3540143" y="3483074"/>
              <a:ext cx="2126010" cy="714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21800" y="3632337"/>
              <a:ext cx="2295900" cy="3887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21"/>
          <p:cNvGrpSpPr/>
          <p:nvPr/>
        </p:nvGrpSpPr>
        <p:grpSpPr bwMode="auto">
          <a:xfrm>
            <a:off x="6342685" y="1131590"/>
            <a:ext cx="1591651" cy="1596629"/>
            <a:chOff x="6178788" y="1176303"/>
            <a:chExt cx="2122208" cy="2129124"/>
          </a:xfrm>
        </p:grpSpPr>
        <p:sp>
          <p:nvSpPr>
            <p:cNvPr id="20" name="椭圆 19"/>
            <p:cNvSpPr/>
            <p:nvPr/>
          </p:nvSpPr>
          <p:spPr>
            <a:xfrm>
              <a:off x="6275613" y="1176303"/>
              <a:ext cx="2025383" cy="2025922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6736428" y="1938843"/>
              <a:ext cx="1192110" cy="408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1"/>
            <p:cNvSpPr/>
            <p:nvPr/>
          </p:nvSpPr>
          <p:spPr>
            <a:xfrm>
              <a:off x="6178788" y="2276589"/>
              <a:ext cx="1174594" cy="1028838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6415305" y="2863962"/>
            <a:ext cx="1971854" cy="403383"/>
            <a:chOff x="6274799" y="3485358"/>
            <a:chExt cx="2630803" cy="538089"/>
          </a:xfrm>
        </p:grpSpPr>
        <p:sp>
          <p:nvSpPr>
            <p:cNvPr id="25" name="矩形 24"/>
            <p:cNvSpPr/>
            <p:nvPr/>
          </p:nvSpPr>
          <p:spPr>
            <a:xfrm>
              <a:off x="6274799" y="3485358"/>
              <a:ext cx="2126720" cy="714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680408" y="3634650"/>
              <a:ext cx="2225194" cy="388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41375" y="3515995"/>
            <a:ext cx="2379345" cy="229870"/>
            <a:chOff x="1077684" y="4610641"/>
            <a:chExt cx="2834640" cy="306494"/>
          </a:xfrm>
        </p:grpSpPr>
        <p:sp>
          <p:nvSpPr>
            <p:cNvPr id="8" name="矩形 7"/>
            <p:cNvSpPr/>
            <p:nvPr/>
          </p:nvSpPr>
          <p:spPr>
            <a:xfrm>
              <a:off x="1077684" y="4629433"/>
              <a:ext cx="2535466" cy="258131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7685" y="4610641"/>
              <a:ext cx="2834639" cy="3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1601" y="3796119"/>
            <a:ext cx="1715770" cy="368300"/>
            <a:chOff x="1077684" y="4879642"/>
            <a:chExt cx="2287694" cy="491067"/>
          </a:xfrm>
        </p:grpSpPr>
        <p:sp>
          <p:nvSpPr>
            <p:cNvPr id="13" name="矩形 12"/>
            <p:cNvSpPr/>
            <p:nvPr/>
          </p:nvSpPr>
          <p:spPr>
            <a:xfrm>
              <a:off x="1077684" y="4902018"/>
              <a:ext cx="2135415" cy="24020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77684" y="4879642"/>
              <a:ext cx="2287694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1601" y="4074626"/>
            <a:ext cx="2179290" cy="368300"/>
            <a:chOff x="1077685" y="5388274"/>
            <a:chExt cx="2905720" cy="491065"/>
          </a:xfrm>
        </p:grpSpPr>
        <p:sp>
          <p:nvSpPr>
            <p:cNvPr id="23" name="矩形 22"/>
            <p:cNvSpPr/>
            <p:nvPr/>
          </p:nvSpPr>
          <p:spPr>
            <a:xfrm>
              <a:off x="1077685" y="5421998"/>
              <a:ext cx="2905720" cy="248879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77685" y="5388274"/>
              <a:ext cx="853440" cy="49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1601" y="4357142"/>
            <a:ext cx="2456430" cy="368300"/>
            <a:chOff x="1077685" y="5641258"/>
            <a:chExt cx="3275240" cy="491065"/>
          </a:xfrm>
        </p:grpSpPr>
        <p:sp>
          <p:nvSpPr>
            <p:cNvPr id="28" name="矩形 27"/>
            <p:cNvSpPr/>
            <p:nvPr/>
          </p:nvSpPr>
          <p:spPr>
            <a:xfrm>
              <a:off x="1077685" y="5674982"/>
              <a:ext cx="3275240" cy="274051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77685" y="5641258"/>
              <a:ext cx="853440" cy="49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96000" y="4202005"/>
            <a:ext cx="430931" cy="430931"/>
            <a:chOff x="7073233" y="6727758"/>
            <a:chExt cx="574574" cy="574574"/>
          </a:xfrm>
        </p:grpSpPr>
        <p:sp>
          <p:nvSpPr>
            <p:cNvPr id="31" name="矩形 30"/>
            <p:cNvSpPr/>
            <p:nvPr/>
          </p:nvSpPr>
          <p:spPr>
            <a:xfrm rot="2700000">
              <a:off x="7073233" y="6727758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7173157" y="6839794"/>
              <a:ext cx="374727" cy="350502"/>
            </a:xfrm>
            <a:custGeom>
              <a:avLst/>
              <a:gdLst>
                <a:gd name="T0" fmla="*/ 495 w 495"/>
                <a:gd name="T1" fmla="*/ 378 h 463"/>
                <a:gd name="T2" fmla="*/ 495 w 495"/>
                <a:gd name="T3" fmla="*/ 0 h 463"/>
                <a:gd name="T4" fmla="*/ 0 w 495"/>
                <a:gd name="T5" fmla="*/ 0 h 463"/>
                <a:gd name="T6" fmla="*/ 0 w 495"/>
                <a:gd name="T7" fmla="*/ 378 h 463"/>
                <a:gd name="T8" fmla="*/ 230 w 495"/>
                <a:gd name="T9" fmla="*/ 378 h 463"/>
                <a:gd name="T10" fmla="*/ 230 w 495"/>
                <a:gd name="T11" fmla="*/ 425 h 463"/>
                <a:gd name="T12" fmla="*/ 71 w 495"/>
                <a:gd name="T13" fmla="*/ 425 h 463"/>
                <a:gd name="T14" fmla="*/ 71 w 495"/>
                <a:gd name="T15" fmla="*/ 463 h 463"/>
                <a:gd name="T16" fmla="*/ 424 w 495"/>
                <a:gd name="T17" fmla="*/ 463 h 463"/>
                <a:gd name="T18" fmla="*/ 424 w 495"/>
                <a:gd name="T19" fmla="*/ 425 h 463"/>
                <a:gd name="T20" fmla="*/ 268 w 495"/>
                <a:gd name="T21" fmla="*/ 425 h 463"/>
                <a:gd name="T22" fmla="*/ 268 w 495"/>
                <a:gd name="T23" fmla="*/ 378 h 463"/>
                <a:gd name="T24" fmla="*/ 495 w 495"/>
                <a:gd name="T25" fmla="*/ 378 h 463"/>
                <a:gd name="T26" fmla="*/ 38 w 495"/>
                <a:gd name="T27" fmla="*/ 38 h 463"/>
                <a:gd name="T28" fmla="*/ 457 w 495"/>
                <a:gd name="T29" fmla="*/ 38 h 463"/>
                <a:gd name="T30" fmla="*/ 457 w 495"/>
                <a:gd name="T31" fmla="*/ 224 h 463"/>
                <a:gd name="T32" fmla="*/ 38 w 495"/>
                <a:gd name="T33" fmla="*/ 224 h 463"/>
                <a:gd name="T34" fmla="*/ 38 w 495"/>
                <a:gd name="T35" fmla="*/ 38 h 463"/>
                <a:gd name="T36" fmla="*/ 38 w 495"/>
                <a:gd name="T37" fmla="*/ 340 h 463"/>
                <a:gd name="T38" fmla="*/ 38 w 495"/>
                <a:gd name="T39" fmla="*/ 262 h 463"/>
                <a:gd name="T40" fmla="*/ 457 w 495"/>
                <a:gd name="T41" fmla="*/ 262 h 463"/>
                <a:gd name="T42" fmla="*/ 457 w 495"/>
                <a:gd name="T43" fmla="*/ 340 h 463"/>
                <a:gd name="T44" fmla="*/ 38 w 495"/>
                <a:gd name="T45" fmla="*/ 34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5" h="463">
                  <a:moveTo>
                    <a:pt x="495" y="378"/>
                  </a:moveTo>
                  <a:lnTo>
                    <a:pt x="495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230" y="378"/>
                  </a:lnTo>
                  <a:lnTo>
                    <a:pt x="230" y="425"/>
                  </a:lnTo>
                  <a:lnTo>
                    <a:pt x="71" y="425"/>
                  </a:lnTo>
                  <a:lnTo>
                    <a:pt x="71" y="463"/>
                  </a:lnTo>
                  <a:lnTo>
                    <a:pt x="424" y="463"/>
                  </a:lnTo>
                  <a:lnTo>
                    <a:pt x="424" y="425"/>
                  </a:lnTo>
                  <a:lnTo>
                    <a:pt x="268" y="425"/>
                  </a:lnTo>
                  <a:lnTo>
                    <a:pt x="268" y="378"/>
                  </a:lnTo>
                  <a:lnTo>
                    <a:pt x="495" y="378"/>
                  </a:lnTo>
                  <a:close/>
                  <a:moveTo>
                    <a:pt x="38" y="38"/>
                  </a:moveTo>
                  <a:lnTo>
                    <a:pt x="457" y="38"/>
                  </a:lnTo>
                  <a:lnTo>
                    <a:pt x="457" y="224"/>
                  </a:lnTo>
                  <a:lnTo>
                    <a:pt x="38" y="224"/>
                  </a:lnTo>
                  <a:lnTo>
                    <a:pt x="38" y="38"/>
                  </a:lnTo>
                  <a:close/>
                  <a:moveTo>
                    <a:pt x="38" y="340"/>
                  </a:moveTo>
                  <a:lnTo>
                    <a:pt x="38" y="262"/>
                  </a:lnTo>
                  <a:lnTo>
                    <a:pt x="457" y="262"/>
                  </a:lnTo>
                  <a:lnTo>
                    <a:pt x="457" y="340"/>
                  </a:lnTo>
                  <a:lnTo>
                    <a:pt x="38" y="3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96000" y="1227289"/>
            <a:ext cx="430931" cy="430931"/>
            <a:chOff x="8474014" y="4952597"/>
            <a:chExt cx="574574" cy="574574"/>
          </a:xfrm>
        </p:grpSpPr>
        <p:sp>
          <p:nvSpPr>
            <p:cNvPr id="34" name="矩形 33"/>
            <p:cNvSpPr/>
            <p:nvPr/>
          </p:nvSpPr>
          <p:spPr>
            <a:xfrm rot="2700000">
              <a:off x="8474014" y="4952597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8586051" y="5064255"/>
              <a:ext cx="350501" cy="351258"/>
            </a:xfrm>
            <a:custGeom>
              <a:avLst/>
              <a:gdLst>
                <a:gd name="T0" fmla="*/ 98 w 196"/>
                <a:gd name="T1" fmla="*/ 0 h 196"/>
                <a:gd name="T2" fmla="*/ 0 w 196"/>
                <a:gd name="T3" fmla="*/ 98 h 196"/>
                <a:gd name="T4" fmla="*/ 98 w 196"/>
                <a:gd name="T5" fmla="*/ 196 h 196"/>
                <a:gd name="T6" fmla="*/ 196 w 196"/>
                <a:gd name="T7" fmla="*/ 98 h 196"/>
                <a:gd name="T8" fmla="*/ 98 w 196"/>
                <a:gd name="T9" fmla="*/ 0 h 196"/>
                <a:gd name="T10" fmla="*/ 98 w 196"/>
                <a:gd name="T11" fmla="*/ 16 h 196"/>
                <a:gd name="T12" fmla="*/ 175 w 196"/>
                <a:gd name="T13" fmla="*/ 70 h 196"/>
                <a:gd name="T14" fmla="*/ 139 w 196"/>
                <a:gd name="T15" fmla="*/ 70 h 196"/>
                <a:gd name="T16" fmla="*/ 139 w 196"/>
                <a:gd name="T17" fmla="*/ 120 h 196"/>
                <a:gd name="T18" fmla="*/ 106 w 196"/>
                <a:gd name="T19" fmla="*/ 120 h 196"/>
                <a:gd name="T20" fmla="*/ 106 w 196"/>
                <a:gd name="T21" fmla="*/ 87 h 196"/>
                <a:gd name="T22" fmla="*/ 124 w 196"/>
                <a:gd name="T23" fmla="*/ 66 h 196"/>
                <a:gd name="T24" fmla="*/ 124 w 196"/>
                <a:gd name="T25" fmla="*/ 30 h 196"/>
                <a:gd name="T26" fmla="*/ 59 w 196"/>
                <a:gd name="T27" fmla="*/ 30 h 196"/>
                <a:gd name="T28" fmla="*/ 42 w 196"/>
                <a:gd name="T29" fmla="*/ 61 h 196"/>
                <a:gd name="T30" fmla="*/ 25 w 196"/>
                <a:gd name="T31" fmla="*/ 61 h 196"/>
                <a:gd name="T32" fmla="*/ 98 w 196"/>
                <a:gd name="T33" fmla="*/ 16 h 196"/>
                <a:gd name="T34" fmla="*/ 58 w 196"/>
                <a:gd name="T35" fmla="*/ 169 h 196"/>
                <a:gd name="T36" fmla="*/ 68 w 196"/>
                <a:gd name="T37" fmla="*/ 153 h 196"/>
                <a:gd name="T38" fmla="*/ 75 w 196"/>
                <a:gd name="T39" fmla="*/ 171 h 196"/>
                <a:gd name="T40" fmla="*/ 115 w 196"/>
                <a:gd name="T41" fmla="*/ 171 h 196"/>
                <a:gd name="T42" fmla="*/ 121 w 196"/>
                <a:gd name="T43" fmla="*/ 176 h 196"/>
                <a:gd name="T44" fmla="*/ 98 w 196"/>
                <a:gd name="T45" fmla="*/ 180 h 196"/>
                <a:gd name="T46" fmla="*/ 58 w 196"/>
                <a:gd name="T47" fmla="*/ 169 h 196"/>
                <a:gd name="T48" fmla="*/ 137 w 196"/>
                <a:gd name="T49" fmla="*/ 170 h 196"/>
                <a:gd name="T50" fmla="*/ 122 w 196"/>
                <a:gd name="T51" fmla="*/ 155 h 196"/>
                <a:gd name="T52" fmla="*/ 86 w 196"/>
                <a:gd name="T53" fmla="*/ 155 h 196"/>
                <a:gd name="T54" fmla="*/ 71 w 196"/>
                <a:gd name="T55" fmla="*/ 115 h 196"/>
                <a:gd name="T56" fmla="*/ 45 w 196"/>
                <a:gd name="T57" fmla="*/ 160 h 196"/>
                <a:gd name="T58" fmla="*/ 16 w 196"/>
                <a:gd name="T59" fmla="*/ 98 h 196"/>
                <a:gd name="T60" fmla="*/ 18 w 196"/>
                <a:gd name="T61" fmla="*/ 77 h 196"/>
                <a:gd name="T62" fmla="*/ 52 w 196"/>
                <a:gd name="T63" fmla="*/ 77 h 196"/>
                <a:gd name="T64" fmla="*/ 69 w 196"/>
                <a:gd name="T65" fmla="*/ 46 h 196"/>
                <a:gd name="T66" fmla="*/ 108 w 196"/>
                <a:gd name="T67" fmla="*/ 46 h 196"/>
                <a:gd name="T68" fmla="*/ 108 w 196"/>
                <a:gd name="T69" fmla="*/ 60 h 196"/>
                <a:gd name="T70" fmla="*/ 90 w 196"/>
                <a:gd name="T71" fmla="*/ 80 h 196"/>
                <a:gd name="T72" fmla="*/ 90 w 196"/>
                <a:gd name="T73" fmla="*/ 136 h 196"/>
                <a:gd name="T74" fmla="*/ 155 w 196"/>
                <a:gd name="T75" fmla="*/ 136 h 196"/>
                <a:gd name="T76" fmla="*/ 155 w 196"/>
                <a:gd name="T77" fmla="*/ 86 h 196"/>
                <a:gd name="T78" fmla="*/ 179 w 196"/>
                <a:gd name="T79" fmla="*/ 86 h 196"/>
                <a:gd name="T80" fmla="*/ 180 w 196"/>
                <a:gd name="T81" fmla="*/ 98 h 196"/>
                <a:gd name="T82" fmla="*/ 137 w 196"/>
                <a:gd name="T83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6"/>
                  </a:moveTo>
                  <a:cubicBezTo>
                    <a:pt x="133" y="16"/>
                    <a:pt x="164" y="39"/>
                    <a:pt x="175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38" y="34"/>
                    <a:pt x="66" y="16"/>
                    <a:pt x="98" y="16"/>
                  </a:cubicBezTo>
                  <a:close/>
                  <a:moveTo>
                    <a:pt x="58" y="169"/>
                  </a:moveTo>
                  <a:cubicBezTo>
                    <a:pt x="68" y="153"/>
                    <a:pt x="68" y="153"/>
                    <a:pt x="68" y="153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14" y="179"/>
                    <a:pt x="106" y="180"/>
                    <a:pt x="98" y="180"/>
                  </a:cubicBezTo>
                  <a:cubicBezTo>
                    <a:pt x="83" y="180"/>
                    <a:pt x="70" y="176"/>
                    <a:pt x="58" y="169"/>
                  </a:cubicBezTo>
                  <a:close/>
                  <a:moveTo>
                    <a:pt x="137" y="170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27" y="145"/>
                    <a:pt x="16" y="123"/>
                    <a:pt x="16" y="98"/>
                  </a:cubicBezTo>
                  <a:cubicBezTo>
                    <a:pt x="16" y="90"/>
                    <a:pt x="17" y="83"/>
                    <a:pt x="1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90"/>
                    <a:pt x="180" y="94"/>
                    <a:pt x="180" y="98"/>
                  </a:cubicBezTo>
                  <a:cubicBezTo>
                    <a:pt x="180" y="129"/>
                    <a:pt x="163" y="156"/>
                    <a:pt x="137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89872" y="3210433"/>
            <a:ext cx="430931" cy="430931"/>
            <a:chOff x="7909823" y="5116902"/>
            <a:chExt cx="574574" cy="574574"/>
          </a:xfrm>
        </p:grpSpPr>
        <p:sp>
          <p:nvSpPr>
            <p:cNvPr id="37" name="矩形 36"/>
            <p:cNvSpPr/>
            <p:nvPr/>
          </p:nvSpPr>
          <p:spPr>
            <a:xfrm rot="2700000">
              <a:off x="7909823" y="5116902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025266" y="5212663"/>
              <a:ext cx="343688" cy="383053"/>
              <a:chOff x="9761538" y="11682413"/>
              <a:chExt cx="720725" cy="803275"/>
            </a:xfrm>
            <a:solidFill>
              <a:srgbClr val="191E22"/>
            </a:solidFill>
          </p:grpSpPr>
          <p:sp>
            <p:nvSpPr>
              <p:cNvPr id="39" name="Freeform 16"/>
              <p:cNvSpPr>
                <a:spLocks noEditPoints="1"/>
              </p:cNvSpPr>
              <p:nvPr/>
            </p:nvSpPr>
            <p:spPr bwMode="auto">
              <a:xfrm>
                <a:off x="9761538" y="11682413"/>
                <a:ext cx="720725" cy="803275"/>
              </a:xfrm>
              <a:custGeom>
                <a:avLst/>
                <a:gdLst>
                  <a:gd name="T0" fmla="*/ 386 w 454"/>
                  <a:gd name="T1" fmla="*/ 142 h 506"/>
                  <a:gd name="T2" fmla="*/ 92 w 454"/>
                  <a:gd name="T3" fmla="*/ 0 h 506"/>
                  <a:gd name="T4" fmla="*/ 76 w 454"/>
                  <a:gd name="T5" fmla="*/ 33 h 506"/>
                  <a:gd name="T6" fmla="*/ 298 w 454"/>
                  <a:gd name="T7" fmla="*/ 142 h 506"/>
                  <a:gd name="T8" fmla="*/ 0 w 454"/>
                  <a:gd name="T9" fmla="*/ 142 h 506"/>
                  <a:gd name="T10" fmla="*/ 0 w 454"/>
                  <a:gd name="T11" fmla="*/ 506 h 506"/>
                  <a:gd name="T12" fmla="*/ 454 w 454"/>
                  <a:gd name="T13" fmla="*/ 506 h 506"/>
                  <a:gd name="T14" fmla="*/ 454 w 454"/>
                  <a:gd name="T15" fmla="*/ 142 h 506"/>
                  <a:gd name="T16" fmla="*/ 386 w 454"/>
                  <a:gd name="T17" fmla="*/ 142 h 506"/>
                  <a:gd name="T18" fmla="*/ 416 w 454"/>
                  <a:gd name="T19" fmla="*/ 468 h 506"/>
                  <a:gd name="T20" fmla="*/ 38 w 454"/>
                  <a:gd name="T21" fmla="*/ 468 h 506"/>
                  <a:gd name="T22" fmla="*/ 38 w 454"/>
                  <a:gd name="T23" fmla="*/ 180 h 506"/>
                  <a:gd name="T24" fmla="*/ 416 w 454"/>
                  <a:gd name="T25" fmla="*/ 180 h 506"/>
                  <a:gd name="T26" fmla="*/ 416 w 454"/>
                  <a:gd name="T27" fmla="*/ 46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4" h="506">
                    <a:moveTo>
                      <a:pt x="386" y="142"/>
                    </a:moveTo>
                    <a:lnTo>
                      <a:pt x="92" y="0"/>
                    </a:lnTo>
                    <a:lnTo>
                      <a:pt x="76" y="33"/>
                    </a:lnTo>
                    <a:lnTo>
                      <a:pt x="298" y="142"/>
                    </a:lnTo>
                    <a:lnTo>
                      <a:pt x="0" y="142"/>
                    </a:lnTo>
                    <a:lnTo>
                      <a:pt x="0" y="506"/>
                    </a:lnTo>
                    <a:lnTo>
                      <a:pt x="454" y="506"/>
                    </a:lnTo>
                    <a:lnTo>
                      <a:pt x="454" y="142"/>
                    </a:lnTo>
                    <a:lnTo>
                      <a:pt x="386" y="142"/>
                    </a:lnTo>
                    <a:close/>
                    <a:moveTo>
                      <a:pt x="416" y="468"/>
                    </a:moveTo>
                    <a:lnTo>
                      <a:pt x="38" y="468"/>
                    </a:lnTo>
                    <a:lnTo>
                      <a:pt x="38" y="180"/>
                    </a:lnTo>
                    <a:lnTo>
                      <a:pt x="416" y="180"/>
                    </a:lnTo>
                    <a:lnTo>
                      <a:pt x="41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9877425" y="12058650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9877425" y="12166600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9877425" y="12276138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Freeform 20"/>
              <p:cNvSpPr>
                <a:spLocks noEditPoints="1"/>
              </p:cNvSpPr>
              <p:nvPr/>
            </p:nvSpPr>
            <p:spPr bwMode="auto">
              <a:xfrm>
                <a:off x="10102850" y="12058650"/>
                <a:ext cx="277813" cy="277813"/>
              </a:xfrm>
              <a:custGeom>
                <a:avLst/>
                <a:gdLst>
                  <a:gd name="T0" fmla="*/ 37 w 74"/>
                  <a:gd name="T1" fmla="*/ 74 h 74"/>
                  <a:gd name="T2" fmla="*/ 74 w 74"/>
                  <a:gd name="T3" fmla="*/ 37 h 74"/>
                  <a:gd name="T4" fmla="*/ 37 w 74"/>
                  <a:gd name="T5" fmla="*/ 0 h 74"/>
                  <a:gd name="T6" fmla="*/ 0 w 74"/>
                  <a:gd name="T7" fmla="*/ 37 h 74"/>
                  <a:gd name="T8" fmla="*/ 37 w 74"/>
                  <a:gd name="T9" fmla="*/ 74 h 74"/>
                  <a:gd name="T10" fmla="*/ 37 w 74"/>
                  <a:gd name="T11" fmla="*/ 16 h 74"/>
                  <a:gd name="T12" fmla="*/ 58 w 74"/>
                  <a:gd name="T13" fmla="*/ 37 h 74"/>
                  <a:gd name="T14" fmla="*/ 37 w 74"/>
                  <a:gd name="T15" fmla="*/ 58 h 74"/>
                  <a:gd name="T16" fmla="*/ 16 w 74"/>
                  <a:gd name="T17" fmla="*/ 37 h 74"/>
                  <a:gd name="T18" fmla="*/ 37 w 74"/>
                  <a:gd name="T19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4">
                    <a:moveTo>
                      <a:pt x="37" y="74"/>
                    </a:moveTo>
                    <a:cubicBezTo>
                      <a:pt x="58" y="74"/>
                      <a:pt x="74" y="57"/>
                      <a:pt x="74" y="37"/>
                    </a:cubicBezTo>
                    <a:cubicBezTo>
                      <a:pt x="74" y="16"/>
                      <a:pt x="58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57"/>
                      <a:pt x="17" y="74"/>
                      <a:pt x="37" y="74"/>
                    </a:cubicBezTo>
                    <a:close/>
                    <a:moveTo>
                      <a:pt x="37" y="16"/>
                    </a:moveTo>
                    <a:cubicBezTo>
                      <a:pt x="49" y="16"/>
                      <a:pt x="58" y="25"/>
                      <a:pt x="58" y="37"/>
                    </a:cubicBezTo>
                    <a:cubicBezTo>
                      <a:pt x="58" y="49"/>
                      <a:pt x="49" y="58"/>
                      <a:pt x="37" y="58"/>
                    </a:cubicBezTo>
                    <a:cubicBezTo>
                      <a:pt x="25" y="58"/>
                      <a:pt x="16" y="49"/>
                      <a:pt x="16" y="37"/>
                    </a:cubicBezTo>
                    <a:cubicBezTo>
                      <a:pt x="16" y="25"/>
                      <a:pt x="25" y="16"/>
                      <a:pt x="3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389872" y="2218861"/>
            <a:ext cx="430931" cy="430931"/>
            <a:chOff x="7387686" y="5093089"/>
            <a:chExt cx="574574" cy="574574"/>
          </a:xfrm>
        </p:grpSpPr>
        <p:sp>
          <p:nvSpPr>
            <p:cNvPr id="45" name="矩形 44"/>
            <p:cNvSpPr/>
            <p:nvPr/>
          </p:nvSpPr>
          <p:spPr>
            <a:xfrm rot="2700000">
              <a:off x="7387686" y="5093089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489881" y="5222916"/>
              <a:ext cx="370184" cy="314921"/>
              <a:chOff x="7550150" y="16151225"/>
              <a:chExt cx="776288" cy="660400"/>
            </a:xfrm>
            <a:solidFill>
              <a:srgbClr val="191E22"/>
            </a:solidFill>
          </p:grpSpPr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7550150" y="16151225"/>
                <a:ext cx="776288" cy="660400"/>
              </a:xfrm>
              <a:custGeom>
                <a:avLst/>
                <a:gdLst>
                  <a:gd name="T0" fmla="*/ 383 w 489"/>
                  <a:gd name="T1" fmla="*/ 92 h 416"/>
                  <a:gd name="T2" fmla="*/ 352 w 489"/>
                  <a:gd name="T3" fmla="*/ 0 h 416"/>
                  <a:gd name="T4" fmla="*/ 137 w 489"/>
                  <a:gd name="T5" fmla="*/ 0 h 416"/>
                  <a:gd name="T6" fmla="*/ 106 w 489"/>
                  <a:gd name="T7" fmla="*/ 92 h 416"/>
                  <a:gd name="T8" fmla="*/ 0 w 489"/>
                  <a:gd name="T9" fmla="*/ 92 h 416"/>
                  <a:gd name="T10" fmla="*/ 0 w 489"/>
                  <a:gd name="T11" fmla="*/ 416 h 416"/>
                  <a:gd name="T12" fmla="*/ 489 w 489"/>
                  <a:gd name="T13" fmla="*/ 416 h 416"/>
                  <a:gd name="T14" fmla="*/ 489 w 489"/>
                  <a:gd name="T15" fmla="*/ 92 h 416"/>
                  <a:gd name="T16" fmla="*/ 383 w 489"/>
                  <a:gd name="T17" fmla="*/ 92 h 416"/>
                  <a:gd name="T18" fmla="*/ 451 w 489"/>
                  <a:gd name="T19" fmla="*/ 378 h 416"/>
                  <a:gd name="T20" fmla="*/ 37 w 489"/>
                  <a:gd name="T21" fmla="*/ 378 h 416"/>
                  <a:gd name="T22" fmla="*/ 37 w 489"/>
                  <a:gd name="T23" fmla="*/ 130 h 416"/>
                  <a:gd name="T24" fmla="*/ 132 w 489"/>
                  <a:gd name="T25" fmla="*/ 130 h 416"/>
                  <a:gd name="T26" fmla="*/ 163 w 489"/>
                  <a:gd name="T27" fmla="*/ 38 h 416"/>
                  <a:gd name="T28" fmla="*/ 324 w 489"/>
                  <a:gd name="T29" fmla="*/ 38 h 416"/>
                  <a:gd name="T30" fmla="*/ 354 w 489"/>
                  <a:gd name="T31" fmla="*/ 130 h 416"/>
                  <a:gd name="T32" fmla="*/ 451 w 489"/>
                  <a:gd name="T33" fmla="*/ 130 h 416"/>
                  <a:gd name="T34" fmla="*/ 451 w 489"/>
                  <a:gd name="T35" fmla="*/ 37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9" h="416">
                    <a:moveTo>
                      <a:pt x="383" y="92"/>
                    </a:moveTo>
                    <a:lnTo>
                      <a:pt x="352" y="0"/>
                    </a:lnTo>
                    <a:lnTo>
                      <a:pt x="137" y="0"/>
                    </a:lnTo>
                    <a:lnTo>
                      <a:pt x="106" y="92"/>
                    </a:lnTo>
                    <a:lnTo>
                      <a:pt x="0" y="92"/>
                    </a:lnTo>
                    <a:lnTo>
                      <a:pt x="0" y="416"/>
                    </a:lnTo>
                    <a:lnTo>
                      <a:pt x="489" y="416"/>
                    </a:lnTo>
                    <a:lnTo>
                      <a:pt x="489" y="92"/>
                    </a:lnTo>
                    <a:lnTo>
                      <a:pt x="383" y="92"/>
                    </a:lnTo>
                    <a:close/>
                    <a:moveTo>
                      <a:pt x="451" y="378"/>
                    </a:moveTo>
                    <a:lnTo>
                      <a:pt x="37" y="378"/>
                    </a:lnTo>
                    <a:lnTo>
                      <a:pt x="37" y="130"/>
                    </a:lnTo>
                    <a:lnTo>
                      <a:pt x="132" y="130"/>
                    </a:lnTo>
                    <a:lnTo>
                      <a:pt x="163" y="38"/>
                    </a:lnTo>
                    <a:lnTo>
                      <a:pt x="324" y="38"/>
                    </a:lnTo>
                    <a:lnTo>
                      <a:pt x="354" y="130"/>
                    </a:lnTo>
                    <a:lnTo>
                      <a:pt x="451" y="130"/>
                    </a:lnTo>
                    <a:lnTo>
                      <a:pt x="451" y="3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7759700" y="16352838"/>
                <a:ext cx="357188" cy="357188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79 h 95"/>
                  <a:gd name="T12" fmla="*/ 16 w 95"/>
                  <a:gd name="T13" fmla="*/ 48 h 95"/>
                  <a:gd name="T14" fmla="*/ 47 w 95"/>
                  <a:gd name="T15" fmla="*/ 16 h 95"/>
                  <a:gd name="T16" fmla="*/ 79 w 95"/>
                  <a:gd name="T17" fmla="*/ 48 h 95"/>
                  <a:gd name="T18" fmla="*/ 47 w 95"/>
                  <a:gd name="T19" fmla="*/ 7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2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2"/>
                      <a:pt x="73" y="0"/>
                      <a:pt x="47" y="0"/>
                    </a:cubicBezTo>
                    <a:close/>
                    <a:moveTo>
                      <a:pt x="47" y="79"/>
                    </a:moveTo>
                    <a:cubicBezTo>
                      <a:pt x="30" y="79"/>
                      <a:pt x="16" y="65"/>
                      <a:pt x="16" y="48"/>
                    </a:cubicBezTo>
                    <a:cubicBezTo>
                      <a:pt x="16" y="30"/>
                      <a:pt x="30" y="16"/>
                      <a:pt x="47" y="16"/>
                    </a:cubicBezTo>
                    <a:cubicBezTo>
                      <a:pt x="65" y="16"/>
                      <a:pt x="79" y="30"/>
                      <a:pt x="79" y="48"/>
                    </a:cubicBezTo>
                    <a:cubicBezTo>
                      <a:pt x="79" y="65"/>
                      <a:pt x="65" y="79"/>
                      <a:pt x="47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046978" y="1138040"/>
            <a:ext cx="3408177" cy="583513"/>
            <a:chOff x="6684854" y="1549676"/>
            <a:chExt cx="4544236" cy="778016"/>
          </a:xfrm>
        </p:grpSpPr>
        <p:sp>
          <p:nvSpPr>
            <p:cNvPr id="50" name="文本框 49"/>
            <p:cNvSpPr txBox="1"/>
            <p:nvPr/>
          </p:nvSpPr>
          <p:spPr>
            <a:xfrm>
              <a:off x="6684854" y="1549676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6709961" y="1950079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60637" y="2154174"/>
            <a:ext cx="3394520" cy="572740"/>
            <a:chOff x="6703064" y="1625402"/>
            <a:chExt cx="4526026" cy="763653"/>
          </a:xfrm>
        </p:grpSpPr>
        <p:sp>
          <p:nvSpPr>
            <p:cNvPr id="53" name="文本框 52"/>
            <p:cNvSpPr txBox="1"/>
            <p:nvPr/>
          </p:nvSpPr>
          <p:spPr>
            <a:xfrm>
              <a:off x="6703064" y="1625402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6709961" y="2011442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42727" y="3056718"/>
            <a:ext cx="3412430" cy="563827"/>
            <a:chOff x="6679184" y="1549677"/>
            <a:chExt cx="4549906" cy="751769"/>
          </a:xfrm>
        </p:grpSpPr>
        <p:sp>
          <p:nvSpPr>
            <p:cNvPr id="56" name="文本框 55"/>
            <p:cNvSpPr txBox="1"/>
            <p:nvPr/>
          </p:nvSpPr>
          <p:spPr>
            <a:xfrm>
              <a:off x="6679184" y="1549677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>
              <a:spLocks noChangeArrowheads="1"/>
            </p:cNvSpPr>
            <p:nvPr/>
          </p:nvSpPr>
          <p:spPr bwMode="auto">
            <a:xfrm>
              <a:off x="6709961" y="1923833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40309" y="4087813"/>
            <a:ext cx="3414846" cy="563023"/>
            <a:chOff x="6675962" y="1645350"/>
            <a:chExt cx="4553128" cy="750697"/>
          </a:xfrm>
        </p:grpSpPr>
        <p:sp>
          <p:nvSpPr>
            <p:cNvPr id="59" name="文本框 58"/>
            <p:cNvSpPr txBox="1"/>
            <p:nvPr/>
          </p:nvSpPr>
          <p:spPr>
            <a:xfrm>
              <a:off x="6675962" y="1645350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6709961" y="2018434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4607096" y="1747469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607096" y="2739041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607096" y="3730613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715645" y="398780"/>
            <a:ext cx="3590925" cy="714375"/>
            <a:chOff x="383884" y="340972"/>
            <a:chExt cx="3984088" cy="952499"/>
          </a:xfrm>
        </p:grpSpPr>
        <p:sp>
          <p:nvSpPr>
            <p:cNvPr id="65" name="文本框 64"/>
            <p:cNvSpPr txBox="1"/>
            <p:nvPr/>
          </p:nvSpPr>
          <p:spPr>
            <a:xfrm>
              <a:off x="1916460" y="572101"/>
              <a:ext cx="2451512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dirty="0">
                  <a:solidFill>
                    <a:srgbClr val="17375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b="1" dirty="0">
                <a:solidFill>
                  <a:srgbClr val="17375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83884" y="340972"/>
              <a:ext cx="1611207" cy="95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800" b="1">
                  <a:solidFill>
                    <a:srgbClr val="C00000"/>
                  </a:solidFill>
                  <a:effectLst>
                    <a:outerShdw blurRad="101600" dist="63500" dir="2700000" algn="tl" rotWithShape="0">
                      <a:prstClr val="black">
                        <a:alpha val="7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50" dirty="0" smtClean="0">
                  <a:solidFill>
                    <a:srgbClr val="203864"/>
                  </a:solidFill>
                  <a:effectLst/>
                  <a:latin typeface="Agency FB" panose="020B0503020202020204" pitchFamily="34" charset="0"/>
                </a:rPr>
                <a:t>2022</a:t>
              </a:r>
              <a:endParaRPr lang="zh-CN" altLang="en-US" sz="4050" dirty="0">
                <a:solidFill>
                  <a:srgbClr val="203864"/>
                </a:solidFill>
                <a:effectLst/>
                <a:latin typeface="Agency FB" panose="020B0503020202020204" pitchFamily="34" charset="0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599" y="1188793"/>
            <a:ext cx="3023394" cy="1993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41"/>
            <a:ext cx="5739777" cy="3268942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 bwMode="auto">
          <a:xfrm>
            <a:off x="0" y="282"/>
            <a:ext cx="4482544" cy="5143218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4043424" y="1923678"/>
            <a:ext cx="269985" cy="269985"/>
          </a:xfrm>
          <a:prstGeom prst="ellipse">
            <a:avLst/>
          </a:prstGeom>
          <a:solidFill>
            <a:srgbClr val="253B6B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4482544" y="1946372"/>
            <a:ext cx="4030468" cy="27686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XXXXXXXXXXXXXXXXXXXXX</a:t>
            </a:r>
            <a:endParaRPr lang="en-US" altLang="zh-CN" sz="85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4043424" y="2701696"/>
            <a:ext cx="269985" cy="26998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4"/>
            </p:custDataLst>
          </p:nvPr>
        </p:nvSpPr>
        <p:spPr>
          <a:xfrm>
            <a:off x="4482544" y="2698258"/>
            <a:ext cx="4169392" cy="27686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</a:t>
            </a:r>
            <a:endParaRPr lang="en-US" sz="85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5"/>
            </p:custDataLst>
          </p:nvPr>
        </p:nvSpPr>
        <p:spPr>
          <a:xfrm>
            <a:off x="882131" y="1729528"/>
            <a:ext cx="1867843" cy="7879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512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6"/>
            </p:custDataLst>
          </p:nvPr>
        </p:nvSpPr>
        <p:spPr>
          <a:xfrm>
            <a:off x="987602" y="2567035"/>
            <a:ext cx="1656901" cy="350224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2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2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基建工作\三全平原校区\规划报批\文本表现篇jpg03\文本表现篇jpg03\17.jpg"/>
          <p:cNvPicPr>
            <a:picLocks noChangeAspect="1" noChangeArrowheads="1"/>
          </p:cNvPicPr>
          <p:nvPr/>
        </p:nvPicPr>
        <p:blipFill>
          <a:blip r:embed="rId1" cstate="print"/>
          <a:srcRect l="10724" t="15984" r="3082" b="32029"/>
          <a:stretch>
            <a:fillRect/>
          </a:stretch>
        </p:blipFill>
        <p:spPr bwMode="auto">
          <a:xfrm>
            <a:off x="0" y="0"/>
            <a:ext cx="7766962" cy="3312368"/>
          </a:xfrm>
          <a:prstGeom prst="rect">
            <a:avLst/>
          </a:prstGeom>
          <a:noFill/>
        </p:spPr>
      </p:pic>
      <p:sp>
        <p:nvSpPr>
          <p:cNvPr id="12" name="Freeform 7"/>
          <p:cNvSpPr/>
          <p:nvPr/>
        </p:nvSpPr>
        <p:spPr bwMode="auto">
          <a:xfrm flipH="1" flipV="1">
            <a:off x="6300192" y="1347611"/>
            <a:ext cx="2844824" cy="1898783"/>
          </a:xfrm>
          <a:custGeom>
            <a:avLst/>
            <a:gdLst>
              <a:gd name="T0" fmla="*/ 0 w 2991"/>
              <a:gd name="T1" fmla="*/ 0 h 1195"/>
              <a:gd name="T2" fmla="*/ 2991 w 2991"/>
              <a:gd name="T3" fmla="*/ 0 h 1195"/>
              <a:gd name="T4" fmla="*/ 2301 w 2991"/>
              <a:gd name="T5" fmla="*/ 1195 h 1195"/>
              <a:gd name="T6" fmla="*/ 0 w 2991"/>
              <a:gd name="T7" fmla="*/ 1195 h 1195"/>
              <a:gd name="T8" fmla="*/ 0 w 2991"/>
              <a:gd name="T9" fmla="*/ 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1" h="1195">
                <a:moveTo>
                  <a:pt x="0" y="0"/>
                </a:moveTo>
                <a:lnTo>
                  <a:pt x="2991" y="0"/>
                </a:lnTo>
                <a:lnTo>
                  <a:pt x="2301" y="1195"/>
                </a:lnTo>
                <a:lnTo>
                  <a:pt x="0" y="1195"/>
                </a:lnTo>
                <a:lnTo>
                  <a:pt x="0" y="0"/>
                </a:lnTo>
                <a:close/>
              </a:path>
            </a:pathLst>
          </a:cu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Freeform 8"/>
          <p:cNvSpPr/>
          <p:nvPr/>
        </p:nvSpPr>
        <p:spPr bwMode="auto">
          <a:xfrm flipH="1" flipV="1">
            <a:off x="5978310" y="0"/>
            <a:ext cx="3165690" cy="5143500"/>
          </a:xfrm>
          <a:custGeom>
            <a:avLst/>
            <a:gdLst>
              <a:gd name="T0" fmla="*/ 0 w 2917"/>
              <a:gd name="T1" fmla="*/ 0 h 2785"/>
              <a:gd name="T2" fmla="*/ 2917 w 2917"/>
              <a:gd name="T3" fmla="*/ 0 h 2785"/>
              <a:gd name="T4" fmla="*/ 1308 w 2917"/>
              <a:gd name="T5" fmla="*/ 2785 h 2785"/>
              <a:gd name="T6" fmla="*/ 0 w 2917"/>
              <a:gd name="T7" fmla="*/ 2785 h 2785"/>
              <a:gd name="T8" fmla="*/ 0 w 2917"/>
              <a:gd name="T9" fmla="*/ 0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7" h="2785">
                <a:moveTo>
                  <a:pt x="0" y="0"/>
                </a:moveTo>
                <a:lnTo>
                  <a:pt x="2917" y="0"/>
                </a:lnTo>
                <a:lnTo>
                  <a:pt x="1308" y="2785"/>
                </a:lnTo>
                <a:lnTo>
                  <a:pt x="0" y="2785"/>
                </a:lnTo>
                <a:lnTo>
                  <a:pt x="0" y="0"/>
                </a:lnTo>
                <a:close/>
              </a:path>
            </a:pathLst>
          </a:custGeom>
          <a:solidFill>
            <a:srgbClr val="F5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815863" y="4370672"/>
            <a:ext cx="3188185" cy="2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单位名称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】【XXXX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1280" cap="all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1619672" y="3509595"/>
            <a:ext cx="36004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36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谢 谢</a:t>
            </a:r>
            <a:endParaRPr lang="zh-CN" altLang="en-US" sz="3600" b="1" cap="all" spc="427" dirty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15964"/>
            <a:ext cx="1224136" cy="1350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 descr="C:\Users\Administrator\Desktop\校标及应用\校旗.png"/>
          <p:cNvPicPr>
            <a:picLocks noChangeAspect="1" noChangeArrowheads="1"/>
          </p:cNvPicPr>
          <p:nvPr/>
        </p:nvPicPr>
        <p:blipFill>
          <a:blip r:embed="rId3" cstate="print"/>
          <a:srcRect t="61538"/>
          <a:stretch>
            <a:fillRect/>
          </a:stretch>
        </p:blipFill>
        <p:spPr bwMode="auto">
          <a:xfrm>
            <a:off x="7164288" y="2638968"/>
            <a:ext cx="1763688" cy="5088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-1"/>
            <a:ext cx="9144001" cy="321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等腰三角形 10"/>
          <p:cNvSpPr/>
          <p:nvPr/>
        </p:nvSpPr>
        <p:spPr>
          <a:xfrm>
            <a:off x="2470151" y="2715766"/>
            <a:ext cx="825294" cy="82815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69176" y="3702193"/>
            <a:ext cx="825294" cy="82815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" y="2977376"/>
            <a:ext cx="9142997" cy="1296145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79651" y="2716405"/>
            <a:ext cx="2406716" cy="1809560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1017747" y="2859782"/>
            <a:ext cx="1322005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DFPOP1-W9" pitchFamily="1" charset="-128"/>
                <a:ea typeface="DFPOP1-W9" pitchFamily="1" charset="-128"/>
                <a:cs typeface="+mn-ea"/>
                <a:sym typeface="Arial" panose="020B0604020202020204" pitchFamily="34" charset="0"/>
              </a:rPr>
              <a:t>一</a:t>
            </a:r>
            <a:endParaRPr lang="zh-CN" altLang="en-US" sz="8800" dirty="0">
              <a:solidFill>
                <a:schemeClr val="bg1"/>
              </a:solidFill>
              <a:latin typeface="DFPOP1-W9" pitchFamily="1" charset="-128"/>
              <a:ea typeface="DFPOP1-W9" pitchFamily="1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8"/>
          <p:cNvSpPr txBox="1"/>
          <p:nvPr/>
        </p:nvSpPr>
        <p:spPr>
          <a:xfrm>
            <a:off x="3059832" y="3291830"/>
            <a:ext cx="6048672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等腰三角形 52"/>
          <p:cNvSpPr/>
          <p:nvPr/>
        </p:nvSpPr>
        <p:spPr>
          <a:xfrm>
            <a:off x="2469650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等腰三角形 53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6" name="平行四边形 55"/>
          <p:cNvSpPr/>
          <p:nvPr/>
        </p:nvSpPr>
        <p:spPr>
          <a:xfrm>
            <a:off x="479150" y="175419"/>
            <a:ext cx="2406716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7" name="Group 97"/>
          <p:cNvGrpSpPr/>
          <p:nvPr/>
        </p:nvGrpSpPr>
        <p:grpSpPr>
          <a:xfrm>
            <a:off x="358756" y="1201100"/>
            <a:ext cx="2065655" cy="534670"/>
            <a:chOff x="-995004" y="1924635"/>
            <a:chExt cx="4080615" cy="820997"/>
          </a:xfrm>
        </p:grpSpPr>
        <p:sp>
          <p:nvSpPr>
            <p:cNvPr id="40" name="TextBox 95"/>
            <p:cNvSpPr txBox="1"/>
            <p:nvPr/>
          </p:nvSpPr>
          <p:spPr>
            <a:xfrm>
              <a:off x="2761600" y="1924635"/>
              <a:ext cx="250883" cy="3958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en-GB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/>
            <p:nvPr/>
          </p:nvSpPr>
          <p:spPr>
            <a:xfrm>
              <a:off x="-995004" y="2066993"/>
              <a:ext cx="4080615" cy="67863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XXXXXXXXXXXXXXXXXXXXXXXXXXXXXXXXXXXXXXXXXXXXXXXXXXXXXXXXXXXX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102"/>
          <p:cNvSpPr txBox="1"/>
          <p:nvPr/>
        </p:nvSpPr>
        <p:spPr>
          <a:xfrm>
            <a:off x="674396" y="215905"/>
            <a:ext cx="201622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100"/>
          <p:cNvSpPr/>
          <p:nvPr/>
        </p:nvSpPr>
        <p:spPr>
          <a:xfrm>
            <a:off x="1550670" y="3736975"/>
            <a:ext cx="3324860" cy="58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108"/>
          <p:cNvSpPr txBox="1"/>
          <p:nvPr/>
        </p:nvSpPr>
        <p:spPr>
          <a:xfrm>
            <a:off x="7575550" y="989330"/>
            <a:ext cx="1506855" cy="220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7" name="直接连接符 136"/>
          <p:cNvCxnSpPr>
            <a:stCxn id="152" idx="5"/>
            <a:endCxn id="148" idx="1"/>
          </p:cNvCxnSpPr>
          <p:nvPr>
            <p:custDataLst>
              <p:tags r:id="rId1"/>
            </p:custDataLst>
          </p:nvPr>
        </p:nvCxnSpPr>
        <p:spPr>
          <a:xfrm>
            <a:off x="1627505" y="2326005"/>
            <a:ext cx="1010285" cy="51498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138" name="直接连接符 137"/>
          <p:cNvCxnSpPr>
            <a:stCxn id="148" idx="7"/>
            <a:endCxn id="145" idx="3"/>
          </p:cNvCxnSpPr>
          <p:nvPr>
            <p:custDataLst>
              <p:tags r:id="rId2"/>
            </p:custDataLst>
          </p:nvPr>
        </p:nvCxnSpPr>
        <p:spPr>
          <a:xfrm flipV="1">
            <a:off x="3083560" y="2306955"/>
            <a:ext cx="1184275" cy="53403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139" name="直接连接符 138"/>
          <p:cNvCxnSpPr>
            <a:stCxn id="144" idx="5"/>
            <a:endCxn id="141" idx="1"/>
          </p:cNvCxnSpPr>
          <p:nvPr>
            <p:custDataLst>
              <p:tags r:id="rId3"/>
            </p:custDataLst>
          </p:nvPr>
        </p:nvCxnSpPr>
        <p:spPr>
          <a:xfrm>
            <a:off x="4676140" y="2344896"/>
            <a:ext cx="1291590" cy="62357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sp>
        <p:nvSpPr>
          <p:cNvPr id="140" name="椭圆 139"/>
          <p:cNvSpPr/>
          <p:nvPr>
            <p:custDataLst>
              <p:tags r:id="rId4"/>
            </p:custDataLst>
          </p:nvPr>
        </p:nvSpPr>
        <p:spPr>
          <a:xfrm>
            <a:off x="5837714" y="2838609"/>
            <a:ext cx="630079" cy="630079"/>
          </a:xfrm>
          <a:prstGeom prst="ellipse">
            <a:avLst/>
          </a:prstGeom>
          <a:solidFill>
            <a:srgbClr val="69A3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5"/>
            </p:custDataLst>
          </p:nvPr>
        </p:nvSpPr>
        <p:spPr>
          <a:xfrm>
            <a:off x="5890578" y="2891949"/>
            <a:ext cx="523875" cy="523875"/>
          </a:xfrm>
          <a:prstGeom prst="ellipse">
            <a:avLst/>
          </a:prstGeom>
          <a:solidFill>
            <a:srgbClr val="69A3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6"/>
            </p:custDataLst>
          </p:nvPr>
        </p:nvSpPr>
        <p:spPr>
          <a:xfrm>
            <a:off x="5952014" y="2952909"/>
            <a:ext cx="401479" cy="401479"/>
          </a:xfrm>
          <a:prstGeom prst="ellipse">
            <a:avLst/>
          </a:pr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任意多边形 142"/>
          <p:cNvSpPr/>
          <p:nvPr>
            <p:custDataLst>
              <p:tags r:id="rId7"/>
            </p:custDataLst>
          </p:nvPr>
        </p:nvSpPr>
        <p:spPr bwMode="auto">
          <a:xfrm>
            <a:off x="6070124" y="3054350"/>
            <a:ext cx="164783" cy="199073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8"/>
            </p:custDataLst>
          </p:nvPr>
        </p:nvSpPr>
        <p:spPr>
          <a:xfrm>
            <a:off x="4138454" y="1807210"/>
            <a:ext cx="630079" cy="630079"/>
          </a:xfrm>
          <a:prstGeom prst="ellipse">
            <a:avLst/>
          </a:prstGeom>
          <a:solidFill>
            <a:srgbClr val="1AA3AA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9"/>
            </p:custDataLst>
          </p:nvPr>
        </p:nvSpPr>
        <p:spPr>
          <a:xfrm>
            <a:off x="4191318" y="1860074"/>
            <a:ext cx="523875" cy="523875"/>
          </a:xfrm>
          <a:prstGeom prst="ellipse">
            <a:avLst/>
          </a:prstGeom>
          <a:solidFill>
            <a:srgbClr val="1AA3AA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10"/>
            </p:custDataLst>
          </p:nvPr>
        </p:nvSpPr>
        <p:spPr>
          <a:xfrm>
            <a:off x="4252754" y="1921510"/>
            <a:ext cx="401479" cy="401479"/>
          </a:xfrm>
          <a:prstGeom prst="ellipse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任意多边形 146"/>
          <p:cNvSpPr/>
          <p:nvPr>
            <p:custDataLst>
              <p:tags r:id="rId11"/>
            </p:custDataLst>
          </p:nvPr>
        </p:nvSpPr>
        <p:spPr bwMode="auto">
          <a:xfrm>
            <a:off x="4365625" y="2022475"/>
            <a:ext cx="175736" cy="199073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12"/>
            </p:custDataLst>
          </p:nvPr>
        </p:nvSpPr>
        <p:spPr>
          <a:xfrm>
            <a:off x="2545715" y="2748439"/>
            <a:ext cx="630079" cy="630079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13"/>
            </p:custDataLst>
          </p:nvPr>
        </p:nvSpPr>
        <p:spPr>
          <a:xfrm>
            <a:off x="2599055" y="2801303"/>
            <a:ext cx="523875" cy="523875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14"/>
            </p:custDataLst>
          </p:nvPr>
        </p:nvSpPr>
        <p:spPr>
          <a:xfrm>
            <a:off x="2660015" y="2862739"/>
            <a:ext cx="401479" cy="401479"/>
          </a:xfrm>
          <a:prstGeom prst="ellips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任意多边形 150"/>
          <p:cNvSpPr/>
          <p:nvPr>
            <p:custDataLst>
              <p:tags r:id="rId15"/>
            </p:custDataLst>
          </p:nvPr>
        </p:nvSpPr>
        <p:spPr bwMode="auto">
          <a:xfrm>
            <a:off x="2761456" y="2964180"/>
            <a:ext cx="199073" cy="198596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16"/>
            </p:custDataLst>
          </p:nvPr>
        </p:nvSpPr>
        <p:spPr>
          <a:xfrm>
            <a:off x="1090136" y="1788319"/>
            <a:ext cx="630079" cy="630079"/>
          </a:xfrm>
          <a:prstGeom prst="ellipse">
            <a:avLst/>
          </a:prstGeom>
          <a:solidFill>
            <a:srgbClr val="1F74AD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17"/>
            </p:custDataLst>
          </p:nvPr>
        </p:nvSpPr>
        <p:spPr>
          <a:xfrm>
            <a:off x="1143000" y="1841659"/>
            <a:ext cx="523875" cy="523875"/>
          </a:xfrm>
          <a:prstGeom prst="ellipse">
            <a:avLst/>
          </a:prstGeom>
          <a:solidFill>
            <a:srgbClr val="1F74AD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18"/>
            </p:custDataLst>
          </p:nvPr>
        </p:nvSpPr>
        <p:spPr>
          <a:xfrm>
            <a:off x="1204436" y="1902619"/>
            <a:ext cx="401479" cy="401479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任意多边形 154"/>
          <p:cNvSpPr/>
          <p:nvPr>
            <p:custDataLst>
              <p:tags r:id="rId19"/>
            </p:custDataLst>
          </p:nvPr>
        </p:nvSpPr>
        <p:spPr bwMode="auto">
          <a:xfrm>
            <a:off x="1305878" y="2004060"/>
            <a:ext cx="199073" cy="199073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20"/>
            </p:custDataLst>
          </p:nvPr>
        </p:nvSpPr>
        <p:spPr>
          <a:xfrm>
            <a:off x="7480300" y="1727359"/>
            <a:ext cx="630079" cy="630079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椭圆 164"/>
          <p:cNvSpPr/>
          <p:nvPr>
            <p:custDataLst>
              <p:tags r:id="rId21"/>
            </p:custDataLst>
          </p:nvPr>
        </p:nvSpPr>
        <p:spPr>
          <a:xfrm>
            <a:off x="7533640" y="1780223"/>
            <a:ext cx="523875" cy="523875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椭圆 165"/>
          <p:cNvSpPr/>
          <p:nvPr>
            <p:custDataLst>
              <p:tags r:id="rId22"/>
            </p:custDataLst>
          </p:nvPr>
        </p:nvSpPr>
        <p:spPr>
          <a:xfrm>
            <a:off x="7594600" y="1841659"/>
            <a:ext cx="401479" cy="401479"/>
          </a:xfrm>
          <a:prstGeom prst="ellips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任意多边形 166"/>
          <p:cNvSpPr/>
          <p:nvPr>
            <p:custDataLst>
              <p:tags r:id="rId23"/>
            </p:custDataLst>
          </p:nvPr>
        </p:nvSpPr>
        <p:spPr bwMode="auto">
          <a:xfrm>
            <a:off x="7696041" y="1943100"/>
            <a:ext cx="199073" cy="198596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8" name="直接连接符 167"/>
          <p:cNvCxnSpPr>
            <a:stCxn id="165" idx="3"/>
            <a:endCxn id="140" idx="7"/>
          </p:cNvCxnSpPr>
          <p:nvPr>
            <p:custDataLst>
              <p:tags r:id="rId24"/>
            </p:custDataLst>
          </p:nvPr>
        </p:nvCxnSpPr>
        <p:spPr>
          <a:xfrm flipH="1">
            <a:off x="6375400" y="2227580"/>
            <a:ext cx="1235075" cy="70358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sp>
        <p:nvSpPr>
          <p:cNvPr id="2" name="TextBox 95"/>
          <p:cNvSpPr txBox="1"/>
          <p:nvPr/>
        </p:nvSpPr>
        <p:spPr>
          <a:xfrm>
            <a:off x="962452" y="990915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108"/>
          <p:cNvSpPr txBox="1"/>
          <p:nvPr/>
        </p:nvSpPr>
        <p:spPr>
          <a:xfrm>
            <a:off x="4097524" y="1005057"/>
            <a:ext cx="711200" cy="220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08"/>
          <p:cNvSpPr txBox="1"/>
          <p:nvPr/>
        </p:nvSpPr>
        <p:spPr>
          <a:xfrm>
            <a:off x="2552569" y="3458697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08"/>
          <p:cNvSpPr txBox="1"/>
          <p:nvPr/>
        </p:nvSpPr>
        <p:spPr>
          <a:xfrm>
            <a:off x="6013319" y="3475207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96"/>
          <p:cNvSpPr/>
          <p:nvPr/>
        </p:nvSpPr>
        <p:spPr>
          <a:xfrm>
            <a:off x="3427711" y="1277300"/>
            <a:ext cx="2065655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l">
              <a:lnSpc>
                <a:spcPct val="120000"/>
              </a:lnSpc>
            </a:pPr>
            <a:r>
              <a: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6649701" y="1263330"/>
            <a:ext cx="2065655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l">
              <a:lnSpc>
                <a:spcPct val="120000"/>
              </a:lnSpc>
            </a:pPr>
            <a:r>
              <a: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100"/>
          <p:cNvSpPr/>
          <p:nvPr/>
        </p:nvSpPr>
        <p:spPr>
          <a:xfrm>
            <a:off x="5121910" y="3720465"/>
            <a:ext cx="3100070" cy="58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4" name="TextBox 102"/>
          <p:cNvSpPr txBox="1"/>
          <p:nvPr/>
        </p:nvSpPr>
        <p:spPr>
          <a:xfrm>
            <a:off x="602615" y="215900"/>
            <a:ext cx="274574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98"/>
          <p:cNvGrpSpPr/>
          <p:nvPr/>
        </p:nvGrpSpPr>
        <p:grpSpPr>
          <a:xfrm>
            <a:off x="4716016" y="719862"/>
            <a:ext cx="4176466" cy="442338"/>
            <a:chOff x="1110507" y="1971472"/>
            <a:chExt cx="2694291" cy="694170"/>
          </a:xfrm>
        </p:grpSpPr>
        <p:sp>
          <p:nvSpPr>
            <p:cNvPr id="16" name="TextBox 99"/>
            <p:cNvSpPr txBox="1"/>
            <p:nvPr/>
          </p:nvSpPr>
          <p:spPr>
            <a:xfrm>
              <a:off x="2298123" y="1971472"/>
              <a:ext cx="458804" cy="4045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00"/>
            <p:cNvSpPr/>
            <p:nvPr/>
          </p:nvSpPr>
          <p:spPr>
            <a:xfrm>
              <a:off x="1110507" y="2376652"/>
              <a:ext cx="2694291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98"/>
          <p:cNvGrpSpPr/>
          <p:nvPr/>
        </p:nvGrpSpPr>
        <p:grpSpPr>
          <a:xfrm>
            <a:off x="4716015" y="1225060"/>
            <a:ext cx="4176466" cy="811507"/>
            <a:chOff x="1110510" y="1957521"/>
            <a:chExt cx="2694294" cy="1273514"/>
          </a:xfrm>
        </p:grpSpPr>
        <p:sp>
          <p:nvSpPr>
            <p:cNvPr id="19" name="TextBox 99"/>
            <p:cNvSpPr txBox="1"/>
            <p:nvPr/>
          </p:nvSpPr>
          <p:spPr>
            <a:xfrm>
              <a:off x="2322290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00"/>
            <p:cNvSpPr/>
            <p:nvPr/>
          </p:nvSpPr>
          <p:spPr>
            <a:xfrm>
              <a:off x="1110510" y="2362071"/>
              <a:ext cx="2694294" cy="8689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XXXXXXXXXXXXXXXXXXXXXXXXXXXXXXXXXXXXXXXXXXXXXXXXXXXXXXXXXXXXXXXX</a:t>
              </a:r>
              <a:endParaRPr lang="en-GB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98"/>
          <p:cNvGrpSpPr/>
          <p:nvPr/>
        </p:nvGrpSpPr>
        <p:grpSpPr>
          <a:xfrm>
            <a:off x="4716015" y="1992126"/>
            <a:ext cx="4101886" cy="673716"/>
            <a:chOff x="1110510" y="1883779"/>
            <a:chExt cx="2646181" cy="1057279"/>
          </a:xfrm>
        </p:grpSpPr>
        <p:sp>
          <p:nvSpPr>
            <p:cNvPr id="22" name="TextBox 99"/>
            <p:cNvSpPr txBox="1"/>
            <p:nvPr/>
          </p:nvSpPr>
          <p:spPr>
            <a:xfrm>
              <a:off x="2333761" y="1883779"/>
              <a:ext cx="458805" cy="4045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00"/>
            <p:cNvSpPr/>
            <p:nvPr/>
          </p:nvSpPr>
          <p:spPr>
            <a:xfrm>
              <a:off x="1110510" y="2362079"/>
              <a:ext cx="2646181" cy="5789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GB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98"/>
          <p:cNvGrpSpPr/>
          <p:nvPr/>
        </p:nvGrpSpPr>
        <p:grpSpPr>
          <a:xfrm>
            <a:off x="4713059" y="2522468"/>
            <a:ext cx="4176466" cy="441938"/>
            <a:chOff x="1110510" y="1957521"/>
            <a:chExt cx="2694294" cy="693542"/>
          </a:xfrm>
        </p:grpSpPr>
        <p:sp>
          <p:nvSpPr>
            <p:cNvPr id="28" name="TextBox 99"/>
            <p:cNvSpPr txBox="1"/>
            <p:nvPr/>
          </p:nvSpPr>
          <p:spPr>
            <a:xfrm>
              <a:off x="2359569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100"/>
            <p:cNvSpPr/>
            <p:nvPr/>
          </p:nvSpPr>
          <p:spPr>
            <a:xfrm>
              <a:off x="111051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</a:t>
              </a:r>
              <a:endParaRPr lang="en-GB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grpSp>
        <p:nvGrpSpPr>
          <p:cNvPr id="31" name="Group 98"/>
          <p:cNvGrpSpPr/>
          <p:nvPr/>
        </p:nvGrpSpPr>
        <p:grpSpPr>
          <a:xfrm>
            <a:off x="4713057" y="3148974"/>
            <a:ext cx="4176466" cy="479403"/>
            <a:chOff x="1110510" y="1898727"/>
            <a:chExt cx="2694294" cy="752336"/>
          </a:xfrm>
        </p:grpSpPr>
        <p:sp>
          <p:nvSpPr>
            <p:cNvPr id="32" name="TextBox 99"/>
            <p:cNvSpPr txBox="1"/>
            <p:nvPr/>
          </p:nvSpPr>
          <p:spPr>
            <a:xfrm>
              <a:off x="2381688" y="1898727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100"/>
            <p:cNvSpPr/>
            <p:nvPr/>
          </p:nvSpPr>
          <p:spPr>
            <a:xfrm>
              <a:off x="111051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</a:t>
              </a:r>
              <a:endPara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98"/>
          <p:cNvGrpSpPr/>
          <p:nvPr/>
        </p:nvGrpSpPr>
        <p:grpSpPr>
          <a:xfrm>
            <a:off x="4716232" y="4383763"/>
            <a:ext cx="4176466" cy="441937"/>
            <a:chOff x="1110510" y="1957522"/>
            <a:chExt cx="2694294" cy="693541"/>
          </a:xfrm>
        </p:grpSpPr>
        <p:sp>
          <p:nvSpPr>
            <p:cNvPr id="36" name="TextBox 99"/>
            <p:cNvSpPr txBox="1"/>
            <p:nvPr/>
          </p:nvSpPr>
          <p:spPr>
            <a:xfrm>
              <a:off x="2407087" y="1957522"/>
              <a:ext cx="458805" cy="4045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100"/>
            <p:cNvSpPr/>
            <p:nvPr/>
          </p:nvSpPr>
          <p:spPr>
            <a:xfrm>
              <a:off x="111051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</a:t>
              </a:r>
              <a:endParaRPr lang="en-GB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521335" y="955675"/>
          <a:ext cx="3621405" cy="358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" name="Group 98"/>
          <p:cNvGrpSpPr/>
          <p:nvPr/>
        </p:nvGrpSpPr>
        <p:grpSpPr>
          <a:xfrm>
            <a:off x="4768302" y="3744317"/>
            <a:ext cx="4176466" cy="797538"/>
            <a:chOff x="1110510" y="1979444"/>
            <a:chExt cx="2694294" cy="1251593"/>
          </a:xfrm>
        </p:grpSpPr>
        <p:sp>
          <p:nvSpPr>
            <p:cNvPr id="9" name="TextBox 99"/>
            <p:cNvSpPr txBox="1"/>
            <p:nvPr/>
          </p:nvSpPr>
          <p:spPr>
            <a:xfrm>
              <a:off x="2377592" y="1979444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100"/>
            <p:cNvSpPr/>
            <p:nvPr/>
          </p:nvSpPr>
          <p:spPr>
            <a:xfrm>
              <a:off x="1110510" y="2362073"/>
              <a:ext cx="2694294" cy="8689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XXXXXXXXXXXXXXXXXXXXXXXXXXXXXXXXXXXXXXXXXXXXXXXXXXXX</a:t>
              </a:r>
              <a:endParaRPr 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09600" y="627380"/>
          <a:ext cx="7923530" cy="442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102"/>
          <p:cNvSpPr txBox="1"/>
          <p:nvPr/>
        </p:nvSpPr>
        <p:spPr>
          <a:xfrm>
            <a:off x="602615" y="215900"/>
            <a:ext cx="274574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93610" y="213360"/>
            <a:ext cx="159893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</a:rPr>
              <a:t>输入小标题文字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1" name="TextBox 102"/>
          <p:cNvSpPr txBox="1"/>
          <p:nvPr/>
        </p:nvSpPr>
        <p:spPr>
          <a:xfrm>
            <a:off x="602615" y="215900"/>
            <a:ext cx="284416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31755" y="620087"/>
          <a:ext cx="8436610" cy="44583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5445"/>
                <a:gridCol w="991200"/>
                <a:gridCol w="1085850"/>
                <a:gridCol w="934720"/>
                <a:gridCol w="886326"/>
                <a:gridCol w="901700"/>
                <a:gridCol w="1013358"/>
                <a:gridCol w="967818"/>
              </a:tblGrid>
              <a:tr h="399415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</a:t>
                      </a:r>
                      <a:r>
                        <a:rPr lang="en-US" alt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指标</a:t>
                      </a: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</a:t>
                      </a:r>
                      <a:r>
                        <a:rPr 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</a:t>
                      </a:r>
                      <a:endParaRPr lang="zh-CN" sz="900" b="1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单位名称</a:t>
                      </a:r>
                      <a:endParaRPr lang="en-US" altLang="zh-CN" sz="900" b="1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</a:tr>
              <a:tr h="2495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XXXX</a:t>
                      </a:r>
                      <a:endParaRPr lang="en-US" alt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zh-CN" sz="900" b="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277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277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277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en-US" altLang="zh-CN" sz="9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360045" y="620395"/>
            <a:ext cx="1619885" cy="3670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icon_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8615" y="1920702"/>
            <a:ext cx="304800" cy="299836"/>
            <a:chOff x="3536" y="1880"/>
            <a:chExt cx="614" cy="604"/>
          </a:xfrm>
          <a:solidFill>
            <a:schemeClr val="accent1"/>
          </a:solidFill>
        </p:grpSpPr>
        <p:sp>
          <p:nvSpPr>
            <p:cNvPr id="19" name="PA-任意多边形 506"/>
            <p:cNvSpPr/>
            <p:nvPr>
              <p:custDataLst>
                <p:tags r:id="rId2"/>
              </p:custDataLst>
            </p:nvPr>
          </p:nvSpPr>
          <p:spPr bwMode="auto">
            <a:xfrm>
              <a:off x="3915" y="2253"/>
              <a:ext cx="235" cy="231"/>
            </a:xfrm>
            <a:custGeom>
              <a:avLst/>
              <a:gdLst>
                <a:gd name="T0" fmla="*/ 578 w 621"/>
                <a:gd name="T1" fmla="*/ 421 h 611"/>
                <a:gd name="T2" fmla="*/ 157 w 621"/>
                <a:gd name="T3" fmla="*/ 0 h 611"/>
                <a:gd name="T4" fmla="*/ 117 w 621"/>
                <a:gd name="T5" fmla="*/ 50 h 611"/>
                <a:gd name="T6" fmla="*/ 533 w 621"/>
                <a:gd name="T7" fmla="*/ 466 h 611"/>
                <a:gd name="T8" fmla="*/ 533 w 621"/>
                <a:gd name="T9" fmla="*/ 533 h 611"/>
                <a:gd name="T10" fmla="*/ 499 w 621"/>
                <a:gd name="T11" fmla="*/ 547 h 611"/>
                <a:gd name="T12" fmla="*/ 466 w 621"/>
                <a:gd name="T13" fmla="*/ 533 h 611"/>
                <a:gd name="T14" fmla="*/ 50 w 621"/>
                <a:gd name="T15" fmla="*/ 117 h 611"/>
                <a:gd name="T16" fmla="*/ 0 w 621"/>
                <a:gd name="T17" fmla="*/ 157 h 611"/>
                <a:gd name="T18" fmla="*/ 421 w 621"/>
                <a:gd name="T19" fmla="*/ 578 h 611"/>
                <a:gd name="T20" fmla="*/ 501 w 621"/>
                <a:gd name="T21" fmla="*/ 611 h 611"/>
                <a:gd name="T22" fmla="*/ 581 w 621"/>
                <a:gd name="T23" fmla="*/ 578 h 611"/>
                <a:gd name="T24" fmla="*/ 578 w 621"/>
                <a:gd name="T25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11">
                  <a:moveTo>
                    <a:pt x="578" y="421"/>
                  </a:moveTo>
                  <a:lnTo>
                    <a:pt x="157" y="0"/>
                  </a:lnTo>
                  <a:cubicBezTo>
                    <a:pt x="144" y="18"/>
                    <a:pt x="130" y="34"/>
                    <a:pt x="117" y="50"/>
                  </a:cubicBezTo>
                  <a:lnTo>
                    <a:pt x="533" y="466"/>
                  </a:lnTo>
                  <a:cubicBezTo>
                    <a:pt x="552" y="485"/>
                    <a:pt x="552" y="515"/>
                    <a:pt x="533" y="533"/>
                  </a:cubicBezTo>
                  <a:cubicBezTo>
                    <a:pt x="523" y="543"/>
                    <a:pt x="512" y="547"/>
                    <a:pt x="499" y="547"/>
                  </a:cubicBezTo>
                  <a:cubicBezTo>
                    <a:pt x="487" y="547"/>
                    <a:pt x="474" y="543"/>
                    <a:pt x="466" y="533"/>
                  </a:cubicBezTo>
                  <a:lnTo>
                    <a:pt x="50" y="117"/>
                  </a:lnTo>
                  <a:cubicBezTo>
                    <a:pt x="34" y="131"/>
                    <a:pt x="18" y="144"/>
                    <a:pt x="0" y="157"/>
                  </a:cubicBezTo>
                  <a:lnTo>
                    <a:pt x="421" y="578"/>
                  </a:lnTo>
                  <a:cubicBezTo>
                    <a:pt x="443" y="600"/>
                    <a:pt x="472" y="611"/>
                    <a:pt x="501" y="611"/>
                  </a:cubicBezTo>
                  <a:cubicBezTo>
                    <a:pt x="530" y="611"/>
                    <a:pt x="559" y="600"/>
                    <a:pt x="581" y="578"/>
                  </a:cubicBezTo>
                  <a:cubicBezTo>
                    <a:pt x="621" y="536"/>
                    <a:pt x="621" y="466"/>
                    <a:pt x="578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PA-任意多边形 50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536" y="1880"/>
              <a:ext cx="486" cy="482"/>
            </a:xfrm>
            <a:custGeom>
              <a:avLst/>
              <a:gdLst>
                <a:gd name="T0" fmla="*/ 1280 w 1281"/>
                <a:gd name="T1" fmla="*/ 621 h 1277"/>
                <a:gd name="T2" fmla="*/ 1280 w 1281"/>
                <a:gd name="T3" fmla="*/ 605 h 1277"/>
                <a:gd name="T4" fmla="*/ 1278 w 1281"/>
                <a:gd name="T5" fmla="*/ 587 h 1277"/>
                <a:gd name="T6" fmla="*/ 1275 w 1281"/>
                <a:gd name="T7" fmla="*/ 563 h 1277"/>
                <a:gd name="T8" fmla="*/ 1273 w 1281"/>
                <a:gd name="T9" fmla="*/ 555 h 1277"/>
                <a:gd name="T10" fmla="*/ 1273 w 1281"/>
                <a:gd name="T11" fmla="*/ 555 h 1277"/>
                <a:gd name="T12" fmla="*/ 1173 w 1281"/>
                <a:gd name="T13" fmla="*/ 285 h 1277"/>
                <a:gd name="T14" fmla="*/ 1173 w 1281"/>
                <a:gd name="T15" fmla="*/ 285 h 1277"/>
                <a:gd name="T16" fmla="*/ 1149 w 1281"/>
                <a:gd name="T17" fmla="*/ 253 h 1277"/>
                <a:gd name="T18" fmla="*/ 1147 w 1281"/>
                <a:gd name="T19" fmla="*/ 251 h 1277"/>
                <a:gd name="T20" fmla="*/ 1091 w 1281"/>
                <a:gd name="T21" fmla="*/ 187 h 1277"/>
                <a:gd name="T22" fmla="*/ 1067 w 1281"/>
                <a:gd name="T23" fmla="*/ 165 h 1277"/>
                <a:gd name="T24" fmla="*/ 1062 w 1281"/>
                <a:gd name="T25" fmla="*/ 160 h 1277"/>
                <a:gd name="T26" fmla="*/ 1045 w 1281"/>
                <a:gd name="T27" fmla="*/ 146 h 1277"/>
                <a:gd name="T28" fmla="*/ 1029 w 1281"/>
                <a:gd name="T29" fmla="*/ 133 h 1277"/>
                <a:gd name="T30" fmla="*/ 1027 w 1281"/>
                <a:gd name="T31" fmla="*/ 133 h 1277"/>
                <a:gd name="T32" fmla="*/ 1027 w 1281"/>
                <a:gd name="T33" fmla="*/ 133 h 1277"/>
                <a:gd name="T34" fmla="*/ 638 w 1281"/>
                <a:gd name="T35" fmla="*/ 0 h 1277"/>
                <a:gd name="T36" fmla="*/ 0 w 1281"/>
                <a:gd name="T37" fmla="*/ 638 h 1277"/>
                <a:gd name="T38" fmla="*/ 638 w 1281"/>
                <a:gd name="T39" fmla="*/ 1277 h 1277"/>
                <a:gd name="T40" fmla="*/ 1281 w 1281"/>
                <a:gd name="T41" fmla="*/ 635 h 1277"/>
                <a:gd name="T42" fmla="*/ 1280 w 1281"/>
                <a:gd name="T43" fmla="*/ 621 h 1277"/>
                <a:gd name="T44" fmla="*/ 643 w 1281"/>
                <a:gd name="T45" fmla="*/ 1211 h 1277"/>
                <a:gd name="T46" fmla="*/ 69 w 1281"/>
                <a:gd name="T47" fmla="*/ 637 h 1277"/>
                <a:gd name="T48" fmla="*/ 643 w 1281"/>
                <a:gd name="T49" fmla="*/ 62 h 1277"/>
                <a:gd name="T50" fmla="*/ 997 w 1281"/>
                <a:gd name="T51" fmla="*/ 184 h 1277"/>
                <a:gd name="T52" fmla="*/ 997 w 1281"/>
                <a:gd name="T53" fmla="*/ 184 h 1277"/>
                <a:gd name="T54" fmla="*/ 1000 w 1281"/>
                <a:gd name="T55" fmla="*/ 187 h 1277"/>
                <a:gd name="T56" fmla="*/ 1137 w 1281"/>
                <a:gd name="T57" fmla="*/ 346 h 1277"/>
                <a:gd name="T58" fmla="*/ 1137 w 1281"/>
                <a:gd name="T59" fmla="*/ 346 h 1277"/>
                <a:gd name="T60" fmla="*/ 1192 w 1281"/>
                <a:gd name="T61" fmla="*/ 470 h 1277"/>
                <a:gd name="T62" fmla="*/ 1192 w 1281"/>
                <a:gd name="T63" fmla="*/ 470 h 1277"/>
                <a:gd name="T64" fmla="*/ 1214 w 1281"/>
                <a:gd name="T65" fmla="*/ 680 h 1277"/>
                <a:gd name="T66" fmla="*/ 1214 w 1281"/>
                <a:gd name="T67" fmla="*/ 680 h 1277"/>
                <a:gd name="T68" fmla="*/ 643 w 1281"/>
                <a:gd name="T69" fmla="*/ 1211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1277">
                  <a:moveTo>
                    <a:pt x="1280" y="621"/>
                  </a:moveTo>
                  <a:cubicBezTo>
                    <a:pt x="1280" y="616"/>
                    <a:pt x="1280" y="610"/>
                    <a:pt x="1280" y="605"/>
                  </a:cubicBezTo>
                  <a:cubicBezTo>
                    <a:pt x="1280" y="598"/>
                    <a:pt x="1280" y="592"/>
                    <a:pt x="1278" y="587"/>
                  </a:cubicBezTo>
                  <a:cubicBezTo>
                    <a:pt x="1278" y="579"/>
                    <a:pt x="1277" y="571"/>
                    <a:pt x="1275" y="563"/>
                  </a:cubicBezTo>
                  <a:cubicBezTo>
                    <a:pt x="1275" y="560"/>
                    <a:pt x="1275" y="557"/>
                    <a:pt x="1273" y="555"/>
                  </a:cubicBezTo>
                  <a:cubicBezTo>
                    <a:pt x="1273" y="555"/>
                    <a:pt x="1273" y="555"/>
                    <a:pt x="1273" y="555"/>
                  </a:cubicBezTo>
                  <a:cubicBezTo>
                    <a:pt x="1261" y="461"/>
                    <a:pt x="1227" y="366"/>
                    <a:pt x="1173" y="285"/>
                  </a:cubicBezTo>
                  <a:cubicBezTo>
                    <a:pt x="1173" y="285"/>
                    <a:pt x="1173" y="285"/>
                    <a:pt x="1173" y="285"/>
                  </a:cubicBezTo>
                  <a:cubicBezTo>
                    <a:pt x="1165" y="274"/>
                    <a:pt x="1158" y="262"/>
                    <a:pt x="1149" y="253"/>
                  </a:cubicBezTo>
                  <a:cubicBezTo>
                    <a:pt x="1149" y="253"/>
                    <a:pt x="1149" y="253"/>
                    <a:pt x="1147" y="251"/>
                  </a:cubicBezTo>
                  <a:cubicBezTo>
                    <a:pt x="1129" y="229"/>
                    <a:pt x="1112" y="208"/>
                    <a:pt x="1091" y="187"/>
                  </a:cubicBezTo>
                  <a:cubicBezTo>
                    <a:pt x="1083" y="179"/>
                    <a:pt x="1075" y="173"/>
                    <a:pt x="1067" y="165"/>
                  </a:cubicBezTo>
                  <a:cubicBezTo>
                    <a:pt x="1065" y="163"/>
                    <a:pt x="1064" y="162"/>
                    <a:pt x="1062" y="160"/>
                  </a:cubicBezTo>
                  <a:cubicBezTo>
                    <a:pt x="1056" y="155"/>
                    <a:pt x="1051" y="150"/>
                    <a:pt x="1045" y="146"/>
                  </a:cubicBezTo>
                  <a:cubicBezTo>
                    <a:pt x="1040" y="141"/>
                    <a:pt x="1033" y="136"/>
                    <a:pt x="1029" y="133"/>
                  </a:cubicBezTo>
                  <a:cubicBezTo>
                    <a:pt x="1029" y="133"/>
                    <a:pt x="1029" y="133"/>
                    <a:pt x="1027" y="133"/>
                  </a:cubicBezTo>
                  <a:cubicBezTo>
                    <a:pt x="1027" y="133"/>
                    <a:pt x="1027" y="133"/>
                    <a:pt x="1027" y="133"/>
                  </a:cubicBezTo>
                  <a:cubicBezTo>
                    <a:pt x="920" y="50"/>
                    <a:pt x="784" y="0"/>
                    <a:pt x="638" y="0"/>
                  </a:cubicBezTo>
                  <a:cubicBezTo>
                    <a:pt x="286" y="0"/>
                    <a:pt x="0" y="286"/>
                    <a:pt x="0" y="638"/>
                  </a:cubicBezTo>
                  <a:cubicBezTo>
                    <a:pt x="0" y="990"/>
                    <a:pt x="286" y="1277"/>
                    <a:pt x="638" y="1277"/>
                  </a:cubicBezTo>
                  <a:cubicBezTo>
                    <a:pt x="990" y="1277"/>
                    <a:pt x="1281" y="989"/>
                    <a:pt x="1281" y="635"/>
                  </a:cubicBezTo>
                  <a:cubicBezTo>
                    <a:pt x="1281" y="630"/>
                    <a:pt x="1281" y="626"/>
                    <a:pt x="1280" y="621"/>
                  </a:cubicBezTo>
                  <a:close/>
                  <a:moveTo>
                    <a:pt x="643" y="1211"/>
                  </a:moveTo>
                  <a:cubicBezTo>
                    <a:pt x="326" y="1211"/>
                    <a:pt x="69" y="954"/>
                    <a:pt x="69" y="637"/>
                  </a:cubicBezTo>
                  <a:cubicBezTo>
                    <a:pt x="69" y="320"/>
                    <a:pt x="326" y="62"/>
                    <a:pt x="643" y="62"/>
                  </a:cubicBezTo>
                  <a:cubicBezTo>
                    <a:pt x="776" y="62"/>
                    <a:pt x="899" y="109"/>
                    <a:pt x="997" y="184"/>
                  </a:cubicBezTo>
                  <a:lnTo>
                    <a:pt x="997" y="184"/>
                  </a:lnTo>
                  <a:cubicBezTo>
                    <a:pt x="998" y="186"/>
                    <a:pt x="998" y="186"/>
                    <a:pt x="1000" y="187"/>
                  </a:cubicBezTo>
                  <a:cubicBezTo>
                    <a:pt x="1054" y="230"/>
                    <a:pt x="1102" y="285"/>
                    <a:pt x="1137" y="346"/>
                  </a:cubicBezTo>
                  <a:lnTo>
                    <a:pt x="1137" y="346"/>
                  </a:lnTo>
                  <a:cubicBezTo>
                    <a:pt x="1161" y="386"/>
                    <a:pt x="1179" y="427"/>
                    <a:pt x="1192" y="470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213" y="539"/>
                    <a:pt x="1221" y="610"/>
                    <a:pt x="1214" y="680"/>
                  </a:cubicBezTo>
                  <a:lnTo>
                    <a:pt x="1214" y="680"/>
                  </a:lnTo>
                  <a:cubicBezTo>
                    <a:pt x="1193" y="976"/>
                    <a:pt x="945" y="1211"/>
                    <a:pt x="643" y="12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PA-任意多边形 508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588" y="1929"/>
              <a:ext cx="385" cy="382"/>
            </a:xfrm>
            <a:custGeom>
              <a:avLst/>
              <a:gdLst>
                <a:gd name="T0" fmla="*/ 937 w 1016"/>
                <a:gd name="T1" fmla="*/ 243 h 1011"/>
                <a:gd name="T2" fmla="*/ 937 w 1016"/>
                <a:gd name="T3" fmla="*/ 243 h 1011"/>
                <a:gd name="T4" fmla="*/ 936 w 1016"/>
                <a:gd name="T5" fmla="*/ 240 h 1011"/>
                <a:gd name="T6" fmla="*/ 923 w 1016"/>
                <a:gd name="T7" fmla="*/ 220 h 1011"/>
                <a:gd name="T8" fmla="*/ 918 w 1016"/>
                <a:gd name="T9" fmla="*/ 214 h 1011"/>
                <a:gd name="T10" fmla="*/ 902 w 1016"/>
                <a:gd name="T11" fmla="*/ 192 h 1011"/>
                <a:gd name="T12" fmla="*/ 901 w 1016"/>
                <a:gd name="T13" fmla="*/ 190 h 1011"/>
                <a:gd name="T14" fmla="*/ 881 w 1016"/>
                <a:gd name="T15" fmla="*/ 168 h 1011"/>
                <a:gd name="T16" fmla="*/ 881 w 1016"/>
                <a:gd name="T17" fmla="*/ 168 h 1011"/>
                <a:gd name="T18" fmla="*/ 505 w 1016"/>
                <a:gd name="T19" fmla="*/ 0 h 1011"/>
                <a:gd name="T20" fmla="*/ 0 w 1016"/>
                <a:gd name="T21" fmla="*/ 505 h 1011"/>
                <a:gd name="T22" fmla="*/ 505 w 1016"/>
                <a:gd name="T23" fmla="*/ 1011 h 1011"/>
                <a:gd name="T24" fmla="*/ 1009 w 1016"/>
                <a:gd name="T25" fmla="*/ 548 h 1011"/>
                <a:gd name="T26" fmla="*/ 1009 w 1016"/>
                <a:gd name="T27" fmla="*/ 548 h 1011"/>
                <a:gd name="T28" fmla="*/ 1009 w 1016"/>
                <a:gd name="T29" fmla="*/ 547 h 1011"/>
                <a:gd name="T30" fmla="*/ 1011 w 1016"/>
                <a:gd name="T31" fmla="*/ 534 h 1011"/>
                <a:gd name="T32" fmla="*/ 1011 w 1016"/>
                <a:gd name="T33" fmla="*/ 534 h 1011"/>
                <a:gd name="T34" fmla="*/ 937 w 1016"/>
                <a:gd name="T35" fmla="*/ 243 h 1011"/>
                <a:gd name="T36" fmla="*/ 507 w 1016"/>
                <a:gd name="T37" fmla="*/ 979 h 1011"/>
                <a:gd name="T38" fmla="*/ 33 w 1016"/>
                <a:gd name="T39" fmla="*/ 505 h 1011"/>
                <a:gd name="T40" fmla="*/ 507 w 1016"/>
                <a:gd name="T41" fmla="*/ 32 h 1011"/>
                <a:gd name="T42" fmla="*/ 873 w 1016"/>
                <a:gd name="T43" fmla="*/ 206 h 1011"/>
                <a:gd name="T44" fmla="*/ 875 w 1016"/>
                <a:gd name="T45" fmla="*/ 208 h 1011"/>
                <a:gd name="T46" fmla="*/ 909 w 1016"/>
                <a:gd name="T47" fmla="*/ 254 h 1011"/>
                <a:gd name="T48" fmla="*/ 979 w 1016"/>
                <a:gd name="T49" fmla="*/ 548 h 1011"/>
                <a:gd name="T50" fmla="*/ 979 w 1016"/>
                <a:gd name="T51" fmla="*/ 548 h 1011"/>
                <a:gd name="T52" fmla="*/ 507 w 1016"/>
                <a:gd name="T53" fmla="*/ 97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" h="1011">
                  <a:moveTo>
                    <a:pt x="937" y="243"/>
                  </a:moveTo>
                  <a:lnTo>
                    <a:pt x="937" y="243"/>
                  </a:lnTo>
                  <a:cubicBezTo>
                    <a:pt x="937" y="241"/>
                    <a:pt x="936" y="241"/>
                    <a:pt x="936" y="240"/>
                  </a:cubicBezTo>
                  <a:cubicBezTo>
                    <a:pt x="931" y="233"/>
                    <a:pt x="928" y="227"/>
                    <a:pt x="923" y="220"/>
                  </a:cubicBezTo>
                  <a:cubicBezTo>
                    <a:pt x="921" y="219"/>
                    <a:pt x="920" y="217"/>
                    <a:pt x="918" y="214"/>
                  </a:cubicBezTo>
                  <a:cubicBezTo>
                    <a:pt x="913" y="206"/>
                    <a:pt x="907" y="200"/>
                    <a:pt x="902" y="192"/>
                  </a:cubicBezTo>
                  <a:cubicBezTo>
                    <a:pt x="902" y="192"/>
                    <a:pt x="901" y="190"/>
                    <a:pt x="901" y="190"/>
                  </a:cubicBezTo>
                  <a:cubicBezTo>
                    <a:pt x="894" y="182"/>
                    <a:pt x="888" y="176"/>
                    <a:pt x="881" y="168"/>
                  </a:cubicBezTo>
                  <a:cubicBezTo>
                    <a:pt x="881" y="168"/>
                    <a:pt x="881" y="168"/>
                    <a:pt x="881" y="168"/>
                  </a:cubicBezTo>
                  <a:cubicBezTo>
                    <a:pt x="789" y="65"/>
                    <a:pt x="654" y="0"/>
                    <a:pt x="505" y="0"/>
                  </a:cubicBezTo>
                  <a:cubicBezTo>
                    <a:pt x="227" y="0"/>
                    <a:pt x="0" y="225"/>
                    <a:pt x="0" y="505"/>
                  </a:cubicBezTo>
                  <a:cubicBezTo>
                    <a:pt x="0" y="785"/>
                    <a:pt x="225" y="1011"/>
                    <a:pt x="505" y="1011"/>
                  </a:cubicBezTo>
                  <a:cubicBezTo>
                    <a:pt x="769" y="1011"/>
                    <a:pt x="987" y="808"/>
                    <a:pt x="1009" y="548"/>
                  </a:cubicBezTo>
                  <a:lnTo>
                    <a:pt x="1009" y="548"/>
                  </a:lnTo>
                  <a:cubicBezTo>
                    <a:pt x="1009" y="548"/>
                    <a:pt x="1009" y="547"/>
                    <a:pt x="1009" y="547"/>
                  </a:cubicBezTo>
                  <a:cubicBezTo>
                    <a:pt x="1009" y="542"/>
                    <a:pt x="1011" y="537"/>
                    <a:pt x="1011" y="534"/>
                  </a:cubicBezTo>
                  <a:cubicBezTo>
                    <a:pt x="1011" y="534"/>
                    <a:pt x="1011" y="534"/>
                    <a:pt x="1011" y="534"/>
                  </a:cubicBezTo>
                  <a:cubicBezTo>
                    <a:pt x="1016" y="433"/>
                    <a:pt x="992" y="331"/>
                    <a:pt x="937" y="243"/>
                  </a:cubicBezTo>
                  <a:close/>
                  <a:moveTo>
                    <a:pt x="507" y="979"/>
                  </a:moveTo>
                  <a:cubicBezTo>
                    <a:pt x="246" y="979"/>
                    <a:pt x="33" y="766"/>
                    <a:pt x="33" y="505"/>
                  </a:cubicBezTo>
                  <a:cubicBezTo>
                    <a:pt x="33" y="244"/>
                    <a:pt x="246" y="32"/>
                    <a:pt x="507" y="32"/>
                  </a:cubicBezTo>
                  <a:cubicBezTo>
                    <a:pt x="654" y="32"/>
                    <a:pt x="787" y="99"/>
                    <a:pt x="873" y="206"/>
                  </a:cubicBezTo>
                  <a:cubicBezTo>
                    <a:pt x="873" y="206"/>
                    <a:pt x="875" y="208"/>
                    <a:pt x="875" y="208"/>
                  </a:cubicBezTo>
                  <a:cubicBezTo>
                    <a:pt x="886" y="222"/>
                    <a:pt x="897" y="238"/>
                    <a:pt x="909" y="254"/>
                  </a:cubicBezTo>
                  <a:cubicBezTo>
                    <a:pt x="965" y="344"/>
                    <a:pt x="989" y="448"/>
                    <a:pt x="979" y="548"/>
                  </a:cubicBezTo>
                  <a:lnTo>
                    <a:pt x="979" y="548"/>
                  </a:lnTo>
                  <a:cubicBezTo>
                    <a:pt x="957" y="790"/>
                    <a:pt x="753" y="979"/>
                    <a:pt x="507" y="9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99" name="icon_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92110" y="2492895"/>
            <a:ext cx="257810" cy="304800"/>
          </a:xfrm>
          <a:custGeom>
            <a:avLst/>
            <a:gdLst>
              <a:gd name="T0" fmla="*/ 2625 w 2710"/>
              <a:gd name="T1" fmla="*/ 1025 h 3200"/>
              <a:gd name="T2" fmla="*/ 2695 w 2710"/>
              <a:gd name="T3" fmla="*/ 925 h 3200"/>
              <a:gd name="T4" fmla="*/ 1745 w 2710"/>
              <a:gd name="T5" fmla="*/ 465 h 3200"/>
              <a:gd name="T6" fmla="*/ 1660 w 2710"/>
              <a:gd name="T7" fmla="*/ 100 h 3200"/>
              <a:gd name="T8" fmla="*/ 1730 w 2710"/>
              <a:gd name="T9" fmla="*/ 0 h 3200"/>
              <a:gd name="T10" fmla="*/ 0 w 2710"/>
              <a:gd name="T11" fmla="*/ 285 h 3200"/>
              <a:gd name="T12" fmla="*/ 105 w 2710"/>
              <a:gd name="T13" fmla="*/ 2205 h 3200"/>
              <a:gd name="T14" fmla="*/ 965 w 2710"/>
              <a:gd name="T15" fmla="*/ 2280 h 3200"/>
              <a:gd name="T16" fmla="*/ 1070 w 2710"/>
              <a:gd name="T17" fmla="*/ 3125 h 3200"/>
              <a:gd name="T18" fmla="*/ 1260 w 2710"/>
              <a:gd name="T19" fmla="*/ 3200 h 3200"/>
              <a:gd name="T20" fmla="*/ 2710 w 2710"/>
              <a:gd name="T21" fmla="*/ 1390 h 3200"/>
              <a:gd name="T22" fmla="*/ 2515 w 2710"/>
              <a:gd name="T23" fmla="*/ 1015 h 3200"/>
              <a:gd name="T24" fmla="*/ 2490 w 2710"/>
              <a:gd name="T25" fmla="*/ 1080 h 3200"/>
              <a:gd name="T26" fmla="*/ 1535 w 2710"/>
              <a:gd name="T27" fmla="*/ 1180 h 3200"/>
              <a:gd name="T28" fmla="*/ 2470 w 2710"/>
              <a:gd name="T29" fmla="*/ 1220 h 3200"/>
              <a:gd name="T30" fmla="*/ 1800 w 2710"/>
              <a:gd name="T31" fmla="*/ 1320 h 3200"/>
              <a:gd name="T32" fmla="*/ 2510 w 2710"/>
              <a:gd name="T33" fmla="*/ 1385 h 3200"/>
              <a:gd name="T34" fmla="*/ 1065 w 2710"/>
              <a:gd name="T35" fmla="*/ 1200 h 3200"/>
              <a:gd name="T36" fmla="*/ 2515 w 2710"/>
              <a:gd name="T37" fmla="*/ 1015 h 3200"/>
              <a:gd name="T38" fmla="*/ 965 w 2710"/>
              <a:gd name="T39" fmla="*/ 2180 h 3200"/>
              <a:gd name="T40" fmla="*/ 175 w 2710"/>
              <a:gd name="T41" fmla="*/ 2130 h 3200"/>
              <a:gd name="T42" fmla="*/ 105 w 2710"/>
              <a:gd name="T43" fmla="*/ 500 h 3200"/>
              <a:gd name="T44" fmla="*/ 230 w 2710"/>
              <a:gd name="T45" fmla="*/ 560 h 3200"/>
              <a:gd name="T46" fmla="*/ 1650 w 2710"/>
              <a:gd name="T47" fmla="*/ 565 h 3200"/>
              <a:gd name="T48" fmla="*/ 1250 w 2710"/>
              <a:gd name="T49" fmla="*/ 920 h 3200"/>
              <a:gd name="T50" fmla="*/ 965 w 2710"/>
              <a:gd name="T51" fmla="*/ 2055 h 3200"/>
              <a:gd name="T52" fmla="*/ 1550 w 2710"/>
              <a:gd name="T53" fmla="*/ 100 h 3200"/>
              <a:gd name="T54" fmla="*/ 570 w 2710"/>
              <a:gd name="T55" fmla="*/ 160 h 3200"/>
              <a:gd name="T56" fmla="*/ 1505 w 2710"/>
              <a:gd name="T57" fmla="*/ 260 h 3200"/>
              <a:gd name="T58" fmla="*/ 835 w 2710"/>
              <a:gd name="T59" fmla="*/ 300 h 3200"/>
              <a:gd name="T60" fmla="*/ 1520 w 2710"/>
              <a:gd name="T61" fmla="*/ 400 h 3200"/>
              <a:gd name="T62" fmla="*/ 280 w 2710"/>
              <a:gd name="T63" fmla="*/ 465 h 3200"/>
              <a:gd name="T64" fmla="*/ 100 w 2710"/>
              <a:gd name="T65" fmla="*/ 280 h 3200"/>
              <a:gd name="T66" fmla="*/ 2610 w 2710"/>
              <a:gd name="T67" fmla="*/ 2599 h 3200"/>
              <a:gd name="T68" fmla="*/ 1265 w 2710"/>
              <a:gd name="T69" fmla="*/ 3100 h 3200"/>
              <a:gd name="T70" fmla="*/ 1060 w 2710"/>
              <a:gd name="T71" fmla="*/ 2830 h 3200"/>
              <a:gd name="T72" fmla="*/ 1185 w 2710"/>
              <a:gd name="T73" fmla="*/ 1480 h 3200"/>
              <a:gd name="T74" fmla="*/ 1240 w 2710"/>
              <a:gd name="T75" fmla="*/ 1485 h 3200"/>
              <a:gd name="T76" fmla="*/ 2610 w 2710"/>
              <a:gd name="T77" fmla="*/ 2599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10" h="3200">
                <a:moveTo>
                  <a:pt x="2625" y="1390"/>
                </a:moveTo>
                <a:cubicBezTo>
                  <a:pt x="2600" y="1360"/>
                  <a:pt x="2510" y="1240"/>
                  <a:pt x="2625" y="1025"/>
                </a:cubicBezTo>
                <a:lnTo>
                  <a:pt x="2695" y="1025"/>
                </a:lnTo>
                <a:lnTo>
                  <a:pt x="2695" y="925"/>
                </a:lnTo>
                <a:lnTo>
                  <a:pt x="1745" y="925"/>
                </a:lnTo>
                <a:lnTo>
                  <a:pt x="1745" y="465"/>
                </a:lnTo>
                <a:lnTo>
                  <a:pt x="1660" y="465"/>
                </a:lnTo>
                <a:cubicBezTo>
                  <a:pt x="1635" y="440"/>
                  <a:pt x="1545" y="315"/>
                  <a:pt x="1660" y="100"/>
                </a:cubicBezTo>
                <a:lnTo>
                  <a:pt x="1730" y="100"/>
                </a:lnTo>
                <a:lnTo>
                  <a:pt x="1730" y="0"/>
                </a:lnTo>
                <a:lnTo>
                  <a:pt x="280" y="0"/>
                </a:lnTo>
                <a:cubicBezTo>
                  <a:pt x="125" y="0"/>
                  <a:pt x="0" y="125"/>
                  <a:pt x="0" y="285"/>
                </a:cubicBezTo>
                <a:lnTo>
                  <a:pt x="0" y="1910"/>
                </a:lnTo>
                <a:cubicBezTo>
                  <a:pt x="0" y="2040"/>
                  <a:pt x="35" y="2140"/>
                  <a:pt x="105" y="2205"/>
                </a:cubicBezTo>
                <a:cubicBezTo>
                  <a:pt x="180" y="2275"/>
                  <a:pt x="270" y="2280"/>
                  <a:pt x="295" y="2280"/>
                </a:cubicBezTo>
                <a:lnTo>
                  <a:pt x="965" y="2280"/>
                </a:lnTo>
                <a:lnTo>
                  <a:pt x="965" y="2830"/>
                </a:lnTo>
                <a:cubicBezTo>
                  <a:pt x="965" y="2960"/>
                  <a:pt x="1000" y="3060"/>
                  <a:pt x="1070" y="3125"/>
                </a:cubicBezTo>
                <a:cubicBezTo>
                  <a:pt x="1113" y="3165"/>
                  <a:pt x="1159" y="3183"/>
                  <a:pt x="1196" y="3192"/>
                </a:cubicBezTo>
                <a:cubicBezTo>
                  <a:pt x="1226" y="3199"/>
                  <a:pt x="1250" y="3200"/>
                  <a:pt x="1260" y="3200"/>
                </a:cubicBezTo>
                <a:lnTo>
                  <a:pt x="2710" y="3200"/>
                </a:lnTo>
                <a:lnTo>
                  <a:pt x="2710" y="1390"/>
                </a:lnTo>
                <a:lnTo>
                  <a:pt x="2625" y="1390"/>
                </a:lnTo>
                <a:close/>
                <a:moveTo>
                  <a:pt x="2515" y="1015"/>
                </a:moveTo>
                <a:lnTo>
                  <a:pt x="2515" y="1020"/>
                </a:lnTo>
                <a:cubicBezTo>
                  <a:pt x="2505" y="1040"/>
                  <a:pt x="2500" y="1060"/>
                  <a:pt x="2490" y="1080"/>
                </a:cubicBezTo>
                <a:lnTo>
                  <a:pt x="1535" y="1080"/>
                </a:lnTo>
                <a:lnTo>
                  <a:pt x="1535" y="1180"/>
                </a:lnTo>
                <a:lnTo>
                  <a:pt x="2470" y="1180"/>
                </a:lnTo>
                <a:lnTo>
                  <a:pt x="2470" y="1220"/>
                </a:lnTo>
                <a:lnTo>
                  <a:pt x="1800" y="1220"/>
                </a:lnTo>
                <a:lnTo>
                  <a:pt x="1800" y="1320"/>
                </a:lnTo>
                <a:lnTo>
                  <a:pt x="2485" y="1320"/>
                </a:lnTo>
                <a:cubicBezTo>
                  <a:pt x="2490" y="1345"/>
                  <a:pt x="2500" y="1365"/>
                  <a:pt x="2510" y="1385"/>
                </a:cubicBezTo>
                <a:lnTo>
                  <a:pt x="1245" y="1385"/>
                </a:lnTo>
                <a:cubicBezTo>
                  <a:pt x="1145" y="1385"/>
                  <a:pt x="1065" y="1305"/>
                  <a:pt x="1065" y="1200"/>
                </a:cubicBezTo>
                <a:cubicBezTo>
                  <a:pt x="1065" y="1100"/>
                  <a:pt x="1145" y="1015"/>
                  <a:pt x="1245" y="1015"/>
                </a:cubicBezTo>
                <a:lnTo>
                  <a:pt x="2515" y="1015"/>
                </a:lnTo>
                <a:close/>
                <a:moveTo>
                  <a:pt x="965" y="2055"/>
                </a:moveTo>
                <a:lnTo>
                  <a:pt x="965" y="2180"/>
                </a:lnTo>
                <a:lnTo>
                  <a:pt x="305" y="2180"/>
                </a:lnTo>
                <a:cubicBezTo>
                  <a:pt x="305" y="2180"/>
                  <a:pt x="230" y="2185"/>
                  <a:pt x="175" y="2130"/>
                </a:cubicBezTo>
                <a:cubicBezTo>
                  <a:pt x="125" y="2085"/>
                  <a:pt x="105" y="2010"/>
                  <a:pt x="105" y="1910"/>
                </a:cubicBezTo>
                <a:lnTo>
                  <a:pt x="105" y="500"/>
                </a:lnTo>
                <a:cubicBezTo>
                  <a:pt x="123" y="516"/>
                  <a:pt x="143" y="528"/>
                  <a:pt x="165" y="538"/>
                </a:cubicBezTo>
                <a:cubicBezTo>
                  <a:pt x="186" y="548"/>
                  <a:pt x="208" y="555"/>
                  <a:pt x="230" y="560"/>
                </a:cubicBezTo>
                <a:cubicBezTo>
                  <a:pt x="250" y="565"/>
                  <a:pt x="265" y="565"/>
                  <a:pt x="285" y="565"/>
                </a:cubicBezTo>
                <a:lnTo>
                  <a:pt x="1650" y="565"/>
                </a:lnTo>
                <a:lnTo>
                  <a:pt x="1650" y="920"/>
                </a:lnTo>
                <a:lnTo>
                  <a:pt x="1250" y="920"/>
                </a:lnTo>
                <a:cubicBezTo>
                  <a:pt x="1090" y="920"/>
                  <a:pt x="965" y="1050"/>
                  <a:pt x="965" y="1205"/>
                </a:cubicBezTo>
                <a:lnTo>
                  <a:pt x="965" y="2055"/>
                </a:lnTo>
                <a:close/>
                <a:moveTo>
                  <a:pt x="280" y="100"/>
                </a:moveTo>
                <a:lnTo>
                  <a:pt x="1550" y="100"/>
                </a:lnTo>
                <a:cubicBezTo>
                  <a:pt x="1540" y="120"/>
                  <a:pt x="1535" y="140"/>
                  <a:pt x="1525" y="160"/>
                </a:cubicBezTo>
                <a:lnTo>
                  <a:pt x="570" y="160"/>
                </a:lnTo>
                <a:lnTo>
                  <a:pt x="570" y="260"/>
                </a:lnTo>
                <a:lnTo>
                  <a:pt x="1505" y="260"/>
                </a:lnTo>
                <a:lnTo>
                  <a:pt x="1505" y="300"/>
                </a:lnTo>
                <a:lnTo>
                  <a:pt x="835" y="300"/>
                </a:lnTo>
                <a:lnTo>
                  <a:pt x="835" y="400"/>
                </a:lnTo>
                <a:lnTo>
                  <a:pt x="1520" y="400"/>
                </a:lnTo>
                <a:cubicBezTo>
                  <a:pt x="1525" y="425"/>
                  <a:pt x="1535" y="445"/>
                  <a:pt x="1545" y="465"/>
                </a:cubicBezTo>
                <a:lnTo>
                  <a:pt x="280" y="465"/>
                </a:lnTo>
                <a:cubicBezTo>
                  <a:pt x="266" y="465"/>
                  <a:pt x="252" y="463"/>
                  <a:pt x="239" y="460"/>
                </a:cubicBezTo>
                <a:cubicBezTo>
                  <a:pt x="159" y="441"/>
                  <a:pt x="100" y="370"/>
                  <a:pt x="100" y="280"/>
                </a:cubicBezTo>
                <a:cubicBezTo>
                  <a:pt x="100" y="180"/>
                  <a:pt x="185" y="100"/>
                  <a:pt x="280" y="100"/>
                </a:cubicBezTo>
                <a:close/>
                <a:moveTo>
                  <a:pt x="2610" y="2599"/>
                </a:moveTo>
                <a:lnTo>
                  <a:pt x="2610" y="3100"/>
                </a:lnTo>
                <a:lnTo>
                  <a:pt x="1265" y="3100"/>
                </a:lnTo>
                <a:cubicBezTo>
                  <a:pt x="1265" y="3100"/>
                  <a:pt x="1195" y="3105"/>
                  <a:pt x="1135" y="3050"/>
                </a:cubicBezTo>
                <a:cubicBezTo>
                  <a:pt x="1085" y="3005"/>
                  <a:pt x="1060" y="2930"/>
                  <a:pt x="1060" y="2830"/>
                </a:cubicBezTo>
                <a:lnTo>
                  <a:pt x="1060" y="1420"/>
                </a:lnTo>
                <a:cubicBezTo>
                  <a:pt x="1095" y="1450"/>
                  <a:pt x="1140" y="1470"/>
                  <a:pt x="1185" y="1480"/>
                </a:cubicBezTo>
                <a:cubicBezTo>
                  <a:pt x="1187" y="1481"/>
                  <a:pt x="1189" y="1481"/>
                  <a:pt x="1190" y="1481"/>
                </a:cubicBezTo>
                <a:cubicBezTo>
                  <a:pt x="1208" y="1485"/>
                  <a:pt x="1222" y="1485"/>
                  <a:pt x="1240" y="1485"/>
                </a:cubicBezTo>
                <a:lnTo>
                  <a:pt x="2610" y="1485"/>
                </a:lnTo>
                <a:lnTo>
                  <a:pt x="2610" y="25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6" name="icon_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68774" y="3573030"/>
            <a:ext cx="304483" cy="304800"/>
            <a:chOff x="4571302" y="30955820"/>
            <a:chExt cx="1524000" cy="1524048"/>
          </a:xfrm>
          <a:solidFill>
            <a:schemeClr val="accent1"/>
          </a:solidFill>
        </p:grpSpPr>
        <p:sp>
          <p:nvSpPr>
            <p:cNvPr id="53" name="PA-任意多边形 4158"/>
            <p:cNvSpPr/>
            <p:nvPr>
              <p:custDataLst>
                <p:tags r:id="rId7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PA-任意多边形 4159"/>
            <p:cNvSpPr/>
            <p:nvPr>
              <p:custDataLst>
                <p:tags r:id="rId8"/>
              </p:custDataLst>
            </p:nvPr>
          </p:nvSpPr>
          <p:spPr>
            <a:xfrm>
              <a:off x="5013221" y="31346015"/>
              <a:ext cx="148828" cy="148828"/>
            </a:xfrm>
            <a:custGeom>
              <a:avLst/>
              <a:gdLst>
                <a:gd name="connsiteX0" fmla="*/ 75811 w 148828"/>
                <a:gd name="connsiteY0" fmla="*/ 150925 h 148828"/>
                <a:gd name="connsiteX1" fmla="*/ 698 w 148828"/>
                <a:gd name="connsiteY1" fmla="*/ 75811 h 148828"/>
                <a:gd name="connsiteX2" fmla="*/ 75811 w 148828"/>
                <a:gd name="connsiteY2" fmla="*/ 698 h 148828"/>
                <a:gd name="connsiteX3" fmla="*/ 150925 w 148828"/>
                <a:gd name="connsiteY3" fmla="*/ 75811 h 148828"/>
                <a:gd name="connsiteX4" fmla="*/ 150925 w 148828"/>
                <a:gd name="connsiteY4" fmla="*/ 75811 h 148828"/>
                <a:gd name="connsiteX5" fmla="*/ 75811 w 148828"/>
                <a:gd name="connsiteY5" fmla="*/ 150925 h 148828"/>
                <a:gd name="connsiteX6" fmla="*/ 75811 w 148828"/>
                <a:gd name="connsiteY6" fmla="*/ 51106 h 148828"/>
                <a:gd name="connsiteX7" fmla="*/ 51109 w 148828"/>
                <a:gd name="connsiteY7" fmla="*/ 75808 h 148828"/>
                <a:gd name="connsiteX8" fmla="*/ 75811 w 148828"/>
                <a:gd name="connsiteY8" fmla="*/ 100511 h 148828"/>
                <a:gd name="connsiteX9" fmla="*/ 100514 w 148828"/>
                <a:gd name="connsiteY9" fmla="*/ 75808 h 148828"/>
                <a:gd name="connsiteX10" fmla="*/ 100514 w 148828"/>
                <a:gd name="connsiteY10" fmla="*/ 75808 h 148828"/>
                <a:gd name="connsiteX11" fmla="*/ 75811 w 148828"/>
                <a:gd name="connsiteY11" fmla="*/ 51106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75811" y="150925"/>
                  </a:moveTo>
                  <a:cubicBezTo>
                    <a:pt x="34321" y="150925"/>
                    <a:pt x="698" y="117299"/>
                    <a:pt x="698" y="75811"/>
                  </a:cubicBezTo>
                  <a:cubicBezTo>
                    <a:pt x="698" y="34324"/>
                    <a:pt x="34324" y="698"/>
                    <a:pt x="75811" y="698"/>
                  </a:cubicBezTo>
                  <a:cubicBezTo>
                    <a:pt x="117301" y="698"/>
                    <a:pt x="150925" y="34324"/>
                    <a:pt x="150925" y="75811"/>
                  </a:cubicBezTo>
                  <a:lnTo>
                    <a:pt x="150925" y="75811"/>
                  </a:lnTo>
                  <a:cubicBezTo>
                    <a:pt x="150827" y="117224"/>
                    <a:pt x="117251" y="150797"/>
                    <a:pt x="75811" y="150925"/>
                  </a:cubicBezTo>
                  <a:close/>
                  <a:moveTo>
                    <a:pt x="75811" y="51106"/>
                  </a:moveTo>
                  <a:cubicBezTo>
                    <a:pt x="62176" y="51106"/>
                    <a:pt x="51109" y="62173"/>
                    <a:pt x="51109" y="75808"/>
                  </a:cubicBezTo>
                  <a:cubicBezTo>
                    <a:pt x="51109" y="89444"/>
                    <a:pt x="62176" y="100511"/>
                    <a:pt x="75811" y="100511"/>
                  </a:cubicBezTo>
                  <a:cubicBezTo>
                    <a:pt x="89447" y="100511"/>
                    <a:pt x="100514" y="89444"/>
                    <a:pt x="100514" y="75808"/>
                  </a:cubicBezTo>
                  <a:lnTo>
                    <a:pt x="100514" y="75808"/>
                  </a:lnTo>
                  <a:cubicBezTo>
                    <a:pt x="100439" y="62196"/>
                    <a:pt x="89423" y="51183"/>
                    <a:pt x="75811" y="511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PA-任意多边形 4160"/>
            <p:cNvSpPr/>
            <p:nvPr>
              <p:custDataLst>
                <p:tags r:id="rId9"/>
              </p:custDataLst>
            </p:nvPr>
          </p:nvSpPr>
          <p:spPr>
            <a:xfrm>
              <a:off x="4809805" y="31168540"/>
              <a:ext cx="226219" cy="226219"/>
            </a:xfrm>
            <a:custGeom>
              <a:avLst/>
              <a:gdLst>
                <a:gd name="connsiteX0" fmla="*/ 76317 w 226218"/>
                <a:gd name="connsiteY0" fmla="*/ 227574 h 226218"/>
                <a:gd name="connsiteX1" fmla="*/ 698 w 226218"/>
                <a:gd name="connsiteY1" fmla="*/ 151955 h 226218"/>
                <a:gd name="connsiteX2" fmla="*/ 26055 w 226218"/>
                <a:gd name="connsiteY2" fmla="*/ 95745 h 226218"/>
                <a:gd name="connsiteX3" fmla="*/ 132503 w 226218"/>
                <a:gd name="connsiteY3" fmla="*/ 867 h 226218"/>
                <a:gd name="connsiteX4" fmla="*/ 227381 w 226218"/>
                <a:gd name="connsiteY4" fmla="*/ 107312 h 226218"/>
                <a:gd name="connsiteX5" fmla="*/ 132455 w 226218"/>
                <a:gd name="connsiteY5" fmla="*/ 202190 h 226218"/>
                <a:gd name="connsiteX6" fmla="*/ 76317 w 226218"/>
                <a:gd name="connsiteY6" fmla="*/ 227574 h 226218"/>
                <a:gd name="connsiteX7" fmla="*/ 126728 w 226218"/>
                <a:gd name="connsiteY7" fmla="*/ 51129 h 226218"/>
                <a:gd name="connsiteX8" fmla="*/ 76314 w 226218"/>
                <a:gd name="connsiteY8" fmla="*/ 101543 h 226218"/>
                <a:gd name="connsiteX9" fmla="*/ 76919 w 226218"/>
                <a:gd name="connsiteY9" fmla="*/ 105350 h 226218"/>
                <a:gd name="connsiteX10" fmla="*/ 64316 w 226218"/>
                <a:gd name="connsiteY10" fmla="*/ 129952 h 226218"/>
                <a:gd name="connsiteX11" fmla="*/ 53931 w 226218"/>
                <a:gd name="connsiteY11" fmla="*/ 163855 h 226218"/>
                <a:gd name="connsiteX12" fmla="*/ 87834 w 226218"/>
                <a:gd name="connsiteY12" fmla="*/ 174240 h 226218"/>
                <a:gd name="connsiteX13" fmla="*/ 98219 w 226218"/>
                <a:gd name="connsiteY13" fmla="*/ 163855 h 226218"/>
                <a:gd name="connsiteX14" fmla="*/ 123073 w 226218"/>
                <a:gd name="connsiteY14" fmla="*/ 151252 h 226218"/>
                <a:gd name="connsiteX15" fmla="*/ 126175 w 226218"/>
                <a:gd name="connsiteY15" fmla="*/ 151681 h 226218"/>
                <a:gd name="connsiteX16" fmla="*/ 126452 w 226218"/>
                <a:gd name="connsiteY16" fmla="*/ 151681 h 226218"/>
                <a:gd name="connsiteX17" fmla="*/ 180420 w 226218"/>
                <a:gd name="connsiteY17" fmla="*/ 105100 h 226218"/>
                <a:gd name="connsiteX18" fmla="*/ 133839 w 226218"/>
                <a:gd name="connsiteY18" fmla="*/ 51132 h 226218"/>
                <a:gd name="connsiteX19" fmla="*/ 126728 w 226218"/>
                <a:gd name="connsiteY19" fmla="*/ 51129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17" y="227574"/>
                  </a:moveTo>
                  <a:cubicBezTo>
                    <a:pt x="34550" y="227574"/>
                    <a:pt x="698" y="193722"/>
                    <a:pt x="698" y="151955"/>
                  </a:cubicBezTo>
                  <a:cubicBezTo>
                    <a:pt x="647" y="130428"/>
                    <a:pt x="9898" y="109961"/>
                    <a:pt x="26055" y="95745"/>
                  </a:cubicBezTo>
                  <a:cubicBezTo>
                    <a:pt x="29255" y="40140"/>
                    <a:pt x="76898" y="-2333"/>
                    <a:pt x="132503" y="867"/>
                  </a:cubicBezTo>
                  <a:cubicBezTo>
                    <a:pt x="188108" y="4067"/>
                    <a:pt x="230581" y="51710"/>
                    <a:pt x="227381" y="107312"/>
                  </a:cubicBezTo>
                  <a:cubicBezTo>
                    <a:pt x="224431" y="158455"/>
                    <a:pt x="183599" y="199264"/>
                    <a:pt x="132455" y="202190"/>
                  </a:cubicBezTo>
                  <a:cubicBezTo>
                    <a:pt x="118183" y="218222"/>
                    <a:pt x="97793" y="227446"/>
                    <a:pt x="76317" y="227574"/>
                  </a:cubicBezTo>
                  <a:close/>
                  <a:moveTo>
                    <a:pt x="126728" y="51129"/>
                  </a:moveTo>
                  <a:cubicBezTo>
                    <a:pt x="98877" y="51129"/>
                    <a:pt x="76314" y="73689"/>
                    <a:pt x="76314" y="101543"/>
                  </a:cubicBezTo>
                  <a:cubicBezTo>
                    <a:pt x="76314" y="101921"/>
                    <a:pt x="76868" y="104996"/>
                    <a:pt x="76919" y="105350"/>
                  </a:cubicBezTo>
                  <a:cubicBezTo>
                    <a:pt x="77978" y="115331"/>
                    <a:pt x="73037" y="124987"/>
                    <a:pt x="64316" y="129952"/>
                  </a:cubicBezTo>
                  <a:cubicBezTo>
                    <a:pt x="52091" y="136456"/>
                    <a:pt x="47427" y="151630"/>
                    <a:pt x="53931" y="163855"/>
                  </a:cubicBezTo>
                  <a:cubicBezTo>
                    <a:pt x="60434" y="176080"/>
                    <a:pt x="75609" y="180744"/>
                    <a:pt x="87834" y="174240"/>
                  </a:cubicBezTo>
                  <a:cubicBezTo>
                    <a:pt x="92245" y="171895"/>
                    <a:pt x="95873" y="168290"/>
                    <a:pt x="98219" y="163855"/>
                  </a:cubicBezTo>
                  <a:cubicBezTo>
                    <a:pt x="103211" y="155032"/>
                    <a:pt x="113015" y="150067"/>
                    <a:pt x="123073" y="151252"/>
                  </a:cubicBezTo>
                  <a:lnTo>
                    <a:pt x="126175" y="151681"/>
                  </a:lnTo>
                  <a:lnTo>
                    <a:pt x="126452" y="151681"/>
                  </a:lnTo>
                  <a:cubicBezTo>
                    <a:pt x="154229" y="153723"/>
                    <a:pt x="178378" y="132878"/>
                    <a:pt x="180420" y="105100"/>
                  </a:cubicBezTo>
                  <a:cubicBezTo>
                    <a:pt x="182462" y="77323"/>
                    <a:pt x="161617" y="53174"/>
                    <a:pt x="133839" y="51132"/>
                  </a:cubicBezTo>
                  <a:cubicBezTo>
                    <a:pt x="131467" y="50951"/>
                    <a:pt x="129098" y="50951"/>
                    <a:pt x="126728" y="5112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PA-任意多边形 4161"/>
            <p:cNvSpPr/>
            <p:nvPr>
              <p:custDataLst>
                <p:tags r:id="rId10"/>
              </p:custDataLst>
            </p:nvPr>
          </p:nvSpPr>
          <p:spPr>
            <a:xfrm>
              <a:off x="5203756" y="31825256"/>
              <a:ext cx="38695" cy="53578"/>
            </a:xfrm>
            <a:custGeom>
              <a:avLst/>
              <a:gdLst>
                <a:gd name="connsiteX0" fmla="*/ 20408 w 38695"/>
                <a:gd name="connsiteY0" fmla="*/ 55827 h 53578"/>
                <a:gd name="connsiteX1" fmla="*/ 698 w 38695"/>
                <a:gd name="connsiteY1" fmla="*/ 9446 h 53578"/>
                <a:gd name="connsiteX2" fmla="*/ 12899 w 38695"/>
                <a:gd name="connsiteY2" fmla="*/ 3850 h 53578"/>
                <a:gd name="connsiteX3" fmla="*/ 19629 w 38695"/>
                <a:gd name="connsiteY3" fmla="*/ 698 h 53578"/>
                <a:gd name="connsiteX4" fmla="*/ 40801 w 38695"/>
                <a:gd name="connsiteY4" fmla="*/ 46421 h 53578"/>
                <a:gd name="connsiteX5" fmla="*/ 34523 w 38695"/>
                <a:gd name="connsiteY5" fmla="*/ 49370 h 53578"/>
                <a:gd name="connsiteX6" fmla="*/ 20408 w 38695"/>
                <a:gd name="connsiteY6" fmla="*/ 55827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95" h="53578">
                  <a:moveTo>
                    <a:pt x="20408" y="55827"/>
                  </a:moveTo>
                  <a:lnTo>
                    <a:pt x="698" y="9446"/>
                  </a:lnTo>
                  <a:cubicBezTo>
                    <a:pt x="4782" y="7707"/>
                    <a:pt x="8839" y="5791"/>
                    <a:pt x="12899" y="3850"/>
                  </a:cubicBezTo>
                  <a:lnTo>
                    <a:pt x="19629" y="698"/>
                  </a:lnTo>
                  <a:lnTo>
                    <a:pt x="40801" y="46421"/>
                  </a:lnTo>
                  <a:lnTo>
                    <a:pt x="34523" y="49370"/>
                  </a:lnTo>
                  <a:cubicBezTo>
                    <a:pt x="29808" y="51618"/>
                    <a:pt x="25171" y="53811"/>
                    <a:pt x="20408" y="558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PA-任意多边形 4162"/>
            <p:cNvSpPr/>
            <p:nvPr>
              <p:custDataLst>
                <p:tags r:id="rId11"/>
              </p:custDataLst>
            </p:nvPr>
          </p:nvSpPr>
          <p:spPr>
            <a:xfrm>
              <a:off x="5281969" y="31763377"/>
              <a:ext cx="65484" cy="68461"/>
            </a:xfrm>
            <a:custGeom>
              <a:avLst/>
              <a:gdLst>
                <a:gd name="connsiteX0" fmla="*/ 30392 w 65484"/>
                <a:gd name="connsiteY0" fmla="*/ 68578 h 68460"/>
                <a:gd name="connsiteX1" fmla="*/ 698 w 65484"/>
                <a:gd name="connsiteY1" fmla="*/ 27844 h 68460"/>
                <a:gd name="connsiteX2" fmla="*/ 18343 w 65484"/>
                <a:gd name="connsiteY2" fmla="*/ 15241 h 68460"/>
                <a:gd name="connsiteX3" fmla="*/ 29913 w 65484"/>
                <a:gd name="connsiteY3" fmla="*/ 5916 h 68460"/>
                <a:gd name="connsiteX4" fmla="*/ 32660 w 65484"/>
                <a:gd name="connsiteY4" fmla="*/ 3722 h 68460"/>
                <a:gd name="connsiteX5" fmla="*/ 36970 w 65484"/>
                <a:gd name="connsiteY5" fmla="*/ 698 h 68460"/>
                <a:gd name="connsiteX6" fmla="*/ 64923 w 65484"/>
                <a:gd name="connsiteY6" fmla="*/ 42640 h 68460"/>
                <a:gd name="connsiteX7" fmla="*/ 62402 w 65484"/>
                <a:gd name="connsiteY7" fmla="*/ 44480 h 68460"/>
                <a:gd name="connsiteX8" fmla="*/ 50201 w 65484"/>
                <a:gd name="connsiteY8" fmla="*/ 54362 h 68460"/>
                <a:gd name="connsiteX9" fmla="*/ 30392 w 65484"/>
                <a:gd name="connsiteY9" fmla="*/ 68578 h 6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4" h="68460">
                  <a:moveTo>
                    <a:pt x="30392" y="68578"/>
                  </a:moveTo>
                  <a:lnTo>
                    <a:pt x="698" y="27844"/>
                  </a:lnTo>
                  <a:cubicBezTo>
                    <a:pt x="6898" y="23433"/>
                    <a:pt x="12571" y="19426"/>
                    <a:pt x="18343" y="15241"/>
                  </a:cubicBezTo>
                  <a:cubicBezTo>
                    <a:pt x="22879" y="11711"/>
                    <a:pt x="26409" y="9014"/>
                    <a:pt x="29913" y="5916"/>
                  </a:cubicBezTo>
                  <a:cubicBezTo>
                    <a:pt x="30770" y="5109"/>
                    <a:pt x="31702" y="4377"/>
                    <a:pt x="32660" y="3722"/>
                  </a:cubicBezTo>
                  <a:lnTo>
                    <a:pt x="36970" y="698"/>
                  </a:lnTo>
                  <a:lnTo>
                    <a:pt x="64923" y="42640"/>
                  </a:lnTo>
                  <a:lnTo>
                    <a:pt x="62402" y="44480"/>
                  </a:lnTo>
                  <a:cubicBezTo>
                    <a:pt x="58419" y="47983"/>
                    <a:pt x="54413" y="51109"/>
                    <a:pt x="50201" y="54362"/>
                  </a:cubicBezTo>
                  <a:cubicBezTo>
                    <a:pt x="42515" y="59958"/>
                    <a:pt x="36440" y="64244"/>
                    <a:pt x="30392" y="685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PA-任意多边形 4163"/>
            <p:cNvSpPr/>
            <p:nvPr>
              <p:custDataLst>
                <p:tags r:id="rId12"/>
              </p:custDataLst>
            </p:nvPr>
          </p:nvSpPr>
          <p:spPr>
            <a:xfrm>
              <a:off x="5317208" y="31684560"/>
              <a:ext cx="113109" cy="119063"/>
            </a:xfrm>
            <a:custGeom>
              <a:avLst/>
              <a:gdLst>
                <a:gd name="connsiteX0" fmla="*/ 32458 w 113109"/>
                <a:gd name="connsiteY0" fmla="*/ 119040 h 119062"/>
                <a:gd name="connsiteX1" fmla="*/ 698 w 113109"/>
                <a:gd name="connsiteY1" fmla="*/ 79895 h 119062"/>
                <a:gd name="connsiteX2" fmla="*/ 33264 w 113109"/>
                <a:gd name="connsiteY2" fmla="*/ 50150 h 119062"/>
                <a:gd name="connsiteX3" fmla="*/ 63235 w 113109"/>
                <a:gd name="connsiteY3" fmla="*/ 17381 h 119062"/>
                <a:gd name="connsiteX4" fmla="*/ 65503 w 113109"/>
                <a:gd name="connsiteY4" fmla="*/ 14634 h 119062"/>
                <a:gd name="connsiteX5" fmla="*/ 68477 w 113109"/>
                <a:gd name="connsiteY5" fmla="*/ 10752 h 119062"/>
                <a:gd name="connsiteX6" fmla="*/ 72861 w 113109"/>
                <a:gd name="connsiteY6" fmla="*/ 5561 h 119062"/>
                <a:gd name="connsiteX7" fmla="*/ 76868 w 113109"/>
                <a:gd name="connsiteY7" fmla="*/ 698 h 119062"/>
                <a:gd name="connsiteX8" fmla="*/ 115081 w 113109"/>
                <a:gd name="connsiteY8" fmla="*/ 33467 h 119062"/>
                <a:gd name="connsiteX9" fmla="*/ 112081 w 113109"/>
                <a:gd name="connsiteY9" fmla="*/ 37122 h 119062"/>
                <a:gd name="connsiteX10" fmla="*/ 106812 w 113109"/>
                <a:gd name="connsiteY10" fmla="*/ 43423 h 119062"/>
                <a:gd name="connsiteX11" fmla="*/ 101770 w 113109"/>
                <a:gd name="connsiteY11" fmla="*/ 49900 h 119062"/>
                <a:gd name="connsiteX12" fmla="*/ 69001 w 113109"/>
                <a:gd name="connsiteY12" fmla="*/ 85768 h 119062"/>
                <a:gd name="connsiteX13" fmla="*/ 32458 w 113109"/>
                <a:gd name="connsiteY13" fmla="*/ 11904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109" h="119062">
                  <a:moveTo>
                    <a:pt x="32458" y="119040"/>
                  </a:moveTo>
                  <a:lnTo>
                    <a:pt x="698" y="79895"/>
                  </a:lnTo>
                  <a:cubicBezTo>
                    <a:pt x="12065" y="70570"/>
                    <a:pt x="22930" y="60637"/>
                    <a:pt x="33264" y="50150"/>
                  </a:cubicBezTo>
                  <a:cubicBezTo>
                    <a:pt x="43774" y="39664"/>
                    <a:pt x="53579" y="28927"/>
                    <a:pt x="63235" y="17381"/>
                  </a:cubicBezTo>
                  <a:cubicBezTo>
                    <a:pt x="64066" y="16524"/>
                    <a:pt x="64825" y="15592"/>
                    <a:pt x="65503" y="14634"/>
                  </a:cubicBezTo>
                  <a:cubicBezTo>
                    <a:pt x="66384" y="13247"/>
                    <a:pt x="67370" y="11961"/>
                    <a:pt x="68477" y="10752"/>
                  </a:cubicBezTo>
                  <a:cubicBezTo>
                    <a:pt x="70040" y="9089"/>
                    <a:pt x="71451" y="7300"/>
                    <a:pt x="72861" y="5561"/>
                  </a:cubicBezTo>
                  <a:lnTo>
                    <a:pt x="76868" y="698"/>
                  </a:lnTo>
                  <a:lnTo>
                    <a:pt x="115081" y="33467"/>
                  </a:lnTo>
                  <a:lnTo>
                    <a:pt x="112081" y="37122"/>
                  </a:lnTo>
                  <a:cubicBezTo>
                    <a:pt x="110393" y="39238"/>
                    <a:pt x="108652" y="41357"/>
                    <a:pt x="106812" y="43423"/>
                  </a:cubicBezTo>
                  <a:cubicBezTo>
                    <a:pt x="105249" y="45667"/>
                    <a:pt x="103562" y="47835"/>
                    <a:pt x="101770" y="49900"/>
                  </a:cubicBezTo>
                  <a:cubicBezTo>
                    <a:pt x="91411" y="62351"/>
                    <a:pt x="80598" y="74225"/>
                    <a:pt x="69001" y="85768"/>
                  </a:cubicBezTo>
                  <a:cubicBezTo>
                    <a:pt x="57437" y="97487"/>
                    <a:pt x="45236" y="108604"/>
                    <a:pt x="32458" y="119040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PA-任意多边形 4164"/>
            <p:cNvSpPr/>
            <p:nvPr>
              <p:custDataLst>
                <p:tags r:id="rId13"/>
              </p:custDataLst>
            </p:nvPr>
          </p:nvSpPr>
          <p:spPr>
            <a:xfrm>
              <a:off x="5424108" y="31623936"/>
              <a:ext cx="53578" cy="41672"/>
            </a:xfrm>
            <a:custGeom>
              <a:avLst/>
              <a:gdLst>
                <a:gd name="connsiteX0" fmla="*/ 43548 w 53578"/>
                <a:gd name="connsiteY0" fmla="*/ 41557 h 41671"/>
                <a:gd name="connsiteX1" fmla="*/ 698 w 53578"/>
                <a:gd name="connsiteY1" fmla="*/ 15015 h 41671"/>
                <a:gd name="connsiteX2" fmla="*/ 8865 w 53578"/>
                <a:gd name="connsiteY2" fmla="*/ 698 h 41671"/>
                <a:gd name="connsiteX3" fmla="*/ 53532 w 53578"/>
                <a:gd name="connsiteY3" fmla="*/ 24090 h 41671"/>
                <a:gd name="connsiteX4" fmla="*/ 43548 w 53578"/>
                <a:gd name="connsiteY4" fmla="*/ 41557 h 4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41671">
                  <a:moveTo>
                    <a:pt x="43548" y="41557"/>
                  </a:moveTo>
                  <a:lnTo>
                    <a:pt x="698" y="15015"/>
                  </a:lnTo>
                  <a:cubicBezTo>
                    <a:pt x="3647" y="10252"/>
                    <a:pt x="6368" y="5463"/>
                    <a:pt x="8865" y="698"/>
                  </a:cubicBezTo>
                  <a:lnTo>
                    <a:pt x="53532" y="24090"/>
                  </a:lnTo>
                  <a:cubicBezTo>
                    <a:pt x="50454" y="29913"/>
                    <a:pt x="47126" y="35708"/>
                    <a:pt x="43548" y="4155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PA-任意多边形 4165"/>
            <p:cNvSpPr/>
            <p:nvPr>
              <p:custDataLst>
                <p:tags r:id="rId14"/>
              </p:custDataLst>
            </p:nvPr>
          </p:nvSpPr>
          <p:spPr>
            <a:xfrm>
              <a:off x="5440593" y="31590334"/>
              <a:ext cx="53578" cy="38695"/>
            </a:xfrm>
            <a:custGeom>
              <a:avLst/>
              <a:gdLst>
                <a:gd name="connsiteX0" fmla="*/ 45793 w 53578"/>
                <a:gd name="connsiteY0" fmla="*/ 40878 h 38695"/>
                <a:gd name="connsiteX1" fmla="*/ 698 w 53578"/>
                <a:gd name="connsiteY1" fmla="*/ 18343 h 38695"/>
                <a:gd name="connsiteX2" fmla="*/ 8990 w 53578"/>
                <a:gd name="connsiteY2" fmla="*/ 698 h 38695"/>
                <a:gd name="connsiteX3" fmla="*/ 55169 w 53578"/>
                <a:gd name="connsiteY3" fmla="*/ 20989 h 38695"/>
                <a:gd name="connsiteX4" fmla="*/ 45793 w 53578"/>
                <a:gd name="connsiteY4" fmla="*/ 40878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38695">
                  <a:moveTo>
                    <a:pt x="45793" y="40878"/>
                  </a:moveTo>
                  <a:lnTo>
                    <a:pt x="698" y="18343"/>
                  </a:lnTo>
                  <a:cubicBezTo>
                    <a:pt x="3546" y="12646"/>
                    <a:pt x="6395" y="6749"/>
                    <a:pt x="8990" y="698"/>
                  </a:cubicBezTo>
                  <a:lnTo>
                    <a:pt x="55169" y="20989"/>
                  </a:lnTo>
                  <a:cubicBezTo>
                    <a:pt x="52219" y="27746"/>
                    <a:pt x="49019" y="34452"/>
                    <a:pt x="45793" y="408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PA-任意多边形 4166"/>
            <p:cNvSpPr/>
            <p:nvPr>
              <p:custDataLst>
                <p:tags r:id="rId15"/>
              </p:custDataLst>
            </p:nvPr>
          </p:nvSpPr>
          <p:spPr>
            <a:xfrm>
              <a:off x="4571326" y="30955820"/>
              <a:ext cx="970359" cy="967383"/>
            </a:xfrm>
            <a:custGeom>
              <a:avLst/>
              <a:gdLst>
                <a:gd name="connsiteX0" fmla="*/ 440827 w 970359"/>
                <a:gd name="connsiteY0" fmla="*/ 969625 h 967382"/>
                <a:gd name="connsiteX1" fmla="*/ 698 w 970359"/>
                <a:gd name="connsiteY1" fmla="*/ 734099 h 967382"/>
                <a:gd name="connsiteX2" fmla="*/ 42566 w 970359"/>
                <a:gd name="connsiteY2" fmla="*/ 706045 h 967382"/>
                <a:gd name="connsiteX3" fmla="*/ 440827 w 970359"/>
                <a:gd name="connsiteY3" fmla="*/ 919214 h 967382"/>
                <a:gd name="connsiteX4" fmla="*/ 632824 w 970359"/>
                <a:gd name="connsiteY4" fmla="*/ 879010 h 967382"/>
                <a:gd name="connsiteX5" fmla="*/ 651377 w 970359"/>
                <a:gd name="connsiteY5" fmla="*/ 870440 h 967382"/>
                <a:gd name="connsiteX6" fmla="*/ 711647 w 970359"/>
                <a:gd name="connsiteY6" fmla="*/ 835150 h 967382"/>
                <a:gd name="connsiteX7" fmla="*/ 728485 w 970359"/>
                <a:gd name="connsiteY7" fmla="*/ 823000 h 967382"/>
                <a:gd name="connsiteX8" fmla="*/ 741341 w 970359"/>
                <a:gd name="connsiteY8" fmla="*/ 813043 h 967382"/>
                <a:gd name="connsiteX9" fmla="*/ 743433 w 970359"/>
                <a:gd name="connsiteY9" fmla="*/ 811504 h 967382"/>
                <a:gd name="connsiteX10" fmla="*/ 744064 w 970359"/>
                <a:gd name="connsiteY10" fmla="*/ 810951 h 967382"/>
                <a:gd name="connsiteX11" fmla="*/ 746586 w 970359"/>
                <a:gd name="connsiteY11" fmla="*/ 808605 h 967382"/>
                <a:gd name="connsiteX12" fmla="*/ 778976 w 970359"/>
                <a:gd name="connsiteY12" fmla="*/ 779039 h 967382"/>
                <a:gd name="connsiteX13" fmla="*/ 808921 w 970359"/>
                <a:gd name="connsiteY13" fmla="*/ 746270 h 967382"/>
                <a:gd name="connsiteX14" fmla="*/ 810811 w 970359"/>
                <a:gd name="connsiteY14" fmla="*/ 744204 h 967382"/>
                <a:gd name="connsiteX15" fmla="*/ 813886 w 970359"/>
                <a:gd name="connsiteY15" fmla="*/ 740475 h 967382"/>
                <a:gd name="connsiteX16" fmla="*/ 818648 w 970359"/>
                <a:gd name="connsiteY16" fmla="*/ 734501 h 967382"/>
                <a:gd name="connsiteX17" fmla="*/ 822226 w 970359"/>
                <a:gd name="connsiteY17" fmla="*/ 729964 h 967382"/>
                <a:gd name="connsiteX18" fmla="*/ 853155 w 970359"/>
                <a:gd name="connsiteY18" fmla="*/ 683560 h 967382"/>
                <a:gd name="connsiteX19" fmla="*/ 861624 w 970359"/>
                <a:gd name="connsiteY19" fmla="*/ 668790 h 967382"/>
                <a:gd name="connsiteX20" fmla="*/ 869967 w 970359"/>
                <a:gd name="connsiteY20" fmla="*/ 652836 h 967382"/>
                <a:gd name="connsiteX21" fmla="*/ 878260 w 970359"/>
                <a:gd name="connsiteY21" fmla="*/ 635191 h 967382"/>
                <a:gd name="connsiteX22" fmla="*/ 878915 w 970359"/>
                <a:gd name="connsiteY22" fmla="*/ 633854 h 967382"/>
                <a:gd name="connsiteX23" fmla="*/ 880049 w 970359"/>
                <a:gd name="connsiteY23" fmla="*/ 631333 h 967382"/>
                <a:gd name="connsiteX24" fmla="*/ 919750 w 970359"/>
                <a:gd name="connsiteY24" fmla="*/ 440294 h 967382"/>
                <a:gd name="connsiteX25" fmla="*/ 707310 w 970359"/>
                <a:gd name="connsiteY25" fmla="*/ 42539 h 967382"/>
                <a:gd name="connsiteX26" fmla="*/ 735441 w 970359"/>
                <a:gd name="connsiteY26" fmla="*/ 698 h 967382"/>
                <a:gd name="connsiteX27" fmla="*/ 925673 w 970359"/>
                <a:gd name="connsiteY27" fmla="*/ 652863 h 967382"/>
                <a:gd name="connsiteX28" fmla="*/ 923935 w 970359"/>
                <a:gd name="connsiteY28" fmla="*/ 656771 h 967382"/>
                <a:gd name="connsiteX29" fmla="*/ 915062 w 970359"/>
                <a:gd name="connsiteY29" fmla="*/ 675398 h 967382"/>
                <a:gd name="connsiteX30" fmla="*/ 906088 w 970359"/>
                <a:gd name="connsiteY30" fmla="*/ 692588 h 967382"/>
                <a:gd name="connsiteX31" fmla="*/ 896333 w 970359"/>
                <a:gd name="connsiteY31" fmla="*/ 709676 h 967382"/>
                <a:gd name="connsiteX32" fmla="*/ 862079 w 970359"/>
                <a:gd name="connsiteY32" fmla="*/ 760870 h 967382"/>
                <a:gd name="connsiteX33" fmla="*/ 858475 w 970359"/>
                <a:gd name="connsiteY33" fmla="*/ 765457 h 967382"/>
                <a:gd name="connsiteX34" fmla="*/ 852146 w 970359"/>
                <a:gd name="connsiteY34" fmla="*/ 773321 h 967382"/>
                <a:gd name="connsiteX35" fmla="*/ 847357 w 970359"/>
                <a:gd name="connsiteY35" fmla="*/ 778941 h 967382"/>
                <a:gd name="connsiteX36" fmla="*/ 814588 w 970359"/>
                <a:gd name="connsiteY36" fmla="*/ 814734 h 967382"/>
                <a:gd name="connsiteX37" fmla="*/ 779602 w 970359"/>
                <a:gd name="connsiteY37" fmla="*/ 846720 h 967382"/>
                <a:gd name="connsiteX38" fmla="*/ 777762 w 970359"/>
                <a:gd name="connsiteY38" fmla="*/ 848408 h 967382"/>
                <a:gd name="connsiteX39" fmla="*/ 777131 w 970359"/>
                <a:gd name="connsiteY39" fmla="*/ 848938 h 967382"/>
                <a:gd name="connsiteX40" fmla="*/ 772720 w 970359"/>
                <a:gd name="connsiteY40" fmla="*/ 852515 h 967382"/>
                <a:gd name="connsiteX41" fmla="*/ 758781 w 970359"/>
                <a:gd name="connsiteY41" fmla="*/ 863279 h 967382"/>
                <a:gd name="connsiteX42" fmla="*/ 740052 w 970359"/>
                <a:gd name="connsiteY42" fmla="*/ 876789 h 967382"/>
                <a:gd name="connsiteX43" fmla="*/ 673785 w 970359"/>
                <a:gd name="connsiteY43" fmla="*/ 915583 h 967382"/>
                <a:gd name="connsiteX44" fmla="*/ 652484 w 970359"/>
                <a:gd name="connsiteY44" fmla="*/ 925414 h 967382"/>
                <a:gd name="connsiteX45" fmla="*/ 440827 w 970359"/>
                <a:gd name="connsiteY45" fmla="*/ 969625 h 9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70359" h="967382">
                  <a:moveTo>
                    <a:pt x="440827" y="969625"/>
                  </a:moveTo>
                  <a:cubicBezTo>
                    <a:pt x="263981" y="969602"/>
                    <a:pt x="98826" y="881227"/>
                    <a:pt x="698" y="734099"/>
                  </a:cubicBezTo>
                  <a:lnTo>
                    <a:pt x="42566" y="706045"/>
                  </a:lnTo>
                  <a:cubicBezTo>
                    <a:pt x="131342" y="839210"/>
                    <a:pt x="280792" y="919190"/>
                    <a:pt x="440827" y="919214"/>
                  </a:cubicBezTo>
                  <a:cubicBezTo>
                    <a:pt x="506942" y="919390"/>
                    <a:pt x="572329" y="905680"/>
                    <a:pt x="632824" y="879010"/>
                  </a:cubicBezTo>
                  <a:cubicBezTo>
                    <a:pt x="639656" y="876212"/>
                    <a:pt x="645427" y="873441"/>
                    <a:pt x="651377" y="870440"/>
                  </a:cubicBezTo>
                  <a:cubicBezTo>
                    <a:pt x="672273" y="860129"/>
                    <a:pt x="692412" y="848333"/>
                    <a:pt x="711647" y="835150"/>
                  </a:cubicBezTo>
                  <a:cubicBezTo>
                    <a:pt x="717570" y="831144"/>
                    <a:pt x="723142" y="827185"/>
                    <a:pt x="728485" y="823000"/>
                  </a:cubicBezTo>
                  <a:cubicBezTo>
                    <a:pt x="733527" y="819422"/>
                    <a:pt x="737510" y="816243"/>
                    <a:pt x="741341" y="813043"/>
                  </a:cubicBezTo>
                  <a:cubicBezTo>
                    <a:pt x="742022" y="812513"/>
                    <a:pt x="742728" y="811984"/>
                    <a:pt x="743433" y="811504"/>
                  </a:cubicBezTo>
                  <a:lnTo>
                    <a:pt x="744064" y="810951"/>
                  </a:lnTo>
                  <a:cubicBezTo>
                    <a:pt x="744871" y="810120"/>
                    <a:pt x="745702" y="809337"/>
                    <a:pt x="746586" y="808605"/>
                  </a:cubicBezTo>
                  <a:cubicBezTo>
                    <a:pt x="757953" y="799405"/>
                    <a:pt x="768767" y="789525"/>
                    <a:pt x="778976" y="779039"/>
                  </a:cubicBezTo>
                  <a:cubicBezTo>
                    <a:pt x="789588" y="768704"/>
                    <a:pt x="799595" y="757765"/>
                    <a:pt x="808921" y="746270"/>
                  </a:cubicBezTo>
                  <a:cubicBezTo>
                    <a:pt x="809501" y="745538"/>
                    <a:pt x="810129" y="744832"/>
                    <a:pt x="810811" y="744204"/>
                  </a:cubicBezTo>
                  <a:cubicBezTo>
                    <a:pt x="810963" y="744002"/>
                    <a:pt x="813710" y="740650"/>
                    <a:pt x="813886" y="740475"/>
                  </a:cubicBezTo>
                  <a:cubicBezTo>
                    <a:pt x="815573" y="738507"/>
                    <a:pt x="817085" y="736516"/>
                    <a:pt x="818648" y="734501"/>
                  </a:cubicBezTo>
                  <a:lnTo>
                    <a:pt x="822226" y="729964"/>
                  </a:lnTo>
                  <a:cubicBezTo>
                    <a:pt x="833367" y="715067"/>
                    <a:pt x="843702" y="699592"/>
                    <a:pt x="853155" y="683560"/>
                  </a:cubicBezTo>
                  <a:cubicBezTo>
                    <a:pt x="856406" y="678342"/>
                    <a:pt x="859129" y="673478"/>
                    <a:pt x="861624" y="668790"/>
                  </a:cubicBezTo>
                  <a:cubicBezTo>
                    <a:pt x="864699" y="663144"/>
                    <a:pt x="867345" y="658101"/>
                    <a:pt x="869967" y="652836"/>
                  </a:cubicBezTo>
                  <a:cubicBezTo>
                    <a:pt x="872816" y="647139"/>
                    <a:pt x="875664" y="641242"/>
                    <a:pt x="878260" y="635191"/>
                  </a:cubicBezTo>
                  <a:cubicBezTo>
                    <a:pt x="878486" y="634738"/>
                    <a:pt x="878688" y="634283"/>
                    <a:pt x="878915" y="633854"/>
                  </a:cubicBezTo>
                  <a:cubicBezTo>
                    <a:pt x="879293" y="632946"/>
                    <a:pt x="879647" y="632140"/>
                    <a:pt x="880049" y="631333"/>
                  </a:cubicBezTo>
                  <a:cubicBezTo>
                    <a:pt x="906388" y="571090"/>
                    <a:pt x="919899" y="506032"/>
                    <a:pt x="919750" y="440294"/>
                  </a:cubicBezTo>
                  <a:cubicBezTo>
                    <a:pt x="919649" y="280587"/>
                    <a:pt x="839996" y="131416"/>
                    <a:pt x="707310" y="42539"/>
                  </a:cubicBezTo>
                  <a:lnTo>
                    <a:pt x="735441" y="698"/>
                  </a:lnTo>
                  <a:cubicBezTo>
                    <a:pt x="948385" y="143364"/>
                    <a:pt x="1028517" y="418089"/>
                    <a:pt x="925673" y="652863"/>
                  </a:cubicBezTo>
                  <a:cubicBezTo>
                    <a:pt x="925295" y="653821"/>
                    <a:pt x="924742" y="655181"/>
                    <a:pt x="923935" y="656771"/>
                  </a:cubicBezTo>
                  <a:cubicBezTo>
                    <a:pt x="921113" y="663072"/>
                    <a:pt x="918113" y="669373"/>
                    <a:pt x="915062" y="675398"/>
                  </a:cubicBezTo>
                  <a:cubicBezTo>
                    <a:pt x="912011" y="681423"/>
                    <a:pt x="909264" y="686742"/>
                    <a:pt x="906088" y="692588"/>
                  </a:cubicBezTo>
                  <a:cubicBezTo>
                    <a:pt x="903239" y="698032"/>
                    <a:pt x="899911" y="703830"/>
                    <a:pt x="896333" y="709676"/>
                  </a:cubicBezTo>
                  <a:cubicBezTo>
                    <a:pt x="885847" y="727345"/>
                    <a:pt x="874405" y="744436"/>
                    <a:pt x="862079" y="760870"/>
                  </a:cubicBezTo>
                  <a:lnTo>
                    <a:pt x="858475" y="765457"/>
                  </a:lnTo>
                  <a:cubicBezTo>
                    <a:pt x="856382" y="768154"/>
                    <a:pt x="854316" y="770776"/>
                    <a:pt x="852146" y="773321"/>
                  </a:cubicBezTo>
                  <a:cubicBezTo>
                    <a:pt x="849979" y="775866"/>
                    <a:pt x="848819" y="777405"/>
                    <a:pt x="847357" y="778941"/>
                  </a:cubicBezTo>
                  <a:cubicBezTo>
                    <a:pt x="837097" y="791469"/>
                    <a:pt x="826158" y="803417"/>
                    <a:pt x="814588" y="814734"/>
                  </a:cubicBezTo>
                  <a:cubicBezTo>
                    <a:pt x="803548" y="826051"/>
                    <a:pt x="791853" y="836740"/>
                    <a:pt x="779602" y="846720"/>
                  </a:cubicBezTo>
                  <a:cubicBezTo>
                    <a:pt x="779021" y="847324"/>
                    <a:pt x="778417" y="847881"/>
                    <a:pt x="777762" y="848408"/>
                  </a:cubicBezTo>
                  <a:lnTo>
                    <a:pt x="777131" y="848938"/>
                  </a:lnTo>
                  <a:cubicBezTo>
                    <a:pt x="775494" y="850348"/>
                    <a:pt x="774131" y="851459"/>
                    <a:pt x="772720" y="852515"/>
                  </a:cubicBezTo>
                  <a:cubicBezTo>
                    <a:pt x="768234" y="856221"/>
                    <a:pt x="763495" y="859876"/>
                    <a:pt x="758781" y="863279"/>
                  </a:cubicBezTo>
                  <a:cubicBezTo>
                    <a:pt x="753360" y="867565"/>
                    <a:pt x="746859" y="872176"/>
                    <a:pt x="740052" y="876789"/>
                  </a:cubicBezTo>
                  <a:cubicBezTo>
                    <a:pt x="718930" y="891282"/>
                    <a:pt x="696773" y="904263"/>
                    <a:pt x="673785" y="915583"/>
                  </a:cubicBezTo>
                  <a:cubicBezTo>
                    <a:pt x="666751" y="919113"/>
                    <a:pt x="659896" y="922387"/>
                    <a:pt x="652484" y="925414"/>
                  </a:cubicBezTo>
                  <a:cubicBezTo>
                    <a:pt x="585789" y="954754"/>
                    <a:pt x="513699" y="969801"/>
                    <a:pt x="440827" y="969625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PA-任意多边形 4167"/>
            <p:cNvSpPr/>
            <p:nvPr>
              <p:custDataLst>
                <p:tags r:id="rId16"/>
              </p:custDataLst>
            </p:nvPr>
          </p:nvSpPr>
          <p:spPr>
            <a:xfrm>
              <a:off x="4581412" y="30965373"/>
              <a:ext cx="860227" cy="860227"/>
            </a:xfrm>
            <a:custGeom>
              <a:avLst/>
              <a:gdLst>
                <a:gd name="connsiteX0" fmla="*/ 430741 w 860226"/>
                <a:gd name="connsiteY0" fmla="*/ 859247 h 860226"/>
                <a:gd name="connsiteX1" fmla="*/ 2232 w 860226"/>
                <a:gd name="connsiteY1" fmla="*/ 430738 h 860226"/>
                <a:gd name="connsiteX2" fmla="*/ 430741 w 860226"/>
                <a:gd name="connsiteY2" fmla="*/ 2232 h 860226"/>
                <a:gd name="connsiteX3" fmla="*/ 859250 w 860226"/>
                <a:gd name="connsiteY3" fmla="*/ 430741 h 860226"/>
                <a:gd name="connsiteX4" fmla="*/ 430741 w 860226"/>
                <a:gd name="connsiteY4" fmla="*/ 859247 h 860226"/>
                <a:gd name="connsiteX5" fmla="*/ 430741 w 860226"/>
                <a:gd name="connsiteY5" fmla="*/ 52646 h 860226"/>
                <a:gd name="connsiteX6" fmla="*/ 52646 w 860226"/>
                <a:gd name="connsiteY6" fmla="*/ 430741 h 860226"/>
                <a:gd name="connsiteX7" fmla="*/ 430741 w 860226"/>
                <a:gd name="connsiteY7" fmla="*/ 808836 h 860226"/>
                <a:gd name="connsiteX8" fmla="*/ 808836 w 860226"/>
                <a:gd name="connsiteY8" fmla="*/ 430741 h 860226"/>
                <a:gd name="connsiteX9" fmla="*/ 430741 w 860226"/>
                <a:gd name="connsiteY9" fmla="*/ 52646 h 8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226" h="860226">
                  <a:moveTo>
                    <a:pt x="430741" y="859247"/>
                  </a:moveTo>
                  <a:cubicBezTo>
                    <a:pt x="194078" y="859247"/>
                    <a:pt x="2232" y="667402"/>
                    <a:pt x="2232" y="430738"/>
                  </a:cubicBezTo>
                  <a:cubicBezTo>
                    <a:pt x="2232" y="194075"/>
                    <a:pt x="194078" y="2232"/>
                    <a:pt x="430741" y="2232"/>
                  </a:cubicBezTo>
                  <a:cubicBezTo>
                    <a:pt x="667405" y="2232"/>
                    <a:pt x="859250" y="194078"/>
                    <a:pt x="859250" y="430741"/>
                  </a:cubicBezTo>
                  <a:cubicBezTo>
                    <a:pt x="858997" y="667277"/>
                    <a:pt x="667304" y="858971"/>
                    <a:pt x="430741" y="859247"/>
                  </a:cubicBezTo>
                  <a:close/>
                  <a:moveTo>
                    <a:pt x="430741" y="52646"/>
                  </a:moveTo>
                  <a:cubicBezTo>
                    <a:pt x="221933" y="52646"/>
                    <a:pt x="52646" y="221933"/>
                    <a:pt x="52646" y="430741"/>
                  </a:cubicBezTo>
                  <a:cubicBezTo>
                    <a:pt x="52646" y="639550"/>
                    <a:pt x="221933" y="808836"/>
                    <a:pt x="430741" y="808836"/>
                  </a:cubicBezTo>
                  <a:cubicBezTo>
                    <a:pt x="639550" y="808836"/>
                    <a:pt x="808836" y="639550"/>
                    <a:pt x="808836" y="430741"/>
                  </a:cubicBezTo>
                  <a:cubicBezTo>
                    <a:pt x="808610" y="222007"/>
                    <a:pt x="639449" y="52873"/>
                    <a:pt x="430741" y="5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PA-任意多边形 4168"/>
            <p:cNvSpPr/>
            <p:nvPr>
              <p:custDataLst>
                <p:tags r:id="rId17"/>
              </p:custDataLst>
            </p:nvPr>
          </p:nvSpPr>
          <p:spPr>
            <a:xfrm>
              <a:off x="5009921" y="31589808"/>
              <a:ext cx="235148" cy="133945"/>
            </a:xfrm>
            <a:custGeom>
              <a:avLst/>
              <a:gdLst>
                <a:gd name="connsiteX0" fmla="*/ 2232 w 235148"/>
                <a:gd name="connsiteY0" fmla="*/ 133987 h 133945"/>
                <a:gd name="connsiteX1" fmla="*/ 2232 w 235148"/>
                <a:gd name="connsiteY1" fmla="*/ 83573 h 133945"/>
                <a:gd name="connsiteX2" fmla="*/ 198162 w 235148"/>
                <a:gd name="connsiteY2" fmla="*/ 2232 h 133945"/>
                <a:gd name="connsiteX3" fmla="*/ 233803 w 235148"/>
                <a:gd name="connsiteY3" fmla="*/ 37901 h 133945"/>
                <a:gd name="connsiteX4" fmla="*/ 2232 w 235148"/>
                <a:gd name="connsiteY4" fmla="*/ 133987 h 13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48" h="133945">
                  <a:moveTo>
                    <a:pt x="2232" y="133987"/>
                  </a:moveTo>
                  <a:lnTo>
                    <a:pt x="2232" y="83573"/>
                  </a:lnTo>
                  <a:cubicBezTo>
                    <a:pt x="75783" y="83725"/>
                    <a:pt x="146337" y="54435"/>
                    <a:pt x="198162" y="2232"/>
                  </a:cubicBezTo>
                  <a:lnTo>
                    <a:pt x="233803" y="37901"/>
                  </a:lnTo>
                  <a:cubicBezTo>
                    <a:pt x="172551" y="99554"/>
                    <a:pt x="89169" y="134163"/>
                    <a:pt x="2232" y="133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PA-任意多边形 4169"/>
            <p:cNvSpPr/>
            <p:nvPr>
              <p:custDataLst>
                <p:tags r:id="rId18"/>
              </p:custDataLst>
            </p:nvPr>
          </p:nvSpPr>
          <p:spPr>
            <a:xfrm>
              <a:off x="4854952" y="31638383"/>
              <a:ext cx="89297" cy="74414"/>
            </a:xfrm>
            <a:custGeom>
              <a:avLst/>
              <a:gdLst>
                <a:gd name="connsiteX0" fmla="*/ 75331 w 89296"/>
                <a:gd name="connsiteY0" fmla="*/ 75054 h 74414"/>
                <a:gd name="connsiteX1" fmla="*/ 2232 w 89296"/>
                <a:gd name="connsiteY1" fmla="*/ 46646 h 74414"/>
                <a:gd name="connsiteX2" fmla="*/ 26128 w 89296"/>
                <a:gd name="connsiteY2" fmla="*/ 2232 h 74414"/>
                <a:gd name="connsiteX3" fmla="*/ 87758 w 89296"/>
                <a:gd name="connsiteY3" fmla="*/ 26253 h 74414"/>
                <a:gd name="connsiteX4" fmla="*/ 75331 w 89296"/>
                <a:gd name="connsiteY4" fmla="*/ 75054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6" h="74414">
                  <a:moveTo>
                    <a:pt x="75331" y="75054"/>
                  </a:moveTo>
                  <a:cubicBezTo>
                    <a:pt x="49923" y="68550"/>
                    <a:pt x="25372" y="59022"/>
                    <a:pt x="2232" y="46646"/>
                  </a:cubicBezTo>
                  <a:lnTo>
                    <a:pt x="26128" y="2232"/>
                  </a:lnTo>
                  <a:cubicBezTo>
                    <a:pt x="45613" y="12719"/>
                    <a:pt x="66306" y="20785"/>
                    <a:pt x="87758" y="26253"/>
                  </a:cubicBezTo>
                  <a:lnTo>
                    <a:pt x="75331" y="75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PA-任意多边形 4170"/>
            <p:cNvSpPr/>
            <p:nvPr>
              <p:custDataLst>
                <p:tags r:id="rId19"/>
              </p:custDataLst>
            </p:nvPr>
          </p:nvSpPr>
          <p:spPr>
            <a:xfrm>
              <a:off x="5825212" y="32209053"/>
              <a:ext cx="160734" cy="160734"/>
            </a:xfrm>
            <a:custGeom>
              <a:avLst/>
              <a:gdLst>
                <a:gd name="connsiteX0" fmla="*/ 162642 w 160734"/>
                <a:gd name="connsiteY0" fmla="*/ 36632 h 160734"/>
                <a:gd name="connsiteX1" fmla="*/ 36632 w 160734"/>
                <a:gd name="connsiteY1" fmla="*/ 162642 h 160734"/>
                <a:gd name="connsiteX2" fmla="*/ 987 w 160734"/>
                <a:gd name="connsiteY2" fmla="*/ 126997 h 160734"/>
                <a:gd name="connsiteX3" fmla="*/ 126997 w 160734"/>
                <a:gd name="connsiteY3" fmla="*/ 987 h 1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34" h="160734">
                  <a:moveTo>
                    <a:pt x="162642" y="36632"/>
                  </a:moveTo>
                  <a:lnTo>
                    <a:pt x="36632" y="162642"/>
                  </a:lnTo>
                  <a:lnTo>
                    <a:pt x="987" y="126997"/>
                  </a:lnTo>
                  <a:lnTo>
                    <a:pt x="126997" y="987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PA-任意多边形 4171"/>
            <p:cNvSpPr/>
            <p:nvPr>
              <p:custDataLst>
                <p:tags r:id="rId20"/>
              </p:custDataLst>
            </p:nvPr>
          </p:nvSpPr>
          <p:spPr>
            <a:xfrm>
              <a:off x="5013093" y="31345911"/>
              <a:ext cx="148828" cy="148828"/>
            </a:xfrm>
            <a:custGeom>
              <a:avLst/>
              <a:gdLst>
                <a:gd name="connsiteX0" fmla="*/ 698 w 148828"/>
                <a:gd name="connsiteY0" fmla="*/ 75862 h 148828"/>
                <a:gd name="connsiteX1" fmla="*/ 75862 w 148828"/>
                <a:gd name="connsiteY1" fmla="*/ 151026 h 148828"/>
                <a:gd name="connsiteX2" fmla="*/ 151026 w 148828"/>
                <a:gd name="connsiteY2" fmla="*/ 75862 h 148828"/>
                <a:gd name="connsiteX3" fmla="*/ 75862 w 148828"/>
                <a:gd name="connsiteY3" fmla="*/ 698 h 148828"/>
                <a:gd name="connsiteX4" fmla="*/ 75838 w 148828"/>
                <a:gd name="connsiteY4" fmla="*/ 698 h 148828"/>
                <a:gd name="connsiteX5" fmla="*/ 698 w 148828"/>
                <a:gd name="connsiteY5" fmla="*/ 75862 h 148828"/>
                <a:gd name="connsiteX6" fmla="*/ 75838 w 148828"/>
                <a:gd name="connsiteY6" fmla="*/ 51109 h 148828"/>
                <a:gd name="connsiteX7" fmla="*/ 100615 w 148828"/>
                <a:gd name="connsiteY7" fmla="*/ 75835 h 148828"/>
                <a:gd name="connsiteX8" fmla="*/ 75889 w 148828"/>
                <a:gd name="connsiteY8" fmla="*/ 100612 h 148828"/>
                <a:gd name="connsiteX9" fmla="*/ 51112 w 148828"/>
                <a:gd name="connsiteY9" fmla="*/ 75886 h 148828"/>
                <a:gd name="connsiteX10" fmla="*/ 51112 w 148828"/>
                <a:gd name="connsiteY10" fmla="*/ 75862 h 148828"/>
                <a:gd name="connsiteX11" fmla="*/ 75838 w 148828"/>
                <a:gd name="connsiteY11" fmla="*/ 51109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698" y="75862"/>
                  </a:moveTo>
                  <a:cubicBezTo>
                    <a:pt x="698" y="117376"/>
                    <a:pt x="34348" y="151026"/>
                    <a:pt x="75862" y="151026"/>
                  </a:cubicBezTo>
                  <a:cubicBezTo>
                    <a:pt x="117376" y="151026"/>
                    <a:pt x="151026" y="117376"/>
                    <a:pt x="151026" y="75862"/>
                  </a:cubicBezTo>
                  <a:cubicBezTo>
                    <a:pt x="151026" y="34348"/>
                    <a:pt x="117376" y="698"/>
                    <a:pt x="75862" y="698"/>
                  </a:cubicBezTo>
                  <a:lnTo>
                    <a:pt x="75838" y="698"/>
                  </a:lnTo>
                  <a:cubicBezTo>
                    <a:pt x="34348" y="772"/>
                    <a:pt x="748" y="34398"/>
                    <a:pt x="698" y="75862"/>
                  </a:cubicBezTo>
                  <a:close/>
                  <a:moveTo>
                    <a:pt x="75838" y="51109"/>
                  </a:moveTo>
                  <a:cubicBezTo>
                    <a:pt x="89500" y="51085"/>
                    <a:pt x="100591" y="62176"/>
                    <a:pt x="100615" y="75835"/>
                  </a:cubicBezTo>
                  <a:cubicBezTo>
                    <a:pt x="100639" y="89497"/>
                    <a:pt x="89548" y="100588"/>
                    <a:pt x="75889" y="100612"/>
                  </a:cubicBezTo>
                  <a:cubicBezTo>
                    <a:pt x="62226" y="100636"/>
                    <a:pt x="51135" y="89545"/>
                    <a:pt x="51112" y="75886"/>
                  </a:cubicBezTo>
                  <a:lnTo>
                    <a:pt x="51112" y="75862"/>
                  </a:lnTo>
                  <a:cubicBezTo>
                    <a:pt x="51135" y="62226"/>
                    <a:pt x="62202" y="51159"/>
                    <a:pt x="75838" y="5110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PA-任意多边形 4172"/>
            <p:cNvSpPr/>
            <p:nvPr>
              <p:custDataLst>
                <p:tags r:id="rId21"/>
              </p:custDataLst>
            </p:nvPr>
          </p:nvSpPr>
          <p:spPr>
            <a:xfrm>
              <a:off x="4809802" y="31168538"/>
              <a:ext cx="226219" cy="226219"/>
            </a:xfrm>
            <a:custGeom>
              <a:avLst/>
              <a:gdLst>
                <a:gd name="connsiteX0" fmla="*/ 76321 w 226218"/>
                <a:gd name="connsiteY0" fmla="*/ 227577 h 226218"/>
                <a:gd name="connsiteX1" fmla="*/ 132557 w 226218"/>
                <a:gd name="connsiteY1" fmla="*/ 202193 h 226218"/>
                <a:gd name="connsiteX2" fmla="*/ 227384 w 226218"/>
                <a:gd name="connsiteY2" fmla="*/ 95697 h 226218"/>
                <a:gd name="connsiteX3" fmla="*/ 120889 w 226218"/>
                <a:gd name="connsiteY3" fmla="*/ 870 h 226218"/>
                <a:gd name="connsiteX4" fmla="*/ 26061 w 226218"/>
                <a:gd name="connsiteY4" fmla="*/ 95748 h 226218"/>
                <a:gd name="connsiteX5" fmla="*/ 19709 w 226218"/>
                <a:gd name="connsiteY5" fmla="*/ 202220 h 226218"/>
                <a:gd name="connsiteX6" fmla="*/ 76321 w 226218"/>
                <a:gd name="connsiteY6" fmla="*/ 227577 h 226218"/>
                <a:gd name="connsiteX7" fmla="*/ 64144 w 226218"/>
                <a:gd name="connsiteY7" fmla="*/ 130127 h 226218"/>
                <a:gd name="connsiteX8" fmla="*/ 76871 w 226218"/>
                <a:gd name="connsiteY8" fmla="*/ 105928 h 226218"/>
                <a:gd name="connsiteX9" fmla="*/ 76318 w 226218"/>
                <a:gd name="connsiteY9" fmla="*/ 101543 h 226218"/>
                <a:gd name="connsiteX10" fmla="*/ 126580 w 226218"/>
                <a:gd name="connsiteY10" fmla="*/ 50980 h 226218"/>
                <a:gd name="connsiteX11" fmla="*/ 177143 w 226218"/>
                <a:gd name="connsiteY11" fmla="*/ 101243 h 226218"/>
                <a:gd name="connsiteX12" fmla="*/ 126881 w 226218"/>
                <a:gd name="connsiteY12" fmla="*/ 151805 h 226218"/>
                <a:gd name="connsiteX13" fmla="*/ 126199 w 226218"/>
                <a:gd name="connsiteY13" fmla="*/ 151805 h 226218"/>
                <a:gd name="connsiteX14" fmla="*/ 125895 w 226218"/>
                <a:gd name="connsiteY14" fmla="*/ 151805 h 226218"/>
                <a:gd name="connsiteX15" fmla="*/ 122318 w 226218"/>
                <a:gd name="connsiteY15" fmla="*/ 151404 h 226218"/>
                <a:gd name="connsiteX16" fmla="*/ 98118 w 226218"/>
                <a:gd name="connsiteY16" fmla="*/ 164158 h 226218"/>
                <a:gd name="connsiteX17" fmla="*/ 76315 w 226218"/>
                <a:gd name="connsiteY17" fmla="*/ 177166 h 226218"/>
                <a:gd name="connsiteX18" fmla="*/ 51109 w 226218"/>
                <a:gd name="connsiteY18" fmla="*/ 151960 h 226218"/>
                <a:gd name="connsiteX19" fmla="*/ 64144 w 226218"/>
                <a:gd name="connsiteY19" fmla="*/ 130127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21" y="227577"/>
                  </a:moveTo>
                  <a:cubicBezTo>
                    <a:pt x="97820" y="227526"/>
                    <a:pt x="118290" y="218302"/>
                    <a:pt x="132557" y="202193"/>
                  </a:cubicBezTo>
                  <a:cubicBezTo>
                    <a:pt x="188138" y="198966"/>
                    <a:pt x="230611" y="151302"/>
                    <a:pt x="227384" y="95697"/>
                  </a:cubicBezTo>
                  <a:cubicBezTo>
                    <a:pt x="224158" y="40116"/>
                    <a:pt x="176494" y="-2357"/>
                    <a:pt x="120889" y="870"/>
                  </a:cubicBezTo>
                  <a:cubicBezTo>
                    <a:pt x="69769" y="3844"/>
                    <a:pt x="29011" y="44628"/>
                    <a:pt x="26061" y="95748"/>
                  </a:cubicBezTo>
                  <a:cubicBezTo>
                    <a:pt x="-5094" y="123400"/>
                    <a:pt x="-7943" y="171064"/>
                    <a:pt x="19709" y="202220"/>
                  </a:cubicBezTo>
                  <a:cubicBezTo>
                    <a:pt x="34074" y="218376"/>
                    <a:pt x="54693" y="227625"/>
                    <a:pt x="76321" y="227577"/>
                  </a:cubicBezTo>
                  <a:close/>
                  <a:moveTo>
                    <a:pt x="64144" y="130127"/>
                  </a:moveTo>
                  <a:cubicBezTo>
                    <a:pt x="72764" y="125263"/>
                    <a:pt x="77755" y="115786"/>
                    <a:pt x="76871" y="105928"/>
                  </a:cubicBezTo>
                  <a:cubicBezTo>
                    <a:pt x="76871" y="105550"/>
                    <a:pt x="76368" y="101945"/>
                    <a:pt x="76318" y="101543"/>
                  </a:cubicBezTo>
                  <a:cubicBezTo>
                    <a:pt x="76243" y="73692"/>
                    <a:pt x="98752" y="51055"/>
                    <a:pt x="126580" y="50980"/>
                  </a:cubicBezTo>
                  <a:cubicBezTo>
                    <a:pt x="154432" y="50906"/>
                    <a:pt x="177068" y="73415"/>
                    <a:pt x="177143" y="101243"/>
                  </a:cubicBezTo>
                  <a:cubicBezTo>
                    <a:pt x="177217" y="129094"/>
                    <a:pt x="154708" y="151731"/>
                    <a:pt x="126881" y="151805"/>
                  </a:cubicBezTo>
                  <a:cubicBezTo>
                    <a:pt x="126654" y="151805"/>
                    <a:pt x="126428" y="151805"/>
                    <a:pt x="126199" y="151805"/>
                  </a:cubicBezTo>
                  <a:lnTo>
                    <a:pt x="125895" y="151805"/>
                  </a:lnTo>
                  <a:lnTo>
                    <a:pt x="122318" y="151404"/>
                  </a:lnTo>
                  <a:cubicBezTo>
                    <a:pt x="112435" y="150523"/>
                    <a:pt x="102985" y="155511"/>
                    <a:pt x="98118" y="164158"/>
                  </a:cubicBezTo>
                  <a:cubicBezTo>
                    <a:pt x="93781" y="172174"/>
                    <a:pt x="85414" y="177166"/>
                    <a:pt x="76315" y="177166"/>
                  </a:cubicBezTo>
                  <a:cubicBezTo>
                    <a:pt x="62402" y="177166"/>
                    <a:pt x="51109" y="165873"/>
                    <a:pt x="51109" y="151960"/>
                  </a:cubicBezTo>
                  <a:cubicBezTo>
                    <a:pt x="51139" y="142831"/>
                    <a:pt x="56128" y="134464"/>
                    <a:pt x="64144" y="1301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PA-任意多边形 4173"/>
            <p:cNvSpPr/>
            <p:nvPr>
              <p:custDataLst>
                <p:tags r:id="rId22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PA-任意多边形 4174"/>
            <p:cNvSpPr/>
            <p:nvPr>
              <p:custDataLst>
                <p:tags r:id="rId23"/>
              </p:custDataLst>
            </p:nvPr>
          </p:nvSpPr>
          <p:spPr>
            <a:xfrm>
              <a:off x="4571302" y="30955868"/>
              <a:ext cx="1524000" cy="1524000"/>
            </a:xfrm>
            <a:custGeom>
              <a:avLst/>
              <a:gdLst>
                <a:gd name="connsiteX0" fmla="*/ 440851 w 1524000"/>
                <a:gd name="connsiteY0" fmla="*/ 969578 h 1524000"/>
                <a:gd name="connsiteX1" fmla="*/ 652988 w 1524000"/>
                <a:gd name="connsiteY1" fmla="*/ 924888 h 1524000"/>
                <a:gd name="connsiteX2" fmla="*/ 652988 w 1524000"/>
                <a:gd name="connsiteY2" fmla="*/ 925141 h 1524000"/>
                <a:gd name="connsiteX3" fmla="*/ 676883 w 1524000"/>
                <a:gd name="connsiteY3" fmla="*/ 913294 h 1524000"/>
                <a:gd name="connsiteX4" fmla="*/ 694778 w 1524000"/>
                <a:gd name="connsiteY4" fmla="*/ 904421 h 1524000"/>
                <a:gd name="connsiteX5" fmla="*/ 730069 w 1524000"/>
                <a:gd name="connsiteY5" fmla="*/ 882969 h 1524000"/>
                <a:gd name="connsiteX6" fmla="*/ 736974 w 1524000"/>
                <a:gd name="connsiteY6" fmla="*/ 878709 h 1524000"/>
                <a:gd name="connsiteX7" fmla="*/ 754822 w 1524000"/>
                <a:gd name="connsiteY7" fmla="*/ 865577 h 1524000"/>
                <a:gd name="connsiteX8" fmla="*/ 783304 w 1524000"/>
                <a:gd name="connsiteY8" fmla="*/ 893958 h 1524000"/>
                <a:gd name="connsiteX9" fmla="*/ 775920 w 1524000"/>
                <a:gd name="connsiteY9" fmla="*/ 901343 h 1524000"/>
                <a:gd name="connsiteX10" fmla="*/ 775920 w 1524000"/>
                <a:gd name="connsiteY10" fmla="*/ 936984 h 1524000"/>
                <a:gd name="connsiteX11" fmla="*/ 1329551 w 1524000"/>
                <a:gd name="connsiteY11" fmla="*/ 1490643 h 1524000"/>
                <a:gd name="connsiteX12" fmla="*/ 1491223 w 1524000"/>
                <a:gd name="connsiteY12" fmla="*/ 1490643 h 1524000"/>
                <a:gd name="connsiteX13" fmla="*/ 1491223 w 1524000"/>
                <a:gd name="connsiteY13" fmla="*/ 1328971 h 1524000"/>
                <a:gd name="connsiteX14" fmla="*/ 937592 w 1524000"/>
                <a:gd name="connsiteY14" fmla="*/ 775289 h 1524000"/>
                <a:gd name="connsiteX15" fmla="*/ 901950 w 1524000"/>
                <a:gd name="connsiteY15" fmla="*/ 775289 h 1524000"/>
                <a:gd name="connsiteX16" fmla="*/ 894565 w 1524000"/>
                <a:gd name="connsiteY16" fmla="*/ 782673 h 1524000"/>
                <a:gd name="connsiteX17" fmla="*/ 866184 w 1524000"/>
                <a:gd name="connsiteY17" fmla="*/ 754292 h 1524000"/>
                <a:gd name="connsiteX18" fmla="*/ 879191 w 1524000"/>
                <a:gd name="connsiteY18" fmla="*/ 736647 h 1524000"/>
                <a:gd name="connsiteX19" fmla="*/ 884234 w 1524000"/>
                <a:gd name="connsiteY19" fmla="*/ 728354 h 1524000"/>
                <a:gd name="connsiteX20" fmla="*/ 904829 w 1524000"/>
                <a:gd name="connsiteY20" fmla="*/ 694502 h 1524000"/>
                <a:gd name="connsiteX21" fmla="*/ 913978 w 1524000"/>
                <a:gd name="connsiteY21" fmla="*/ 676077 h 1524000"/>
                <a:gd name="connsiteX22" fmla="*/ 925474 w 1524000"/>
                <a:gd name="connsiteY22" fmla="*/ 652937 h 1524000"/>
                <a:gd name="connsiteX23" fmla="*/ 925197 w 1524000"/>
                <a:gd name="connsiteY23" fmla="*/ 652812 h 1524000"/>
                <a:gd name="connsiteX24" fmla="*/ 735569 w 1524000"/>
                <a:gd name="connsiteY24" fmla="*/ 698 h 1524000"/>
                <a:gd name="connsiteX25" fmla="*/ 707438 w 1524000"/>
                <a:gd name="connsiteY25" fmla="*/ 42566 h 1524000"/>
                <a:gd name="connsiteX26" fmla="*/ 869187 w 1524000"/>
                <a:gd name="connsiteY26" fmla="*/ 653163 h 1524000"/>
                <a:gd name="connsiteX27" fmla="*/ 860692 w 1524000"/>
                <a:gd name="connsiteY27" fmla="*/ 670278 h 1524000"/>
                <a:gd name="connsiteX28" fmla="*/ 842720 w 1524000"/>
                <a:gd name="connsiteY28" fmla="*/ 699821 h 1524000"/>
                <a:gd name="connsiteX29" fmla="*/ 837377 w 1524000"/>
                <a:gd name="connsiteY29" fmla="*/ 708441 h 1524000"/>
                <a:gd name="connsiteX30" fmla="*/ 708825 w 1524000"/>
                <a:gd name="connsiteY30" fmla="*/ 836993 h 1524000"/>
                <a:gd name="connsiteX31" fmla="*/ 702750 w 1524000"/>
                <a:gd name="connsiteY31" fmla="*/ 840749 h 1524000"/>
                <a:gd name="connsiteX32" fmla="*/ 670561 w 1524000"/>
                <a:gd name="connsiteY32" fmla="*/ 860335 h 1524000"/>
                <a:gd name="connsiteX33" fmla="*/ 655437 w 1524000"/>
                <a:gd name="connsiteY33" fmla="*/ 867895 h 1524000"/>
                <a:gd name="connsiteX34" fmla="*/ 42596 w 1524000"/>
                <a:gd name="connsiteY34" fmla="*/ 705944 h 1524000"/>
                <a:gd name="connsiteX35" fmla="*/ 698 w 1524000"/>
                <a:gd name="connsiteY35" fmla="*/ 734024 h 1524000"/>
                <a:gd name="connsiteX36" fmla="*/ 440851 w 1524000"/>
                <a:gd name="connsiteY36" fmla="*/ 969578 h 1524000"/>
                <a:gd name="connsiteX37" fmla="*/ 1474310 w 1524000"/>
                <a:gd name="connsiteY37" fmla="*/ 1409808 h 1524000"/>
                <a:gd name="connsiteX38" fmla="*/ 1410386 w 1524000"/>
                <a:gd name="connsiteY38" fmla="*/ 1473733 h 1524000"/>
                <a:gd name="connsiteX39" fmla="*/ 1365190 w 1524000"/>
                <a:gd name="connsiteY39" fmla="*/ 1455004 h 1524000"/>
                <a:gd name="connsiteX40" fmla="*/ 1308302 w 1524000"/>
                <a:gd name="connsiteY40" fmla="*/ 1398087 h 1524000"/>
                <a:gd name="connsiteX41" fmla="*/ 1398691 w 1524000"/>
                <a:gd name="connsiteY41" fmla="*/ 1307697 h 1524000"/>
                <a:gd name="connsiteX42" fmla="*/ 1455582 w 1524000"/>
                <a:gd name="connsiteY42" fmla="*/ 1364612 h 1524000"/>
                <a:gd name="connsiteX43" fmla="*/ 1474310 w 1524000"/>
                <a:gd name="connsiteY43" fmla="*/ 1409808 h 1524000"/>
                <a:gd name="connsiteX44" fmla="*/ 1363049 w 1524000"/>
                <a:gd name="connsiteY44" fmla="*/ 1272053 h 1524000"/>
                <a:gd name="connsiteX45" fmla="*/ 1272660 w 1524000"/>
                <a:gd name="connsiteY45" fmla="*/ 1362442 h 1524000"/>
                <a:gd name="connsiteX46" fmla="*/ 829382 w 1524000"/>
                <a:gd name="connsiteY46" fmla="*/ 919167 h 1524000"/>
                <a:gd name="connsiteX47" fmla="*/ 836766 w 1524000"/>
                <a:gd name="connsiteY47" fmla="*/ 911782 h 1524000"/>
                <a:gd name="connsiteX48" fmla="*/ 912386 w 1524000"/>
                <a:gd name="connsiteY48" fmla="*/ 836162 h 1524000"/>
                <a:gd name="connsiteX49" fmla="*/ 919771 w 1524000"/>
                <a:gd name="connsiteY49" fmla="*/ 828777 h 1524000"/>
                <a:gd name="connsiteX50" fmla="*/ 1363049 w 1524000"/>
                <a:gd name="connsiteY50" fmla="*/ 1272053 h 1524000"/>
                <a:gd name="connsiteX51" fmla="*/ 858924 w 1524000"/>
                <a:gd name="connsiteY51" fmla="*/ 818341 h 1524000"/>
                <a:gd name="connsiteX52" fmla="*/ 818946 w 1524000"/>
                <a:gd name="connsiteY52" fmla="*/ 858320 h 1524000"/>
                <a:gd name="connsiteX53" fmla="*/ 794193 w 1524000"/>
                <a:gd name="connsiteY53" fmla="*/ 833567 h 1524000"/>
                <a:gd name="connsiteX54" fmla="*/ 834070 w 1524000"/>
                <a:gd name="connsiteY54" fmla="*/ 793588 h 1524000"/>
                <a:gd name="connsiteX55" fmla="*/ 858924 w 1524000"/>
                <a:gd name="connsiteY55" fmla="*/ 818341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24000" h="1524000">
                  <a:moveTo>
                    <a:pt x="440851" y="969578"/>
                  </a:moveTo>
                  <a:cubicBezTo>
                    <a:pt x="513899" y="969578"/>
                    <a:pt x="586140" y="954353"/>
                    <a:pt x="652988" y="924888"/>
                  </a:cubicBezTo>
                  <a:lnTo>
                    <a:pt x="652988" y="925141"/>
                  </a:lnTo>
                  <a:cubicBezTo>
                    <a:pt x="661179" y="921563"/>
                    <a:pt x="668942" y="917276"/>
                    <a:pt x="676883" y="913294"/>
                  </a:cubicBezTo>
                  <a:cubicBezTo>
                    <a:pt x="682834" y="910320"/>
                    <a:pt x="688956" y="907624"/>
                    <a:pt x="694778" y="904421"/>
                  </a:cubicBezTo>
                  <a:cubicBezTo>
                    <a:pt x="706902" y="897792"/>
                    <a:pt x="718573" y="890482"/>
                    <a:pt x="730069" y="882969"/>
                  </a:cubicBezTo>
                  <a:cubicBezTo>
                    <a:pt x="732337" y="881480"/>
                    <a:pt x="734733" y="880221"/>
                    <a:pt x="736974" y="878709"/>
                  </a:cubicBezTo>
                  <a:cubicBezTo>
                    <a:pt x="743100" y="874551"/>
                    <a:pt x="748872" y="869964"/>
                    <a:pt x="754822" y="865577"/>
                  </a:cubicBezTo>
                  <a:lnTo>
                    <a:pt x="783304" y="893958"/>
                  </a:lnTo>
                  <a:lnTo>
                    <a:pt x="775920" y="901343"/>
                  </a:lnTo>
                  <a:cubicBezTo>
                    <a:pt x="766088" y="911175"/>
                    <a:pt x="766088" y="927156"/>
                    <a:pt x="775920" y="936984"/>
                  </a:cubicBezTo>
                  <a:lnTo>
                    <a:pt x="1329551" y="1490643"/>
                  </a:lnTo>
                  <a:cubicBezTo>
                    <a:pt x="1374191" y="1535282"/>
                    <a:pt x="1446584" y="1535282"/>
                    <a:pt x="1491223" y="1490643"/>
                  </a:cubicBezTo>
                  <a:cubicBezTo>
                    <a:pt x="1535863" y="1446003"/>
                    <a:pt x="1535863" y="1373610"/>
                    <a:pt x="1491223" y="1328971"/>
                  </a:cubicBezTo>
                  <a:lnTo>
                    <a:pt x="937592" y="775289"/>
                  </a:lnTo>
                  <a:cubicBezTo>
                    <a:pt x="927760" y="765457"/>
                    <a:pt x="911782" y="765457"/>
                    <a:pt x="901950" y="775289"/>
                  </a:cubicBezTo>
                  <a:lnTo>
                    <a:pt x="894565" y="782673"/>
                  </a:lnTo>
                  <a:lnTo>
                    <a:pt x="866184" y="754292"/>
                  </a:lnTo>
                  <a:cubicBezTo>
                    <a:pt x="870544" y="748392"/>
                    <a:pt x="875081" y="742671"/>
                    <a:pt x="879191" y="736647"/>
                  </a:cubicBezTo>
                  <a:cubicBezTo>
                    <a:pt x="881007" y="733950"/>
                    <a:pt x="882543" y="731075"/>
                    <a:pt x="884234" y="728354"/>
                  </a:cubicBezTo>
                  <a:cubicBezTo>
                    <a:pt x="891416" y="717287"/>
                    <a:pt x="898450" y="706122"/>
                    <a:pt x="904829" y="694502"/>
                  </a:cubicBezTo>
                  <a:cubicBezTo>
                    <a:pt x="908106" y="688504"/>
                    <a:pt x="910904" y="682199"/>
                    <a:pt x="913978" y="676077"/>
                  </a:cubicBezTo>
                  <a:cubicBezTo>
                    <a:pt x="917809" y="668364"/>
                    <a:pt x="921968" y="660953"/>
                    <a:pt x="925474" y="652937"/>
                  </a:cubicBezTo>
                  <a:lnTo>
                    <a:pt x="925197" y="652812"/>
                  </a:lnTo>
                  <a:cubicBezTo>
                    <a:pt x="1028695" y="418241"/>
                    <a:pt x="948715" y="143192"/>
                    <a:pt x="735569" y="698"/>
                  </a:cubicBezTo>
                  <a:lnTo>
                    <a:pt x="707438" y="42566"/>
                  </a:lnTo>
                  <a:cubicBezTo>
                    <a:pt x="907728" y="176109"/>
                    <a:pt x="977070" y="437979"/>
                    <a:pt x="869187" y="653163"/>
                  </a:cubicBezTo>
                  <a:cubicBezTo>
                    <a:pt x="866365" y="658860"/>
                    <a:pt x="863743" y="664706"/>
                    <a:pt x="860692" y="670278"/>
                  </a:cubicBezTo>
                  <a:cubicBezTo>
                    <a:pt x="855123" y="680360"/>
                    <a:pt x="848997" y="690165"/>
                    <a:pt x="842720" y="699821"/>
                  </a:cubicBezTo>
                  <a:cubicBezTo>
                    <a:pt x="840880" y="702669"/>
                    <a:pt x="839267" y="705670"/>
                    <a:pt x="837377" y="708441"/>
                  </a:cubicBezTo>
                  <a:cubicBezTo>
                    <a:pt x="803072" y="759054"/>
                    <a:pt x="759438" y="802688"/>
                    <a:pt x="708825" y="836993"/>
                  </a:cubicBezTo>
                  <a:cubicBezTo>
                    <a:pt x="706857" y="838329"/>
                    <a:pt x="704741" y="839514"/>
                    <a:pt x="702750" y="840749"/>
                  </a:cubicBezTo>
                  <a:cubicBezTo>
                    <a:pt x="692263" y="847631"/>
                    <a:pt x="681601" y="854260"/>
                    <a:pt x="670561" y="860335"/>
                  </a:cubicBezTo>
                  <a:cubicBezTo>
                    <a:pt x="665519" y="863032"/>
                    <a:pt x="660480" y="865377"/>
                    <a:pt x="655437" y="867895"/>
                  </a:cubicBezTo>
                  <a:cubicBezTo>
                    <a:pt x="439622" y="977013"/>
                    <a:pt x="176315" y="907418"/>
                    <a:pt x="42596" y="705944"/>
                  </a:cubicBezTo>
                  <a:lnTo>
                    <a:pt x="698" y="734024"/>
                  </a:lnTo>
                  <a:cubicBezTo>
                    <a:pt x="98826" y="881180"/>
                    <a:pt x="263978" y="969554"/>
                    <a:pt x="440851" y="969578"/>
                  </a:cubicBezTo>
                  <a:close/>
                  <a:moveTo>
                    <a:pt x="1474310" y="1409808"/>
                  </a:moveTo>
                  <a:cubicBezTo>
                    <a:pt x="1474310" y="1445122"/>
                    <a:pt x="1445676" y="1473733"/>
                    <a:pt x="1410386" y="1473733"/>
                  </a:cubicBezTo>
                  <a:cubicBezTo>
                    <a:pt x="1393446" y="1473733"/>
                    <a:pt x="1377188" y="1467003"/>
                    <a:pt x="1365190" y="1455004"/>
                  </a:cubicBezTo>
                  <a:lnTo>
                    <a:pt x="1308302" y="1398087"/>
                  </a:lnTo>
                  <a:lnTo>
                    <a:pt x="1398691" y="1307697"/>
                  </a:lnTo>
                  <a:lnTo>
                    <a:pt x="1455582" y="1364612"/>
                  </a:lnTo>
                  <a:cubicBezTo>
                    <a:pt x="1467604" y="1376560"/>
                    <a:pt x="1474361" y="1392842"/>
                    <a:pt x="1474310" y="1409808"/>
                  </a:cubicBezTo>
                  <a:close/>
                  <a:moveTo>
                    <a:pt x="1363049" y="1272053"/>
                  </a:moveTo>
                  <a:lnTo>
                    <a:pt x="1272660" y="1362442"/>
                  </a:lnTo>
                  <a:lnTo>
                    <a:pt x="829382" y="919167"/>
                  </a:lnTo>
                  <a:lnTo>
                    <a:pt x="836766" y="911782"/>
                  </a:lnTo>
                  <a:lnTo>
                    <a:pt x="912386" y="836162"/>
                  </a:lnTo>
                  <a:lnTo>
                    <a:pt x="919771" y="828777"/>
                  </a:lnTo>
                  <a:lnTo>
                    <a:pt x="1363049" y="1272053"/>
                  </a:lnTo>
                  <a:close/>
                  <a:moveTo>
                    <a:pt x="858924" y="818341"/>
                  </a:moveTo>
                  <a:lnTo>
                    <a:pt x="818946" y="858320"/>
                  </a:lnTo>
                  <a:lnTo>
                    <a:pt x="794193" y="833567"/>
                  </a:lnTo>
                  <a:cubicBezTo>
                    <a:pt x="808183" y="820964"/>
                    <a:pt x="821517" y="807629"/>
                    <a:pt x="834070" y="793588"/>
                  </a:cubicBezTo>
                  <a:lnTo>
                    <a:pt x="858924" y="81834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70" name="PA-任意多边形 4175"/>
            <p:cNvSpPr/>
            <p:nvPr>
              <p:custDataLst>
                <p:tags r:id="rId24"/>
              </p:custDataLst>
            </p:nvPr>
          </p:nvSpPr>
          <p:spPr>
            <a:xfrm>
              <a:off x="4582947" y="30966908"/>
              <a:ext cx="857250" cy="857250"/>
            </a:xfrm>
            <a:custGeom>
              <a:avLst/>
              <a:gdLst>
                <a:gd name="connsiteX0" fmla="*/ 429207 w 857250"/>
                <a:gd name="connsiteY0" fmla="*/ 857712 h 857250"/>
                <a:gd name="connsiteX1" fmla="*/ 857716 w 857250"/>
                <a:gd name="connsiteY1" fmla="*/ 429204 h 857250"/>
                <a:gd name="connsiteX2" fmla="*/ 429207 w 857250"/>
                <a:gd name="connsiteY2" fmla="*/ 698 h 857250"/>
                <a:gd name="connsiteX3" fmla="*/ 698 w 857250"/>
                <a:gd name="connsiteY3" fmla="*/ 429207 h 857250"/>
                <a:gd name="connsiteX4" fmla="*/ 429207 w 857250"/>
                <a:gd name="connsiteY4" fmla="*/ 857712 h 857250"/>
                <a:gd name="connsiteX5" fmla="*/ 429207 w 857250"/>
                <a:gd name="connsiteY5" fmla="*/ 51112 h 857250"/>
                <a:gd name="connsiteX6" fmla="*/ 807301 w 857250"/>
                <a:gd name="connsiteY6" fmla="*/ 429207 h 857250"/>
                <a:gd name="connsiteX7" fmla="*/ 429207 w 857250"/>
                <a:gd name="connsiteY7" fmla="*/ 807301 h 857250"/>
                <a:gd name="connsiteX8" fmla="*/ 51112 w 857250"/>
                <a:gd name="connsiteY8" fmla="*/ 429207 h 857250"/>
                <a:gd name="connsiteX9" fmla="*/ 429207 w 857250"/>
                <a:gd name="connsiteY9" fmla="*/ 5111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0" h="857250">
                  <a:moveTo>
                    <a:pt x="429207" y="857712"/>
                  </a:moveTo>
                  <a:cubicBezTo>
                    <a:pt x="665870" y="857712"/>
                    <a:pt x="857716" y="665867"/>
                    <a:pt x="857716" y="429204"/>
                  </a:cubicBezTo>
                  <a:cubicBezTo>
                    <a:pt x="857716" y="192540"/>
                    <a:pt x="665867" y="698"/>
                    <a:pt x="429207" y="698"/>
                  </a:cubicBezTo>
                  <a:cubicBezTo>
                    <a:pt x="192546" y="698"/>
                    <a:pt x="698" y="192543"/>
                    <a:pt x="698" y="429207"/>
                  </a:cubicBezTo>
                  <a:cubicBezTo>
                    <a:pt x="951" y="665742"/>
                    <a:pt x="192644" y="857436"/>
                    <a:pt x="429207" y="857712"/>
                  </a:cubicBezTo>
                  <a:close/>
                  <a:moveTo>
                    <a:pt x="429207" y="51112"/>
                  </a:moveTo>
                  <a:cubicBezTo>
                    <a:pt x="638015" y="51112"/>
                    <a:pt x="807301" y="220398"/>
                    <a:pt x="807301" y="429207"/>
                  </a:cubicBezTo>
                  <a:cubicBezTo>
                    <a:pt x="807301" y="638015"/>
                    <a:pt x="638015" y="807301"/>
                    <a:pt x="429207" y="807301"/>
                  </a:cubicBezTo>
                  <a:cubicBezTo>
                    <a:pt x="220398" y="807301"/>
                    <a:pt x="51112" y="638015"/>
                    <a:pt x="51112" y="429207"/>
                  </a:cubicBezTo>
                  <a:cubicBezTo>
                    <a:pt x="51338" y="220472"/>
                    <a:pt x="220499" y="51338"/>
                    <a:pt x="429207" y="51112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PA-任意多边形 4176"/>
            <p:cNvSpPr/>
            <p:nvPr>
              <p:custDataLst>
                <p:tags r:id="rId25"/>
              </p:custDataLst>
            </p:nvPr>
          </p:nvSpPr>
          <p:spPr>
            <a:xfrm>
              <a:off x="5011456" y="31591370"/>
              <a:ext cx="232172" cy="130969"/>
            </a:xfrm>
            <a:custGeom>
              <a:avLst/>
              <a:gdLst>
                <a:gd name="connsiteX0" fmla="*/ 698 w 232171"/>
                <a:gd name="connsiteY0" fmla="*/ 132425 h 130968"/>
                <a:gd name="connsiteX1" fmla="*/ 232292 w 232171"/>
                <a:gd name="connsiteY1" fmla="*/ 36339 h 130968"/>
                <a:gd name="connsiteX2" fmla="*/ 196651 w 232171"/>
                <a:gd name="connsiteY2" fmla="*/ 698 h 130968"/>
                <a:gd name="connsiteX3" fmla="*/ 698 w 232171"/>
                <a:gd name="connsiteY3" fmla="*/ 82014 h 130968"/>
                <a:gd name="connsiteX4" fmla="*/ 698 w 232171"/>
                <a:gd name="connsiteY4" fmla="*/ 132425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1" h="130968">
                  <a:moveTo>
                    <a:pt x="698" y="132425"/>
                  </a:moveTo>
                  <a:cubicBezTo>
                    <a:pt x="87634" y="132601"/>
                    <a:pt x="171017" y="98019"/>
                    <a:pt x="232292" y="36339"/>
                  </a:cubicBezTo>
                  <a:lnTo>
                    <a:pt x="196651" y="698"/>
                  </a:lnTo>
                  <a:cubicBezTo>
                    <a:pt x="144802" y="52874"/>
                    <a:pt x="74248" y="82163"/>
                    <a:pt x="698" y="82014"/>
                  </a:cubicBezTo>
                  <a:lnTo>
                    <a:pt x="698" y="132425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PA-任意多边形 4177"/>
            <p:cNvSpPr/>
            <p:nvPr>
              <p:custDataLst>
                <p:tags r:id="rId26"/>
              </p:custDataLst>
            </p:nvPr>
          </p:nvSpPr>
          <p:spPr>
            <a:xfrm>
              <a:off x="4856713" y="31639793"/>
              <a:ext cx="86320" cy="71438"/>
            </a:xfrm>
            <a:custGeom>
              <a:avLst/>
              <a:gdLst>
                <a:gd name="connsiteX0" fmla="*/ 698 w 86320"/>
                <a:gd name="connsiteY0" fmla="*/ 45111 h 71437"/>
                <a:gd name="connsiteX1" fmla="*/ 73519 w 86320"/>
                <a:gd name="connsiteY1" fmla="*/ 73620 h 71437"/>
                <a:gd name="connsiteX2" fmla="*/ 86122 w 86320"/>
                <a:gd name="connsiteY2" fmla="*/ 24820 h 71437"/>
                <a:gd name="connsiteX3" fmla="*/ 24593 w 86320"/>
                <a:gd name="connsiteY3" fmla="*/ 698 h 71437"/>
                <a:gd name="connsiteX4" fmla="*/ 698 w 86320"/>
                <a:gd name="connsiteY4" fmla="*/ 45111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20" h="71437">
                  <a:moveTo>
                    <a:pt x="698" y="45111"/>
                  </a:moveTo>
                  <a:cubicBezTo>
                    <a:pt x="23736" y="57511"/>
                    <a:pt x="48186" y="67090"/>
                    <a:pt x="73519" y="73620"/>
                  </a:cubicBezTo>
                  <a:lnTo>
                    <a:pt x="86122" y="24820"/>
                  </a:lnTo>
                  <a:cubicBezTo>
                    <a:pt x="64721" y="19274"/>
                    <a:pt x="44051" y="11184"/>
                    <a:pt x="24593" y="698"/>
                  </a:cubicBezTo>
                  <a:lnTo>
                    <a:pt x="698" y="4511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68515" y="213360"/>
            <a:ext cx="172402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668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1" name="TextBox 102"/>
          <p:cNvSpPr txBox="1"/>
          <p:nvPr/>
        </p:nvSpPr>
        <p:spPr>
          <a:xfrm>
            <a:off x="602615" y="215900"/>
            <a:ext cx="274574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27"/>
            </p:custDataLst>
          </p:nvPr>
        </p:nvCxnSpPr>
        <p:spPr>
          <a:xfrm>
            <a:off x="3466328" y="194275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0" name="直接连接符 29"/>
          <p:cNvCxnSpPr/>
          <p:nvPr>
            <p:custDataLst>
              <p:tags r:id="rId28"/>
            </p:custDataLst>
          </p:nvPr>
        </p:nvCxnSpPr>
        <p:spPr>
          <a:xfrm>
            <a:off x="3466328" y="252069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1" name="直接连接符 30"/>
          <p:cNvCxnSpPr/>
          <p:nvPr>
            <p:custDataLst>
              <p:tags r:id="rId29"/>
            </p:custDataLst>
          </p:nvPr>
        </p:nvCxnSpPr>
        <p:spPr>
          <a:xfrm>
            <a:off x="3466328" y="309863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2" name="直接连接符 31"/>
          <p:cNvCxnSpPr/>
          <p:nvPr>
            <p:custDataLst>
              <p:tags r:id="rId30"/>
            </p:custDataLst>
          </p:nvPr>
        </p:nvCxnSpPr>
        <p:spPr>
          <a:xfrm>
            <a:off x="3466328" y="367657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sp>
        <p:nvSpPr>
          <p:cNvPr id="24" name="矩形 23"/>
          <p:cNvSpPr/>
          <p:nvPr>
            <p:custDataLst>
              <p:tags r:id="rId31"/>
            </p:custDataLst>
          </p:nvPr>
        </p:nvSpPr>
        <p:spPr>
          <a:xfrm>
            <a:off x="403286" y="1140126"/>
            <a:ext cx="3249619" cy="33424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68580" tIns="34290" rIns="297000" bIns="3429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</a:pPr>
            <a:endParaRPr lang="da-DK" altLang="zh-CN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任意多边形 64"/>
          <p:cNvSpPr/>
          <p:nvPr>
            <p:custDataLst>
              <p:tags r:id="rId32"/>
            </p:custDataLst>
          </p:nvPr>
        </p:nvSpPr>
        <p:spPr>
          <a:xfrm>
            <a:off x="403285" y="1144540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65"/>
          <p:cNvSpPr/>
          <p:nvPr>
            <p:custDataLst>
              <p:tags r:id="rId33"/>
            </p:custDataLst>
          </p:nvPr>
        </p:nvSpPr>
        <p:spPr>
          <a:xfrm flipV="1">
            <a:off x="403285" y="4327816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66"/>
          <p:cNvSpPr/>
          <p:nvPr>
            <p:custDataLst>
              <p:tags r:id="rId34"/>
            </p:custDataLst>
          </p:nvPr>
        </p:nvSpPr>
        <p:spPr>
          <a:xfrm flipH="1">
            <a:off x="3504472" y="1140122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67"/>
          <p:cNvSpPr/>
          <p:nvPr>
            <p:custDataLst>
              <p:tags r:id="rId35"/>
            </p:custDataLst>
          </p:nvPr>
        </p:nvSpPr>
        <p:spPr>
          <a:xfrm flipH="1" flipV="1">
            <a:off x="3504472" y="4334177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18"/>
          <p:cNvSpPr/>
          <p:nvPr>
            <p:custDataLst>
              <p:tags r:id="rId36"/>
            </p:custDataLst>
          </p:nvPr>
        </p:nvSpPr>
        <p:spPr>
          <a:xfrm>
            <a:off x="3887341" y="1718527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F74AD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圆角矩形 45"/>
          <p:cNvSpPr/>
          <p:nvPr>
            <p:custDataLst>
              <p:tags r:id="rId37"/>
            </p:custDataLst>
          </p:nvPr>
        </p:nvSpPr>
        <p:spPr>
          <a:xfrm>
            <a:off x="3887341" y="2295660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3498D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9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圆角矩形 53"/>
          <p:cNvSpPr/>
          <p:nvPr>
            <p:custDataLst>
              <p:tags r:id="rId38"/>
            </p:custDataLst>
          </p:nvPr>
        </p:nvSpPr>
        <p:spPr>
          <a:xfrm>
            <a:off x="3887341" y="2875331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AA3AA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 fontScale="30000"/>
          </a:bodyPr>
          <a:p>
            <a:pPr algn="l">
              <a:lnSpc>
                <a:spcPct val="120000"/>
              </a:lnSpc>
            </a:pPr>
            <a:endParaRPr lang="en-US" altLang="zh-CN" sz="3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3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圆角矩形 61"/>
          <p:cNvSpPr/>
          <p:nvPr>
            <p:custDataLst>
              <p:tags r:id="rId39"/>
            </p:custDataLst>
          </p:nvPr>
        </p:nvSpPr>
        <p:spPr>
          <a:xfrm>
            <a:off x="3887341" y="3453733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69A35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Autofit/>
          </a:bodyPr>
          <a:p>
            <a:pPr algn="l">
              <a:lnSpc>
                <a:spcPct val="120000"/>
              </a:lnSpc>
            </a:pPr>
            <a:endParaRPr lang="en-US" altLang="zh-CN" sz="9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9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40"/>
            </p:custDataLst>
          </p:nvPr>
        </p:nvSpPr>
        <p:spPr>
          <a:xfrm>
            <a:off x="3838869" y="189365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>
            <p:custDataLst>
              <p:tags r:id="rId41"/>
            </p:custDataLst>
          </p:nvPr>
        </p:nvSpPr>
        <p:spPr>
          <a:xfrm>
            <a:off x="3838869" y="2472224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>
            <p:custDataLst>
              <p:tags r:id="rId42"/>
            </p:custDataLst>
          </p:nvPr>
        </p:nvSpPr>
        <p:spPr>
          <a:xfrm>
            <a:off x="3838869" y="3048779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43"/>
            </p:custDataLst>
          </p:nvPr>
        </p:nvSpPr>
        <p:spPr>
          <a:xfrm>
            <a:off x="3838869" y="362672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4"/>
            </p:custDataLst>
          </p:nvPr>
        </p:nvSpPr>
        <p:spPr>
          <a:xfrm>
            <a:off x="479425" y="1237615"/>
            <a:ext cx="2941320" cy="180721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en-US" altLang="zh-CN" sz="1200" b="1" spc="30" dirty="0">
                <a:ln w="3175">
                  <a:noFill/>
                  <a:prstDash val="dash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endParaRPr lang="en-US" altLang="zh-CN" sz="1200" b="1" spc="30" dirty="0">
              <a:ln w="3175">
                <a:noFill/>
                <a:prstDash val="dash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</a:t>
            </a:r>
            <a:r>
              <a:rPr lang="en-US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sz="800" spc="3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8700" y="1718310"/>
            <a:ext cx="367030" cy="2211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endParaRPr lang="en-US" altLang="zh-CN" sz="12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092315" y="221615"/>
            <a:ext cx="174117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</a:rPr>
              <a:t>输入小标题文字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5" name="TextBox 102"/>
          <p:cNvSpPr txBox="1"/>
          <p:nvPr/>
        </p:nvSpPr>
        <p:spPr>
          <a:xfrm>
            <a:off x="602615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"/>
          <p:cNvSpPr/>
          <p:nvPr>
            <p:custDataLst>
              <p:tags r:id="rId1"/>
            </p:custDataLst>
          </p:nvPr>
        </p:nvSpPr>
        <p:spPr bwMode="auto">
          <a:xfrm>
            <a:off x="3592825" y="2792694"/>
            <a:ext cx="2073921" cy="1600266"/>
          </a:xfrm>
          <a:custGeom>
            <a:avLst/>
            <a:gdLst>
              <a:gd name="T0" fmla="*/ 1596 w 1596"/>
              <a:gd name="T1" fmla="*/ 1096 h 1096"/>
              <a:gd name="T2" fmla="*/ 0 w 1596"/>
              <a:gd name="T3" fmla="*/ 506 h 1096"/>
              <a:gd name="T4" fmla="*/ 290 w 1596"/>
              <a:gd name="T5" fmla="*/ 0 h 1096"/>
              <a:gd name="T6" fmla="*/ 1305 w 1596"/>
              <a:gd name="T7" fmla="*/ 590 h 1096"/>
              <a:gd name="T8" fmla="*/ 1596 w 1596"/>
              <a:gd name="T9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6" h="1096">
                <a:moveTo>
                  <a:pt x="1596" y="1096"/>
                </a:moveTo>
                <a:lnTo>
                  <a:pt x="0" y="506"/>
                </a:lnTo>
                <a:lnTo>
                  <a:pt x="290" y="0"/>
                </a:lnTo>
                <a:lnTo>
                  <a:pt x="1305" y="590"/>
                </a:lnTo>
                <a:lnTo>
                  <a:pt x="1596" y="10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8"/>
          <p:cNvSpPr/>
          <p:nvPr>
            <p:custDataLst>
              <p:tags r:id="rId2"/>
            </p:custDataLst>
          </p:nvPr>
        </p:nvSpPr>
        <p:spPr bwMode="auto">
          <a:xfrm>
            <a:off x="4032022" y="2599985"/>
            <a:ext cx="1194359" cy="923950"/>
          </a:xfrm>
          <a:custGeom>
            <a:avLst/>
            <a:gdLst>
              <a:gd name="T0" fmla="*/ 919 w 919"/>
              <a:gd name="T1" fmla="*/ 633 h 633"/>
              <a:gd name="T2" fmla="*/ 0 w 919"/>
              <a:gd name="T3" fmla="*/ 42 h 633"/>
              <a:gd name="T4" fmla="*/ 375 w 919"/>
              <a:gd name="T5" fmla="*/ 0 h 633"/>
              <a:gd name="T6" fmla="*/ 629 w 919"/>
              <a:gd name="T7" fmla="*/ 127 h 633"/>
              <a:gd name="T8" fmla="*/ 919 w 919"/>
              <a:gd name="T9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9" h="633">
                <a:moveTo>
                  <a:pt x="919" y="633"/>
                </a:moveTo>
                <a:lnTo>
                  <a:pt x="0" y="42"/>
                </a:lnTo>
                <a:lnTo>
                  <a:pt x="375" y="0"/>
                </a:lnTo>
                <a:lnTo>
                  <a:pt x="629" y="127"/>
                </a:lnTo>
                <a:lnTo>
                  <a:pt x="919" y="6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9"/>
          <p:cNvSpPr/>
          <p:nvPr>
            <p:custDataLst>
              <p:tags r:id="rId3"/>
            </p:custDataLst>
          </p:nvPr>
        </p:nvSpPr>
        <p:spPr bwMode="auto">
          <a:xfrm>
            <a:off x="4033292" y="1925040"/>
            <a:ext cx="753410" cy="738808"/>
          </a:xfrm>
          <a:custGeom>
            <a:avLst/>
            <a:gdLst>
              <a:gd name="T0" fmla="*/ 580 w 580"/>
              <a:gd name="T1" fmla="*/ 506 h 506"/>
              <a:gd name="T2" fmla="*/ 0 w 580"/>
              <a:gd name="T3" fmla="*/ 506 h 506"/>
              <a:gd name="T4" fmla="*/ 290 w 580"/>
              <a:gd name="T5" fmla="*/ 0 h 506"/>
              <a:gd name="T6" fmla="*/ 580 w 580"/>
              <a:gd name="T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506">
                <a:moveTo>
                  <a:pt x="580" y="506"/>
                </a:moveTo>
                <a:lnTo>
                  <a:pt x="0" y="506"/>
                </a:lnTo>
                <a:lnTo>
                  <a:pt x="290" y="0"/>
                </a:lnTo>
                <a:lnTo>
                  <a:pt x="580" y="506"/>
                </a:lnTo>
                <a:close/>
              </a:path>
            </a:pathLst>
          </a:cu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10"/>
          <p:cNvSpPr/>
          <p:nvPr>
            <p:custDataLst>
              <p:tags r:id="rId4"/>
            </p:custDataLst>
          </p:nvPr>
        </p:nvSpPr>
        <p:spPr bwMode="auto">
          <a:xfrm>
            <a:off x="3592825" y="2792694"/>
            <a:ext cx="1633555" cy="738808"/>
          </a:xfrm>
          <a:custGeom>
            <a:avLst/>
            <a:gdLst>
              <a:gd name="T0" fmla="*/ 1257 w 1257"/>
              <a:gd name="T1" fmla="*/ 506 h 506"/>
              <a:gd name="T2" fmla="*/ 0 w 1257"/>
              <a:gd name="T3" fmla="*/ 506 h 506"/>
              <a:gd name="T4" fmla="*/ 290 w 1257"/>
              <a:gd name="T5" fmla="*/ 0 h 506"/>
              <a:gd name="T6" fmla="*/ 967 w 1257"/>
              <a:gd name="T7" fmla="*/ 0 h 506"/>
              <a:gd name="T8" fmla="*/ 1257 w 1257"/>
              <a:gd name="T9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7" h="506">
                <a:moveTo>
                  <a:pt x="1257" y="506"/>
                </a:moveTo>
                <a:lnTo>
                  <a:pt x="0" y="506"/>
                </a:lnTo>
                <a:lnTo>
                  <a:pt x="290" y="0"/>
                </a:lnTo>
                <a:lnTo>
                  <a:pt x="967" y="0"/>
                </a:lnTo>
                <a:lnTo>
                  <a:pt x="1257" y="506"/>
                </a:lnTo>
                <a:close/>
              </a:path>
            </a:pathLst>
          </a:cu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1"/>
          <p:cNvSpPr/>
          <p:nvPr>
            <p:custDataLst>
              <p:tags r:id="rId5"/>
            </p:custDataLst>
          </p:nvPr>
        </p:nvSpPr>
        <p:spPr bwMode="auto">
          <a:xfrm>
            <a:off x="3151875" y="3654152"/>
            <a:ext cx="2514286" cy="738808"/>
          </a:xfrm>
          <a:custGeom>
            <a:avLst/>
            <a:gdLst>
              <a:gd name="T0" fmla="*/ 1935 w 1935"/>
              <a:gd name="T1" fmla="*/ 506 h 506"/>
              <a:gd name="T2" fmla="*/ 0 w 1935"/>
              <a:gd name="T3" fmla="*/ 506 h 506"/>
              <a:gd name="T4" fmla="*/ 291 w 1935"/>
              <a:gd name="T5" fmla="*/ 0 h 506"/>
              <a:gd name="T6" fmla="*/ 1644 w 1935"/>
              <a:gd name="T7" fmla="*/ 0 h 506"/>
              <a:gd name="T8" fmla="*/ 1935 w 1935"/>
              <a:gd name="T9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506">
                <a:moveTo>
                  <a:pt x="1935" y="506"/>
                </a:moveTo>
                <a:lnTo>
                  <a:pt x="0" y="506"/>
                </a:lnTo>
                <a:lnTo>
                  <a:pt x="291" y="0"/>
                </a:lnTo>
                <a:lnTo>
                  <a:pt x="1644" y="0"/>
                </a:lnTo>
                <a:lnTo>
                  <a:pt x="1935" y="506"/>
                </a:lnTo>
                <a:close/>
              </a:path>
            </a:pathLst>
          </a:cu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4"/>
          <p:cNvSpPr/>
          <p:nvPr>
            <p:custDataLst>
              <p:tags r:id="rId6"/>
            </p:custDataLst>
          </p:nvPr>
        </p:nvSpPr>
        <p:spPr bwMode="auto">
          <a:xfrm>
            <a:off x="4026766" y="1925040"/>
            <a:ext cx="381962" cy="738808"/>
          </a:xfrm>
          <a:custGeom>
            <a:avLst/>
            <a:gdLst>
              <a:gd name="T0" fmla="*/ 0 w 294"/>
              <a:gd name="T1" fmla="*/ 506 h 506"/>
              <a:gd name="T2" fmla="*/ 294 w 294"/>
              <a:gd name="T3" fmla="*/ 506 h 506"/>
              <a:gd name="T4" fmla="*/ 294 w 294"/>
              <a:gd name="T5" fmla="*/ 0 h 506"/>
              <a:gd name="T6" fmla="*/ 0 w 294"/>
              <a:gd name="T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506">
                <a:moveTo>
                  <a:pt x="0" y="506"/>
                </a:moveTo>
                <a:lnTo>
                  <a:pt x="294" y="506"/>
                </a:lnTo>
                <a:lnTo>
                  <a:pt x="294" y="0"/>
                </a:lnTo>
                <a:lnTo>
                  <a:pt x="0" y="506"/>
                </a:lnTo>
                <a:close/>
              </a:path>
            </a:pathLst>
          </a:custGeom>
          <a:solidFill>
            <a:srgbClr val="2196F3">
              <a:lumMod val="75000"/>
              <a:alpha val="5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5"/>
          <p:cNvSpPr/>
          <p:nvPr>
            <p:custDataLst>
              <p:tags r:id="rId7"/>
            </p:custDataLst>
          </p:nvPr>
        </p:nvSpPr>
        <p:spPr bwMode="auto">
          <a:xfrm>
            <a:off x="3592825" y="2792694"/>
            <a:ext cx="815902" cy="738808"/>
          </a:xfrm>
          <a:custGeom>
            <a:avLst/>
            <a:gdLst>
              <a:gd name="T0" fmla="*/ 0 w 628"/>
              <a:gd name="T1" fmla="*/ 506 h 506"/>
              <a:gd name="T2" fmla="*/ 290 w 628"/>
              <a:gd name="T3" fmla="*/ 0 h 506"/>
              <a:gd name="T4" fmla="*/ 628 w 628"/>
              <a:gd name="T5" fmla="*/ 0 h 506"/>
              <a:gd name="T6" fmla="*/ 628 w 628"/>
              <a:gd name="T7" fmla="*/ 506 h 506"/>
              <a:gd name="T8" fmla="*/ 0 w 628"/>
              <a:gd name="T9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506">
                <a:moveTo>
                  <a:pt x="0" y="506"/>
                </a:moveTo>
                <a:lnTo>
                  <a:pt x="290" y="0"/>
                </a:lnTo>
                <a:lnTo>
                  <a:pt x="628" y="0"/>
                </a:lnTo>
                <a:lnTo>
                  <a:pt x="628" y="506"/>
                </a:lnTo>
                <a:lnTo>
                  <a:pt x="0" y="506"/>
                </a:lnTo>
                <a:close/>
              </a:path>
            </a:pathLst>
          </a:custGeom>
          <a:solidFill>
            <a:srgbClr val="2196F3">
              <a:lumMod val="75000"/>
              <a:alpha val="5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6"/>
          <p:cNvSpPr/>
          <p:nvPr>
            <p:custDataLst>
              <p:tags r:id="rId8"/>
            </p:custDataLst>
          </p:nvPr>
        </p:nvSpPr>
        <p:spPr bwMode="auto">
          <a:xfrm>
            <a:off x="3151875" y="3654152"/>
            <a:ext cx="1256851" cy="738808"/>
          </a:xfrm>
          <a:custGeom>
            <a:avLst/>
            <a:gdLst>
              <a:gd name="T0" fmla="*/ 291 w 967"/>
              <a:gd name="T1" fmla="*/ 0 h 506"/>
              <a:gd name="T2" fmla="*/ 967 w 967"/>
              <a:gd name="T3" fmla="*/ 0 h 506"/>
              <a:gd name="T4" fmla="*/ 967 w 967"/>
              <a:gd name="T5" fmla="*/ 506 h 506"/>
              <a:gd name="T6" fmla="*/ 0 w 967"/>
              <a:gd name="T7" fmla="*/ 506 h 506"/>
              <a:gd name="T8" fmla="*/ 291 w 967"/>
              <a:gd name="T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7" h="506">
                <a:moveTo>
                  <a:pt x="291" y="0"/>
                </a:moveTo>
                <a:lnTo>
                  <a:pt x="967" y="0"/>
                </a:lnTo>
                <a:lnTo>
                  <a:pt x="967" y="506"/>
                </a:lnTo>
                <a:lnTo>
                  <a:pt x="0" y="506"/>
                </a:lnTo>
                <a:lnTo>
                  <a:pt x="291" y="0"/>
                </a:lnTo>
                <a:close/>
              </a:path>
            </a:pathLst>
          </a:custGeom>
          <a:solidFill>
            <a:srgbClr val="2196F3">
              <a:lumMod val="75000"/>
              <a:alpha val="5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9"/>
            </p:custDataLst>
          </p:nvPr>
        </p:nvSpPr>
        <p:spPr>
          <a:xfrm>
            <a:off x="3920066" y="1128395"/>
            <a:ext cx="2953483" cy="45847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50" b="1" i="0" u="none" strike="noStrike" kern="1200" cap="none" spc="300" normalizeH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kumimoji="1" lang="zh-CN" altLang="en-US" sz="1350" b="1" i="0" u="none" strike="noStrike" kern="1200" cap="none" spc="300" normalizeH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10"/>
            </p:custDataLst>
          </p:nvPr>
        </p:nvSpPr>
        <p:spPr>
          <a:xfrm>
            <a:off x="3920066" y="1627418"/>
            <a:ext cx="2953483" cy="575278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11"/>
            </p:custDataLst>
          </p:nvPr>
        </p:nvSpPr>
        <p:spPr>
          <a:xfrm>
            <a:off x="5824436" y="3359211"/>
            <a:ext cx="2996118" cy="45847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50" b="1" i="0" u="none" strike="noStrike" kern="1200" cap="none" spc="300" normalizeH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kumimoji="1" lang="zh-CN" altLang="en-US" sz="1350" b="1" i="0" u="none" strike="noStrike" kern="1200" cap="none" spc="300" normalizeH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>
            <p:custDataLst>
              <p:tags r:id="rId12"/>
            </p:custDataLst>
          </p:nvPr>
        </p:nvSpPr>
        <p:spPr>
          <a:xfrm>
            <a:off x="5824436" y="3856228"/>
            <a:ext cx="2996118" cy="575278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>
            <p:custDataLst>
              <p:tags r:id="rId13"/>
            </p:custDataLst>
          </p:nvPr>
        </p:nvSpPr>
        <p:spPr>
          <a:xfrm>
            <a:off x="1833880" y="2461260"/>
            <a:ext cx="1927225" cy="45847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50" b="1" i="0" u="none" strike="noStrike" kern="1200" cap="none" spc="300" normalizeH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kumimoji="1" lang="zh-CN" altLang="en-US" sz="1350" b="1" i="0" u="none" strike="noStrike" kern="1200" cap="none" spc="300" normalizeH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>
            <p:custDataLst>
              <p:tags r:id="rId14"/>
            </p:custDataLst>
          </p:nvPr>
        </p:nvSpPr>
        <p:spPr>
          <a:xfrm>
            <a:off x="2714625" y="3020060"/>
            <a:ext cx="1047115" cy="678180"/>
          </a:xfrm>
          <a:prstGeom prst="rect">
            <a:avLst/>
          </a:prstGeom>
          <a:noFill/>
        </p:spPr>
        <p:txBody>
          <a:bodyPr wrap="square" tIns="0" rtlCol="0">
            <a:normAutofit lnSpcReduction="10000"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XXXXXXXXXXXXXXXXXXXXXXXXX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2915" y="851535"/>
            <a:ext cx="2699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院（系、部）考核结果</a:t>
            </a:r>
            <a:endParaRPr lang="zh-CN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3664_3*m_h_i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PA" val="v5.2.7"/>
</p:tagLst>
</file>

<file path=ppt/tags/tag101.xml><?xml version="1.0" encoding="utf-8"?>
<p:tagLst xmlns:p="http://schemas.openxmlformats.org/presentationml/2006/main">
  <p:tag name="PA" val="v5.2.7"/>
</p:tagLst>
</file>

<file path=ppt/tags/tag102.xml><?xml version="1.0" encoding="utf-8"?>
<p:tagLst xmlns:p="http://schemas.openxmlformats.org/presentationml/2006/main">
  <p:tag name="PA" val="v5.2.7"/>
</p:tagLst>
</file>

<file path=ppt/tags/tag103.xml><?xml version="1.0" encoding="utf-8"?>
<p:tagLst xmlns:p="http://schemas.openxmlformats.org/presentationml/2006/main">
  <p:tag name="PA" val="v5.2.7"/>
</p:tagLst>
</file>

<file path=ppt/tags/tag104.xml><?xml version="1.0" encoding="utf-8"?>
<p:tagLst xmlns:p="http://schemas.openxmlformats.org/presentationml/2006/main">
  <p:tag name="PA" val="v5.2.7"/>
</p:tagLst>
</file>

<file path=ppt/tags/tag105.xml><?xml version="1.0" encoding="utf-8"?>
<p:tagLst xmlns:p="http://schemas.openxmlformats.org/presentationml/2006/main">
  <p:tag name="PA" val="v5.2.7"/>
</p:tagLst>
</file>

<file path=ppt/tags/tag106.xml><?xml version="1.0" encoding="utf-8"?>
<p:tagLst xmlns:p="http://schemas.openxmlformats.org/presentationml/2006/main">
  <p:tag name="PA" val="v5.2.7"/>
</p:tagLst>
</file>

<file path=ppt/tags/tag107.xml><?xml version="1.0" encoding="utf-8"?>
<p:tagLst xmlns:p="http://schemas.openxmlformats.org/presentationml/2006/main">
  <p:tag name="PA" val="v5.2.7"/>
</p:tagLst>
</file>

<file path=ppt/tags/tag108.xml><?xml version="1.0" encoding="utf-8"?>
<p:tagLst xmlns:p="http://schemas.openxmlformats.org/presentationml/2006/main">
  <p:tag name="PA" val="v5.2.7"/>
</p:tagLst>
</file>

<file path=ppt/tags/tag109.xml><?xml version="1.0" encoding="utf-8"?>
<p:tagLst xmlns:p="http://schemas.openxmlformats.org/presentationml/2006/main">
  <p:tag name="PA" val="v5.2.7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3664_3*m_h_i*1_4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PA" val="v5.2.7"/>
</p:tagLst>
</file>

<file path=ppt/tags/tag111.xml><?xml version="1.0" encoding="utf-8"?>
<p:tagLst xmlns:p="http://schemas.openxmlformats.org/presentationml/2006/main">
  <p:tag name="PA" val="v5.2.7"/>
</p:tagLst>
</file>

<file path=ppt/tags/tag112.xml><?xml version="1.0" encoding="utf-8"?>
<p:tagLst xmlns:p="http://schemas.openxmlformats.org/presentationml/2006/main">
  <p:tag name="PA" val="v5.2.7"/>
</p:tagLst>
</file>

<file path=ppt/tags/tag113.xml><?xml version="1.0" encoding="utf-8"?>
<p:tagLst xmlns:p="http://schemas.openxmlformats.org/presentationml/2006/main">
  <p:tag name="PA" val="v5.2.7"/>
</p:tagLst>
</file>

<file path=ppt/tags/tag114.xml><?xml version="1.0" encoding="utf-8"?>
<p:tagLst xmlns:p="http://schemas.openxmlformats.org/presentationml/2006/main">
  <p:tag name="PA" val="v5.2.7"/>
</p:tagLst>
</file>

<file path=ppt/tags/tag115.xml><?xml version="1.0" encoding="utf-8"?>
<p:tagLst xmlns:p="http://schemas.openxmlformats.org/presentationml/2006/main">
  <p:tag name="PA" val="v5.2.7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564_4*n_h_h_i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564_4*n_h_h_i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564_4*n_h_h_i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564_4*n_h_h_i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3664_3*m_h_i*1_4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564_4*n_h_i*1_1_1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160564_4*n_h_i*1_1_2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160564_4*n_h_i*1_1_3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160564_4*n_h_i*1_1_4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160564_4*n_h_i*1_1_5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564_4*n_h_h_f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564_4*n_h_h_f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7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564_4*n_h_h_f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2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564_4*n_h_h_f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160564_4*n_h_h_i*1_2_1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93664_3*m_h_i*1_4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160564_4*n_h_h_i*1_2_2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160564_4*n_h_h_i*1_2_3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160564_4*n_h_h_i*1_2_4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9e7c8f46-7e0d-4575-b950-c7723d6a2a99}"/>
  <p:tag name="KSO_WM_UNIT_TEXTBOXSTYLE_TEMPLATEID" val="3139430"/>
  <p:tag name="KSO_WM_UNIT_TEXTBOXSTYLE_TYPE" val="9"/>
</p:tagLst>
</file>

<file path=ppt/tags/tag134.xml><?xml version="1.0" encoding="utf-8"?>
<p:tagLst xmlns:p="http://schemas.openxmlformats.org/presentationml/2006/main">
  <p:tag name="KSO_WM_UNIT_TABLE_BEAUTIFY" val="smartTable{0f6f3528-0eb3-468f-9973-669c72701f4c}"/>
</p:tagLst>
</file>

<file path=ppt/tags/tag135.xml><?xml version="1.0" encoding="utf-8"?>
<p:tagLst xmlns:p="http://schemas.openxmlformats.org/presentationml/2006/main">
  <p:tag name="ISPRING_PRESENTATION_TITLE" val="30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93664_3*m_h_i*1_3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3664_3*m_h_i*1_3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3664_3*m_h_i*1_3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3664_3*m_h_i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3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3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3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3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93664_3*m_h_i*1_1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3664_3*m_h_i*1_1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3664_3*m_h_i*1_1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3664_3*m_h_i*1_1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3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3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3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3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3664_3*m_h_z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1.xml><?xml version="1.0" encoding="utf-8"?>
<p:tagLst xmlns:p="http://schemas.openxmlformats.org/presentationml/2006/main">
  <p:tag name="KSO_WM_UNIT_TABLE_BEAUTIFY" val="smartTable{ef5063ed-bb36-40c2-8ad8-187a5f390310}"/>
</p:tagLst>
</file>

<file path=ppt/tags/tag32.xml><?xml version="1.0" encoding="utf-8"?>
<p:tagLst xmlns:p="http://schemas.openxmlformats.org/presentationml/2006/main">
  <p:tag name="PA" val="v5.2.7"/>
  <p:tag name="PAMAINTYPE" val="4"/>
  <p:tag name="PATYPE" val="176"/>
  <p:tag name="PASUBTYPE" val="181"/>
  <p:tag name="RESOURCELIBID_SHAPE" val="281263"/>
  <p:tag name="RESOURCELIB_SHAPETYPE" val="4"/>
  <p:tag name="KSO_WM_UNIT_TEXTBOXSTYLE_SHAPETYPE" val="1"/>
  <p:tag name="KSO_WM_UNIT_TEXTBOXSTYLE_DECORATEINDEX" val="1"/>
  <p:tag name="KSO_WM_UNIT_TEXTBOXSTYLE_GUID" val="{9e7c8f46-7e0d-4575-b950-c7723d6a2a99}"/>
  <p:tag name="KSO_WM_UNIT_TEXTBOXSTYLE_TEMPLATEID" val="3140033"/>
</p:tagLst>
</file>

<file path=ppt/tags/tag33.xml><?xml version="1.0" encoding="utf-8"?>
<p:tagLst xmlns:p="http://schemas.openxmlformats.org/presentationml/2006/main">
  <p:tag name="PA" val="v5.2.7"/>
</p:tagLst>
</file>

<file path=ppt/tags/tag34.xml><?xml version="1.0" encoding="utf-8"?>
<p:tagLst xmlns:p="http://schemas.openxmlformats.org/presentationml/2006/main">
  <p:tag name="PA" val="v5.2.7"/>
</p:tagLst>
</file>

<file path=ppt/tags/tag35.xml><?xml version="1.0" encoding="utf-8"?>
<p:tagLst xmlns:p="http://schemas.openxmlformats.org/presentationml/2006/main">
  <p:tag name="PA" val="v5.2.7"/>
</p:tagLst>
</file>

<file path=ppt/tags/tag36.xml><?xml version="1.0" encoding="utf-8"?>
<p:tagLst xmlns:p="http://schemas.openxmlformats.org/presentationml/2006/main">
  <p:tag name="PA" val="v5.2.7"/>
  <p:tag name="KSO_WM_UNIT_TEXTBOXSTYLE_SHAPETYPE" val="1"/>
  <p:tag name="KSO_WM_UNIT_TEXTBOXSTYLE_DECORATEINDEX" val="2"/>
  <p:tag name="KSO_WM_UNIT_TEXTBOXSTYLE_GUID" val="{9e7c8f46-7e0d-4575-b950-c7723d6a2a99}"/>
  <p:tag name="KSO_WM_UNIT_TEXTBOXSTYLE_TEMPLATEID" val="3139464"/>
</p:tagLst>
</file>

<file path=ppt/tags/tag37.xml><?xml version="1.0" encoding="utf-8"?>
<p:tagLst xmlns:p="http://schemas.openxmlformats.org/presentationml/2006/main">
  <p:tag name="PA" val="v5.2.7"/>
  <p:tag name="PAMAINTYPE" val="4"/>
  <p:tag name="PATYPE" val="176"/>
  <p:tag name="PASUBTYPE" val="282"/>
  <p:tag name="RESOURCELIBID_SHAPE" val="490610"/>
  <p:tag name="RESOURCELIB_SHAPETYPE" val="4"/>
  <p:tag name="KSO_WM_UNIT_TEXTBOXSTYLE_SHAPETYPE" val="1"/>
  <p:tag name="KSO_WM_UNIT_TEXTBOXSTYLE_DECORATEINDEX" val="3"/>
  <p:tag name="KSO_WM_UNIT_TEXTBOXSTYLE_GUID" val="{9e7c8f46-7e0d-4575-b950-c7723d6a2a99}"/>
  <p:tag name="KSO_WM_UNIT_TEXTBOXSTYLE_TEMPLATEID" val="3140036"/>
</p:tagLst>
</file>

<file path=ppt/tags/tag38.xml><?xml version="1.0" encoding="utf-8"?>
<p:tagLst xmlns:p="http://schemas.openxmlformats.org/presentationml/2006/main">
  <p:tag name="PA" val="v5.2.7"/>
</p:tagLst>
</file>

<file path=ppt/tags/tag39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40.xml><?xml version="1.0" encoding="utf-8"?>
<p:tagLst xmlns:p="http://schemas.openxmlformats.org/presentationml/2006/main">
  <p:tag name="PA" val="v5.2.7"/>
</p:tagLst>
</file>

<file path=ppt/tags/tag41.xml><?xml version="1.0" encoding="utf-8"?>
<p:tagLst xmlns:p="http://schemas.openxmlformats.org/presentationml/2006/main">
  <p:tag name="PA" val="v5.2.7"/>
</p:tagLst>
</file>

<file path=ppt/tags/tag42.xml><?xml version="1.0" encoding="utf-8"?>
<p:tagLst xmlns:p="http://schemas.openxmlformats.org/presentationml/2006/main">
  <p:tag name="PA" val="v5.2.7"/>
</p:tagLst>
</file>

<file path=ppt/tags/tag43.xml><?xml version="1.0" encoding="utf-8"?>
<p:tagLst xmlns:p="http://schemas.openxmlformats.org/presentationml/2006/main">
  <p:tag name="PA" val="v5.2.7"/>
</p:tagLst>
</file>

<file path=ppt/tags/tag44.xml><?xml version="1.0" encoding="utf-8"?>
<p:tagLst xmlns:p="http://schemas.openxmlformats.org/presentationml/2006/main">
  <p:tag name="PA" val="v5.2.7"/>
</p:tagLst>
</file>

<file path=ppt/tags/tag45.xml><?xml version="1.0" encoding="utf-8"?>
<p:tagLst xmlns:p="http://schemas.openxmlformats.org/presentationml/2006/main">
  <p:tag name="PA" val="v5.2.7"/>
</p:tagLst>
</file>

<file path=ppt/tags/tag46.xml><?xml version="1.0" encoding="utf-8"?>
<p:tagLst xmlns:p="http://schemas.openxmlformats.org/presentationml/2006/main">
  <p:tag name="PA" val="v5.2.7"/>
</p:tagLst>
</file>

<file path=ppt/tags/tag47.xml><?xml version="1.0" encoding="utf-8"?>
<p:tagLst xmlns:p="http://schemas.openxmlformats.org/presentationml/2006/main">
  <p:tag name="PA" val="v5.2.7"/>
</p:tagLst>
</file>

<file path=ppt/tags/tag48.xml><?xml version="1.0" encoding="utf-8"?>
<p:tagLst xmlns:p="http://schemas.openxmlformats.org/presentationml/2006/main">
  <p:tag name="PA" val="v5.2.7"/>
</p:tagLst>
</file>

<file path=ppt/tags/tag49.xml><?xml version="1.0" encoding="utf-8"?>
<p:tagLst xmlns:p="http://schemas.openxmlformats.org/presentationml/2006/main">
  <p:tag name="PA" val="v5.2.7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50.xml><?xml version="1.0" encoding="utf-8"?>
<p:tagLst xmlns:p="http://schemas.openxmlformats.org/presentationml/2006/main">
  <p:tag name="PA" val="v5.2.7"/>
</p:tagLst>
</file>

<file path=ppt/tags/tag51.xml><?xml version="1.0" encoding="utf-8"?>
<p:tagLst xmlns:p="http://schemas.openxmlformats.org/presentationml/2006/main">
  <p:tag name="PA" val="v5.2.7"/>
</p:tagLst>
</file>

<file path=ppt/tags/tag52.xml><?xml version="1.0" encoding="utf-8"?>
<p:tagLst xmlns:p="http://schemas.openxmlformats.org/presentationml/2006/main">
  <p:tag name="PA" val="v5.2.7"/>
</p:tagLst>
</file>

<file path=ppt/tags/tag53.xml><?xml version="1.0" encoding="utf-8"?>
<p:tagLst xmlns:p="http://schemas.openxmlformats.org/presentationml/2006/main">
  <p:tag name="PA" val="v5.2.7"/>
</p:tagLst>
</file>

<file path=ppt/tags/tag54.xml><?xml version="1.0" encoding="utf-8"?>
<p:tagLst xmlns:p="http://schemas.openxmlformats.org/presentationml/2006/main">
  <p:tag name="PA" val="v5.2.7"/>
</p:tagLst>
</file>

<file path=ppt/tags/tag55.xml><?xml version="1.0" encoding="utf-8"?>
<p:tagLst xmlns:p="http://schemas.openxmlformats.org/presentationml/2006/main">
  <p:tag name="PA" val="v5.2.7"/>
</p:tagLst>
</file>

<file path=ppt/tags/tag56.xml><?xml version="1.0" encoding="utf-8"?>
<p:tagLst xmlns:p="http://schemas.openxmlformats.org/presentationml/2006/main">
  <p:tag name="PA" val="v5.2.7"/>
</p:tagLst>
</file>

<file path=ppt/tags/tag57.xml><?xml version="1.0" encoding="utf-8"?>
<p:tagLst xmlns:p="http://schemas.openxmlformats.org/presentationml/2006/main">
  <p:tag name="PA" val="v5.2.7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564_4*n_h_h_i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564_4*n_h_h_i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564_4*n_h_h_i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564_4*n_h_h_i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564_4*n_h_i*1_1_1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160564_4*n_h_i*1_1_2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160564_4*n_h_i*1_1_3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160564_4*n_h_i*1_1_4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160564_4*n_h_i*1_1_5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564_4*n_h_h_f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564_4*n_h_h_f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564_4*n_h_h_f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20193664_3*m_h_z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70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564_4*n_h_h_f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160564_4*n_h_h_i*1_2_1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160564_4*n_h_h_i*1_2_2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160564_4*n_h_h_i*1_2_3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160564_4*n_h_h_i*1_2_4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9e7c8f46-7e0d-4575-b950-c7723d6a2a99}"/>
  <p:tag name="KSO_WM_UNIT_TEXTBOXSTYLE_TEMPLATEID" val="3139430"/>
  <p:tag name="KSO_WM_UNIT_TEXTBOXSTYLE_TYPE" val="9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3_6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6"/>
  <p:tag name="KSO_WM_UNIT_FILL_FORE_SCHEMECOLOR_INDEX" val="13"/>
  <p:tag name="KSO_WM_UNI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2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1"/>
  <p:tag name="KSO_WM_UNIT_FILL_FORE_SCHEMECOLOR_INDEX" val="13"/>
  <p:tag name="KSO_WM_UNI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1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1"/>
  <p:tag name="KSO_WM_UNIT_FILL_FORE_SCHEMECOLOR_INDEX" val="5"/>
  <p:tag name="KSO_WM_UNI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2_2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2"/>
  <p:tag name="KSO_WM_UNIT_FILL_FORE_SCHEMECOLOR_INDEX" val="5"/>
  <p:tag name="KSO_WM_UNI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20193664_3*m_h_z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3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1"/>
  <p:tag name="KSO_WM_UNIT_FILL_FORE_SCHEMECOLOR_INDEX" val="5"/>
  <p:tag name="KSO_WM_UNI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1_2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2"/>
  <p:tag name="KSO_WM_UNIT_FILL_FORE_SCHEMECOLOR_INDEX" val="5"/>
  <p:tag name="KSO_WM_UNI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2_3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3"/>
  <p:tag name="KSO_WM_UNIT_FILL_FORE_SCHEMECOLOR_INDEX" val="5"/>
  <p:tag name="KSO_WM_UNI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3_2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2"/>
  <p:tag name="KSO_WM_UNIT_FILL_FORE_SCHEMECOLOR_INDEX" val="5"/>
  <p:tag name="KSO_WM_UNI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a*1_1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o1-1"/>
  <p:tag name="KSO_WM_UNIT_TYPE" val="o_h_a"/>
  <p:tag name="KSO_WM_UNIT_INDEX" val="1_1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f*1_1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38"/>
  <p:tag name="KSO_WM_DIAGRAM_GROUP_CODE" val="o1-1"/>
  <p:tag name="KSO_WM_UNIT_TYPE" val="o_h_f"/>
  <p:tag name="KSO_WM_UNIT_INDEX" val="1_1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a*1_3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o1-1"/>
  <p:tag name="KSO_WM_UNIT_TYPE" val="o_h_a"/>
  <p:tag name="KSO_WM_UNIT_INDEX" val="1_3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f*1_3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NOCLEAR" val="0"/>
  <p:tag name="KSO_WM_DIAGRAM_GROUP_CODE" val="o1-1"/>
  <p:tag name="KSO_WM_UNIT_TYPE" val="o_h_f"/>
  <p:tag name="KSO_WM_UNIT_INDEX" val="1_3_1"/>
  <p:tag name="KSO_WM_UNIT_PRESET_TEXT" val="单击此处添加文本具体内容，简明扼要的阐述您的观点。"/>
  <p:tag name="KSO_WM_UNIT_VALUE" val="4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a*1_2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o1-1"/>
  <p:tag name="KSO_WM_UNIT_TYPE" val="o_h_a"/>
  <p:tag name="KSO_WM_UNIT_INDEX" val="1_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f*1_2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38"/>
  <p:tag name="KSO_WM_DIAGRAM_GROUP_CODE" val="o1-1"/>
  <p:tag name="KSO_WM_UNIT_TYPE" val="o_h_f"/>
  <p:tag name="KSO_WM_UNIT_INDEX" val="1_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3664_3*m_h_z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90.xml><?xml version="1.0" encoding="utf-8"?>
<p:tagLst xmlns:p="http://schemas.openxmlformats.org/presentationml/2006/main">
  <p:tag name="PA" val="v5.2.7"/>
  <p:tag name="PAMAINTYPE" val="4"/>
  <p:tag name="PATYPE" val="176"/>
  <p:tag name="PASUBTYPE" val="181"/>
  <p:tag name="RESOURCELIBID_SHAPE" val="281263"/>
  <p:tag name="RESOURCELIB_SHAPETYPE" val="4"/>
  <p:tag name="KSO_WM_UNIT_TEXTBOXSTYLE_SHAPETYPE" val="1"/>
  <p:tag name="KSO_WM_UNIT_TEXTBOXSTYLE_DECORATEINDEX" val="1"/>
  <p:tag name="KSO_WM_UNIT_TEXTBOXSTYLE_GUID" val="{9e7c8f46-7e0d-4575-b950-c7723d6a2a99}"/>
  <p:tag name="KSO_WM_UNIT_TEXTBOXSTYLE_TEMPLATEID" val="3140033"/>
</p:tagLst>
</file>

<file path=ppt/tags/tag91.xml><?xml version="1.0" encoding="utf-8"?>
<p:tagLst xmlns:p="http://schemas.openxmlformats.org/presentationml/2006/main">
  <p:tag name="PA" val="v5.2.7"/>
</p:tagLst>
</file>

<file path=ppt/tags/tag92.xml><?xml version="1.0" encoding="utf-8"?>
<p:tagLst xmlns:p="http://schemas.openxmlformats.org/presentationml/2006/main">
  <p:tag name="PA" val="v5.2.7"/>
</p:tagLst>
</file>

<file path=ppt/tags/tag93.xml><?xml version="1.0" encoding="utf-8"?>
<p:tagLst xmlns:p="http://schemas.openxmlformats.org/presentationml/2006/main">
  <p:tag name="PA" val="v5.2.7"/>
</p:tagLst>
</file>

<file path=ppt/tags/tag94.xml><?xml version="1.0" encoding="utf-8"?>
<p:tagLst xmlns:p="http://schemas.openxmlformats.org/presentationml/2006/main">
  <p:tag name="PA" val="v5.2.7"/>
  <p:tag name="KSO_WM_UNIT_TEXTBOXSTYLE_SHAPETYPE" val="1"/>
  <p:tag name="KSO_WM_UNIT_TEXTBOXSTYLE_DECORATEINDEX" val="2"/>
  <p:tag name="KSO_WM_UNIT_TEXTBOXSTYLE_GUID" val="{9e7c8f46-7e0d-4575-b950-c7723d6a2a99}"/>
  <p:tag name="KSO_WM_UNIT_TEXTBOXSTYLE_TEMPLATEID" val="3139464"/>
</p:tagLst>
</file>

<file path=ppt/tags/tag95.xml><?xml version="1.0" encoding="utf-8"?>
<p:tagLst xmlns:p="http://schemas.openxmlformats.org/presentationml/2006/main">
  <p:tag name="PA" val="v5.2.7"/>
  <p:tag name="PAMAINTYPE" val="4"/>
  <p:tag name="PATYPE" val="176"/>
  <p:tag name="PASUBTYPE" val="282"/>
  <p:tag name="RESOURCELIBID_SHAPE" val="490610"/>
  <p:tag name="RESOURCELIB_SHAPETYPE" val="4"/>
  <p:tag name="KSO_WM_UNIT_TEXTBOXSTYLE_SHAPETYPE" val="1"/>
  <p:tag name="KSO_WM_UNIT_TEXTBOXSTYLE_DECORATEINDEX" val="3"/>
  <p:tag name="KSO_WM_UNIT_TEXTBOXSTYLE_GUID" val="{9e7c8f46-7e0d-4575-b950-c7723d6a2a99}"/>
  <p:tag name="KSO_WM_UNIT_TEXTBOXSTYLE_TEMPLATEID" val="3140036"/>
</p:tagLst>
</file>

<file path=ppt/tags/tag96.xml><?xml version="1.0" encoding="utf-8"?>
<p:tagLst xmlns:p="http://schemas.openxmlformats.org/presentationml/2006/main">
  <p:tag name="PA" val="v5.2.7"/>
</p:tagLst>
</file>

<file path=ppt/tags/tag97.xml><?xml version="1.0" encoding="utf-8"?>
<p:tagLst xmlns:p="http://schemas.openxmlformats.org/presentationml/2006/main">
  <p:tag name="PA" val="v5.2.7"/>
</p:tagLst>
</file>

<file path=ppt/tags/tag98.xml><?xml version="1.0" encoding="utf-8"?>
<p:tagLst xmlns:p="http://schemas.openxmlformats.org/presentationml/2006/main">
  <p:tag name="PA" val="v5.2.7"/>
</p:tagLst>
</file>

<file path=ppt/tags/tag99.xml><?xml version="1.0" encoding="utf-8"?>
<p:tagLst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​​">
  <a:themeElements>
    <a:clrScheme name="自定义 15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A1628"/>
      </a:accent1>
      <a:accent2>
        <a:srgbClr val="3F3F3F"/>
      </a:accent2>
      <a:accent3>
        <a:srgbClr val="AA1628"/>
      </a:accent3>
      <a:accent4>
        <a:srgbClr val="3F3F3F"/>
      </a:accent4>
      <a:accent5>
        <a:srgbClr val="AA1628"/>
      </a:accent5>
      <a:accent6>
        <a:srgbClr val="3F3F3F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2589</Words>
  <Application>WPS 演示</Application>
  <PresentationFormat>全屏显示(16:9)</PresentationFormat>
  <Paragraphs>349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宋体</vt:lpstr>
      <vt:lpstr>Wingdings</vt:lpstr>
      <vt:lpstr>Yuanti SC</vt:lpstr>
      <vt:lpstr>Calibri Light</vt:lpstr>
      <vt:lpstr>Lato Light</vt:lpstr>
      <vt:lpstr>RomanS</vt:lpstr>
      <vt:lpstr>Arial</vt:lpstr>
      <vt:lpstr>Lato Regular</vt:lpstr>
      <vt:lpstr>Open Sans</vt:lpstr>
      <vt:lpstr>Segoe Print</vt:lpstr>
      <vt:lpstr>冬青黑体简体中文 W3</vt:lpstr>
      <vt:lpstr>黑体</vt:lpstr>
      <vt:lpstr>微软雅黑</vt:lpstr>
      <vt:lpstr>FontAwesome</vt:lpstr>
      <vt:lpstr>Calibri</vt:lpstr>
      <vt:lpstr>造字工房悦黑演示版常规体</vt:lpstr>
      <vt:lpstr>Times New Roman</vt:lpstr>
      <vt:lpstr>DFPOP1-W9</vt:lpstr>
      <vt:lpstr>MS Mincho</vt:lpstr>
      <vt:lpstr>方正小标宋简体</vt:lpstr>
      <vt:lpstr>Agency FB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306</dc:title>
  <dc:creator>USER</dc:creator>
  <cp:lastModifiedBy>裴淑雅</cp:lastModifiedBy>
  <cp:revision>1066</cp:revision>
  <dcterms:created xsi:type="dcterms:W3CDTF">2014-11-09T01:07:00Z</dcterms:created>
  <dcterms:modified xsi:type="dcterms:W3CDTF">2021-05-25T07:12:21Z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127BDE15608D4B9FB8181EF5F77960A4</vt:lpwstr>
  </property>
</Properties>
</file>