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373" r:id="rId3"/>
    <p:sldId id="687" r:id="rId5"/>
    <p:sldId id="688" r:id="rId6"/>
    <p:sldId id="689" r:id="rId7"/>
    <p:sldId id="682" r:id="rId8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锐字工房磅礴黑简 常规" panose="02010600030101010101" charset="-122"/>
      <p:regular r:id="rId15"/>
    </p:embeddedFont>
    <p:embeddedFont>
      <p:font typeface="汉仪雅酷黑简" panose="00020600040101010101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阮 幸云" initials="阮" lastIdx="2" clrIdx="0"/>
  <p:cmAuthor id="2" name="作者" initials="A" lastIdx="0" clrIdx="1"/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F7F7F"/>
    <a:srgbClr val="122C57"/>
    <a:srgbClr val="DF9C1E"/>
    <a:srgbClr val="073E87"/>
    <a:srgbClr val="D38F3A"/>
    <a:srgbClr val="29385C"/>
    <a:srgbClr val="44546A"/>
    <a:srgbClr val="5B9BD5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2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abebb1071b8b228c10be82dca4a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2780030"/>
            <a:ext cx="4077970" cy="4077970"/>
          </a:xfrm>
          <a:prstGeom prst="rect">
            <a:avLst/>
          </a:prstGeom>
        </p:spPr>
      </p:pic>
      <p:pic>
        <p:nvPicPr>
          <p:cNvPr id="14" name="图片 13" descr="c483c73f682699a34e62071daf77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675" y="135255"/>
            <a:ext cx="4070350" cy="40703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53995" y="2863215"/>
            <a:ext cx="6683375" cy="1561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主标题区域可替换信息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en-US" altLang="zh-CN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 ---- </a:t>
            </a: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副标题区域可替换信息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6235" y="1607820"/>
            <a:ext cx="4188460" cy="1156970"/>
            <a:chOff x="6561" y="2532"/>
            <a:chExt cx="6596" cy="1822"/>
          </a:xfrm>
        </p:grpSpPr>
        <p:sp>
          <p:nvSpPr>
            <p:cNvPr id="6" name="圆角矩形 5"/>
            <p:cNvSpPr/>
            <p:nvPr/>
          </p:nvSpPr>
          <p:spPr>
            <a:xfrm>
              <a:off x="8147" y="3884"/>
              <a:ext cx="5010" cy="435"/>
            </a:xfrm>
            <a:prstGeom prst="roundRect">
              <a:avLst/>
            </a:prstGeom>
            <a:solidFill>
              <a:srgbClr val="EEC99D"/>
            </a:solidFill>
            <a:ln w="3175" cmpd="sng">
              <a:solidFill>
                <a:srgbClr val="DD953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>
                <a:latin typeface="汉仪雅酷黑简" panose="00020600040101010101" charset="-122"/>
                <a:ea typeface="汉仪雅酷黑简" panose="0002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364" y="3871"/>
              <a:ext cx="160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汉仪雅酷黑简" panose="00020600040101010101" charset="-122"/>
                  <a:ea typeface="汉仪雅酷黑简" panose="00020600040101010101" charset="-122"/>
                  <a:sym typeface="+mn-ea"/>
                </a:rPr>
                <a:t>2025  08</a:t>
              </a:r>
              <a:endParaRPr lang="en-US" altLang="zh-CN" sz="14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77" y="3862"/>
              <a:ext cx="265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zh-CN" altLang="zh-CN" sz="1400" b="1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此处单位名称</a:t>
              </a:r>
              <a:endParaRPr lang="zh-CN" alt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" name="图片 2" descr="7标志组合横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1" y="2532"/>
              <a:ext cx="5657" cy="135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5465" y="959485"/>
            <a:ext cx="367030" cy="367030"/>
          </a:xfrm>
          <a:prstGeom prst="rect">
            <a:avLst/>
          </a:prstGeom>
          <a:solidFill>
            <a:srgbClr val="015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一</a:t>
            </a:r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860" y="963295"/>
            <a:ext cx="10767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 </a:t>
            </a:r>
            <a:r>
              <a:rPr lang="zh-CN" altLang="en-US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输入主标题信息</a:t>
            </a:r>
            <a:r>
              <a:rPr lang="en-US" altLang="zh-CN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--- </a:t>
            </a:r>
            <a:r>
              <a:rPr lang="zh-CN" altLang="en-US" sz="2000" dirty="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输入副标题信息</a:t>
            </a:r>
            <a:endParaRPr lang="zh-CN" altLang="en-US" sz="2000" b="1" dirty="0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6100" y="963295"/>
            <a:ext cx="11132185" cy="363855"/>
          </a:xfrm>
          <a:prstGeom prst="rect">
            <a:avLst/>
          </a:prstGeom>
          <a:noFill/>
          <a:ln w="12700" cmpd="sng">
            <a:solidFill>
              <a:srgbClr val="4E8DBC"/>
            </a:solidFill>
            <a:prstDash val="sysDot"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17英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7750" y="454660"/>
            <a:ext cx="1642110" cy="401320"/>
          </a:xfrm>
          <a:prstGeom prst="rect">
            <a:avLst/>
          </a:prstGeom>
        </p:spPr>
      </p:pic>
      <p:pic>
        <p:nvPicPr>
          <p:cNvPr id="7" name="图片 6" descr="7标志组合横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5465" y="328295"/>
            <a:ext cx="2206625" cy="52768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内页模板①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43373" y="483447"/>
            <a:ext cx="894080" cy="894080"/>
            <a:chOff x="652" y="458"/>
            <a:chExt cx="1056" cy="1056"/>
          </a:xfrm>
        </p:grpSpPr>
        <p:sp>
          <p:nvSpPr>
            <p:cNvPr id="2" name="菱形 1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122C5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96" y="716"/>
              <a:ext cx="576" cy="5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122C5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28775" y="70104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输入主标题信息</a:t>
            </a:r>
            <a:endParaRPr lang="zh-CN" altLang="en-US" sz="2000" b="1" dirty="0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64733" y="1113367"/>
            <a:ext cx="99441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00" name="文本框 99"/>
          <p:cNvSpPr txBox="1"/>
          <p:nvPr/>
        </p:nvSpPr>
        <p:spPr>
          <a:xfrm>
            <a:off x="1363133" y="1512993"/>
            <a:ext cx="9626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输入副标题信息</a:t>
            </a:r>
            <a:endParaRPr lang="zh-CN" altLang="en-US" sz="1600" b="1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30" y="1096857"/>
            <a:ext cx="10267527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年度标题可替换信息</a:t>
            </a:r>
            <a:endParaRPr lang="zh-CN" altLang="en-US" sz="1400">
              <a:solidFill>
                <a:srgbClr val="DF9C1E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472295" y="592455"/>
            <a:ext cx="1872615" cy="44767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内页模板②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/>
        </p:nvSpPr>
        <p:spPr>
          <a:xfrm>
            <a:off x="4035501" y="233721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91567" y="495752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85421"/>
            <a:ext cx="12190663" cy="377623"/>
          </a:xfrm>
          <a:prstGeom prst="rect">
            <a:avLst/>
          </a:prstGeom>
          <a:solidFill>
            <a:srgbClr val="E19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38867" y="233892"/>
            <a:ext cx="3920963" cy="480685"/>
          </a:xfrm>
          <a:prstGeom prst="parallelogram">
            <a:avLst>
              <a:gd name="adj" fmla="val 48207"/>
            </a:avLst>
          </a:prstGeom>
          <a:solidFill>
            <a:srgbClr val="062855"/>
          </a:solidFill>
          <a:ln>
            <a:solidFill>
              <a:srgbClr val="062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4" name="TextBox 102"/>
          <p:cNvSpPr txBox="1"/>
          <p:nvPr/>
        </p:nvSpPr>
        <p:spPr>
          <a:xfrm>
            <a:off x="919692" y="264372"/>
            <a:ext cx="366098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一</a:t>
            </a: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 </a:t>
            </a: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输入主标题信息</a:t>
            </a:r>
            <a:endParaRPr lang="zh-CN" altLang="en-US" sz="20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43422" y="284884"/>
            <a:ext cx="18484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输入副标题信息</a:t>
            </a:r>
            <a:endParaRPr lang="zh-CN" altLang="en-US" sz="16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929495" y="6120130"/>
            <a:ext cx="1872615" cy="44767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内页模板③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abebb1071b8b228c10be82dca4a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2780030"/>
            <a:ext cx="4077970" cy="4077970"/>
          </a:xfrm>
          <a:prstGeom prst="rect">
            <a:avLst/>
          </a:prstGeom>
        </p:spPr>
      </p:pic>
      <p:pic>
        <p:nvPicPr>
          <p:cNvPr id="14" name="图片 13" descr="c483c73f682699a34e62071daf77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675" y="135255"/>
            <a:ext cx="4070350" cy="40703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53995" y="2863215"/>
            <a:ext cx="6683375" cy="1561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主标题区域可替换信息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en-US" altLang="zh-CN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 ---- </a:t>
            </a: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副标题区域可替换信息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6235" y="1607820"/>
            <a:ext cx="4782820" cy="1156970"/>
            <a:chOff x="6561" y="2532"/>
            <a:chExt cx="7532" cy="1822"/>
          </a:xfrm>
        </p:grpSpPr>
        <p:sp>
          <p:nvSpPr>
            <p:cNvPr id="6" name="圆角矩形 5"/>
            <p:cNvSpPr/>
            <p:nvPr/>
          </p:nvSpPr>
          <p:spPr>
            <a:xfrm>
              <a:off x="8039" y="3884"/>
              <a:ext cx="6054" cy="435"/>
            </a:xfrm>
            <a:prstGeom prst="roundRect">
              <a:avLst/>
            </a:prstGeom>
            <a:solidFill>
              <a:srgbClr val="EEC99D"/>
            </a:solidFill>
            <a:ln w="3175" cmpd="sng">
              <a:solidFill>
                <a:srgbClr val="DD953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>
                <a:latin typeface="汉仪雅酷黑简" panose="00020600040101010101" charset="-122"/>
                <a:ea typeface="汉仪雅酷黑简" panose="0002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208" y="3871"/>
              <a:ext cx="160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汉仪雅酷黑简" panose="00020600040101010101" charset="-122"/>
                  <a:ea typeface="汉仪雅酷黑简" panose="00020600040101010101" charset="-122"/>
                  <a:sym typeface="+mn-ea"/>
                </a:rPr>
                <a:t>2025  08</a:t>
              </a:r>
              <a:endParaRPr lang="en-US" altLang="zh-CN" sz="14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77" y="3862"/>
              <a:ext cx="265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zh-CN" altLang="zh-CN" sz="1400" b="1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此处单位名称</a:t>
              </a:r>
              <a:endParaRPr lang="zh-CN" alt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" name="图片 2" descr="7标志组合横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1" y="2532"/>
              <a:ext cx="5657" cy="135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7816850" y="2066925"/>
            <a:ext cx="1309370" cy="734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200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THANK</a:t>
            </a:r>
            <a:r>
              <a:rPr lang="en-US" altLang="zh-CN" sz="160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 </a:t>
            </a:r>
            <a:r>
              <a:rPr lang="en-US" altLang="zh-CN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YOU</a:t>
            </a:r>
            <a:endParaRPr lang="en-US" altLang="zh-CN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/>
    </mc:Choice>
    <mc:Fallback>
      <p:transition spd="slow" advClick="0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RESOURCE_RECORD_KEY" val="{&quot;70&quot;:[3319356]}"/>
  <p:tag name="resource_record_key" val="{&quot;10&quot;:[4692311],&quot;70&quot;:[3319356]}"/>
</p:tagLst>
</file>

<file path=ppt/tags/tag11.xml><?xml version="1.0" encoding="utf-8"?>
<p:tagLst xmlns:p="http://schemas.openxmlformats.org/presentationml/2006/main">
  <p:tag name="KSO_WM_SLIDE_MODEL_TYPE" val="cover"/>
</p:tagLst>
</file>

<file path=ppt/tags/tag12.xml><?xml version="1.0" encoding="utf-8"?>
<p:tagLst xmlns:p="http://schemas.openxmlformats.org/presentationml/2006/main">
  <p:tag name="KSO_WPP_MARK_KEY" val="920764d7-2f98-4f1b-8cc1-286f77355f37"/>
  <p:tag name="COMMONDATA" val="eyJoZGlkIjoiMTZkZTU4NTU1YjM3MGQ4OTFiYjQxZmI5MWUyMTkyOGEifQ=="/>
  <p:tag name="resource_record_key" val="{&quot;10&quot;:[50041965,4692311,50025227],&quot;29&quot;:[50000031,50000076],&quot;65&quot;:[40490573],&quot;70&quot;:[3319356,3317787,3312292,3322494,3323367,3331400,3331402,3322087,3318865,3327956,3314382,3312451,3318990,3321502,3318903,3314408,3314651,3314653,3318867,3322099,3312417,3315593,3314426,3318988,3327952,3327969,3318623,3402933,3312381]}"/>
  <p:tag name="commondata" val="eyJoZGlkIjoiMjViNDZhNjVhMmZhNGVkNzYzNmNjMDdiMzY0NjFmZTIifQ=="/>
  <p:tag name="KSO_WM_PRESENTATION_SOURCE" val="WPPAIGeneratePPT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SLIDE_MODEL_TYPE" val="cover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WPS 演示</Application>
  <PresentationFormat>宽屏</PresentationFormat>
  <Paragraphs>38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锐字工房磅礴黑简 常规</vt:lpstr>
      <vt:lpstr>汉仪雅酷黑简</vt:lpstr>
      <vt:lpstr>华文细黑</vt:lpstr>
      <vt:lpstr>微软雅黑 Light</vt:lpstr>
      <vt:lpstr>黑体</vt:lpstr>
      <vt:lpstr>Times New Roman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杨瑞丰</cp:lastModifiedBy>
  <cp:revision>720</cp:revision>
  <dcterms:created xsi:type="dcterms:W3CDTF">2021-10-29T02:26:00Z</dcterms:created>
  <dcterms:modified xsi:type="dcterms:W3CDTF">2026-01-04T07:20:40Z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7A1D1306520E4A7A96DFA12F69DB32AC_13</vt:lpwstr>
  </property>
  <property fmtid="{D5CDD505-2E9C-101B-9397-08002B2CF9AE}" pid="3" name="KSOProductBuildVer">
    <vt:lpwstr>2052-12.1.0.24034</vt:lpwstr>
  </property>
  <property fmtid="{D5CDD505-2E9C-101B-9397-08002B2CF9AE}" pid="4" name="KSOTemplateUUID">
    <vt:lpwstr>v1.0_ai_69796640259</vt:lpwstr>
  </property>
</Properties>
</file>