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308" r:id="rId13"/>
    <p:sldId id="269" r:id="rId14"/>
    <p:sldId id="271" r:id="rId15"/>
    <p:sldId id="309" r:id="rId16"/>
    <p:sldId id="273" r:id="rId17"/>
    <p:sldId id="274" r:id="rId18"/>
    <p:sldId id="275" r:id="rId19"/>
    <p:sldId id="276" r:id="rId20"/>
    <p:sldId id="282" r:id="rId21"/>
    <p:sldId id="283" r:id="rId22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1219"/>
    <a:srgbClr val="FFFFFF"/>
    <a:srgbClr val="FAEEEE"/>
    <a:srgbClr val="F4AE3B"/>
    <a:srgbClr val="FAC553"/>
    <a:srgbClr val="C20316"/>
    <a:srgbClr val="AA2E28"/>
    <a:srgbClr val="C7020C"/>
    <a:srgbClr val="FAEED8"/>
    <a:srgbClr val="FFF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41" autoAdjust="0"/>
    <p:restoredTop sz="94660"/>
  </p:normalViewPr>
  <p:slideViewPr>
    <p:cSldViewPr snapToGrid="0">
      <p:cViewPr>
        <p:scale>
          <a:sx n="111" d="100"/>
          <a:sy n="111" d="100"/>
        </p:scale>
        <p:origin x="624" y="1048"/>
      </p:cViewPr>
      <p:guideLst>
        <p:guide orient="horz" pos="1337"/>
        <p:guide pos="551"/>
        <p:guide pos="7144"/>
        <p:guide orient="horz" pos="37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4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5E012-C334-402D-B613-AF231B29B0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AEE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hdphoto" Target="../media/image11.wdp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tags" Target="../tags/tag11.xml"/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tags" Target="../tags/tag12.xml"/><Relationship Id="rId2" Type="http://schemas.openxmlformats.org/officeDocument/2006/relationships/image" Target="../media/image8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hdphoto" Target="../media/image11.wdp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hdphoto" Target="../media/image19.wdp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image" Target="../media/image9.png"/><Relationship Id="rId3" Type="http://schemas.openxmlformats.org/officeDocument/2006/relationships/tags" Target="../tags/tag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hdphoto" Target="../media/image11.wdp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tags" Target="../tags/tag8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tags" Target="../tags/tag9.xml"/><Relationship Id="rId2" Type="http://schemas.openxmlformats.org/officeDocument/2006/relationships/image" Target="../media/image8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tags" Target="../tags/tag10.xml"/><Relationship Id="rId2" Type="http://schemas.openxmlformats.org/officeDocument/2006/relationships/image" Target="../media/image8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" y="1086"/>
            <a:ext cx="1212923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69" y="1124553"/>
            <a:ext cx="6486729" cy="827019"/>
          </a:xfrm>
          <a:prstGeom prst="rect">
            <a:avLst/>
          </a:prstGeom>
        </p:spPr>
      </p:pic>
      <p:pic>
        <p:nvPicPr>
          <p:cNvPr id="7" name="在线媒体 5" descr="5c73a90042cf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598" y="-1463856"/>
            <a:ext cx="812800" cy="8128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26589" y="2478972"/>
            <a:ext cx="673989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8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汇</a:t>
            </a:r>
            <a:r>
              <a:rPr kumimoji="1" lang="en-US" altLang="zh-CN" sz="88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88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报</a:t>
            </a:r>
            <a:r>
              <a:rPr kumimoji="1" lang="en-US" altLang="zh-CN" sz="88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88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主</a:t>
            </a:r>
            <a:r>
              <a:rPr kumimoji="1" lang="en-US" altLang="zh-CN" sz="88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88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endParaRPr kumimoji="1" lang="zh-CN" altLang="en-US" sz="8800" b="1" dirty="0">
              <a:gradFill flip="none" rotWithShape="1"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  <a:tileRect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46246" y="3924252"/>
            <a:ext cx="30422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汇</a:t>
            </a:r>
            <a:r>
              <a:rPr kumimoji="1" lang="en-US" altLang="zh-CN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报</a:t>
            </a:r>
            <a:r>
              <a:rPr kumimoji="1" lang="en-US" altLang="zh-CN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副</a:t>
            </a:r>
            <a:r>
              <a:rPr kumimoji="1" lang="en-US" altLang="zh-CN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主</a:t>
            </a:r>
            <a:r>
              <a:rPr kumimoji="1" lang="en-US" altLang="zh-CN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endParaRPr kumimoji="1" lang="zh-CN" altLang="en-US" sz="3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06990" y="4704549"/>
            <a:ext cx="39395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汇报单位</a:t>
            </a:r>
            <a:r>
              <a:rPr kumimoji="1" lang="en-US" altLang="zh-CN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  </a:t>
            </a:r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汇报人</a:t>
            </a:r>
            <a:r>
              <a:rPr kumimoji="1" lang="en-US" altLang="zh-CN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      XXXX</a:t>
            </a:r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年</a:t>
            </a:r>
            <a:r>
              <a:rPr kumimoji="1" lang="en-US" altLang="zh-CN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XX</a:t>
            </a:r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月</a:t>
            </a:r>
            <a:r>
              <a:rPr kumimoji="1" lang="en-US" altLang="zh-CN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XX</a:t>
            </a:r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日</a:t>
            </a:r>
            <a:endParaRPr kumimoji="1" lang="zh-CN" altLang="en-US" sz="1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宋体" panose="02010600030101010101" pitchFamily="2" charset="-122"/>
            </a:endParaRPr>
          </a:p>
        </p:txBody>
      </p:sp>
      <p:pic>
        <p:nvPicPr>
          <p:cNvPr id="6" name="图片 5" descr="1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35" y="299085"/>
            <a:ext cx="2357755" cy="475615"/>
          </a:xfrm>
          <a:prstGeom prst="rect">
            <a:avLst/>
          </a:prstGeom>
        </p:spPr>
      </p:pic>
      <p:pic>
        <p:nvPicPr>
          <p:cNvPr id="11" name="图片 10" descr="35eaee374d43df019bbaeb7ae7971d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9880" y="5619750"/>
            <a:ext cx="1440180" cy="104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" y="1086"/>
            <a:ext cx="12129237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34" y="1124553"/>
            <a:ext cx="6486729" cy="8270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31376" y="3082659"/>
            <a:ext cx="71297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6000" b="1" dirty="0">
              <a:gradFill flip="none" rotWithShape="1"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  <a:tileRect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59733" y="2438022"/>
            <a:ext cx="2019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输入文字</a:t>
            </a:r>
            <a:endParaRPr kumimoji="1" lang="zh-CN" altLang="en-US" sz="3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95710" y="4704787"/>
            <a:ext cx="10007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输入文字</a:t>
            </a:r>
            <a:endParaRPr kumimoji="1" lang="zh-CN" altLang="en-US" sz="1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pic>
        <p:nvPicPr>
          <p:cNvPr id="6" name="图片 5" descr="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35" y="299085"/>
            <a:ext cx="2357755" cy="475615"/>
          </a:xfrm>
          <a:prstGeom prst="rect">
            <a:avLst/>
          </a:prstGeom>
        </p:spPr>
      </p:pic>
      <p:pic>
        <p:nvPicPr>
          <p:cNvPr id="3" name="图片 2" descr="35eaee374d43df019bbaeb7ae7971d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880" y="5619750"/>
            <a:ext cx="1440180" cy="104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76540" y="1773392"/>
            <a:ext cx="5519461" cy="769196"/>
            <a:chOff x="849711" y="3959452"/>
            <a:chExt cx="5519461" cy="769196"/>
          </a:xfrm>
        </p:grpSpPr>
        <p:sp>
          <p:nvSpPr>
            <p:cNvPr id="7" name="文本框 6"/>
            <p:cNvSpPr txBox="1"/>
            <p:nvPr/>
          </p:nvSpPr>
          <p:spPr>
            <a:xfrm>
              <a:off x="849711" y="395945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84624" y="4406068"/>
              <a:ext cx="5384548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" panose="02020400000000000000" pitchFamily="18" charset="-128"/>
                  <a:ea typeface="Source Han Serif CN" panose="02020400000000000000" pitchFamily="18" charset="-128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6540" y="3736603"/>
            <a:ext cx="5519461" cy="769196"/>
            <a:chOff x="849711" y="3959452"/>
            <a:chExt cx="5519461" cy="769196"/>
          </a:xfrm>
        </p:grpSpPr>
        <p:sp>
          <p:nvSpPr>
            <p:cNvPr id="10" name="文本框 9"/>
            <p:cNvSpPr txBox="1"/>
            <p:nvPr/>
          </p:nvSpPr>
          <p:spPr>
            <a:xfrm>
              <a:off x="849711" y="395945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84624" y="4406068"/>
              <a:ext cx="5384548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" panose="02020400000000000000" pitchFamily="18" charset="-128"/>
                  <a:ea typeface="Source Han Serif CN" panose="02020400000000000000" pitchFamily="18" charset="-128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607"/>
            <a:ext cx="12192000" cy="125939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99928" y="1946358"/>
            <a:ext cx="5115532" cy="3410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14" name="直线连接符 4"/>
          <p:cNvCxnSpPr/>
          <p:nvPr/>
        </p:nvCxnSpPr>
        <p:spPr>
          <a:xfrm flipV="1">
            <a:off x="3837940" y="101105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4" name="图片 3" descr="0127e463e97ec14f456bf2296c9b29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6580" y="5934710"/>
            <a:ext cx="894715" cy="64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74713" y="1582684"/>
            <a:ext cx="8674022" cy="322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altLang="en-US" sz="14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16200000" scaled="1"/>
                </a:gra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4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6200000" scaled="1"/>
              </a:gra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9781" y="2630619"/>
            <a:ext cx="8383064" cy="322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776" y="407503"/>
            <a:ext cx="8536698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14" name="直线连接符 4"/>
          <p:cNvCxnSpPr/>
          <p:nvPr/>
        </p:nvCxnSpPr>
        <p:spPr>
          <a:xfrm flipV="1">
            <a:off x="3837940" y="101105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16" name="图片 15" descr="0127e463e97ec14f456bf2296c9b29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6580" y="5934710"/>
            <a:ext cx="894715" cy="64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" y="1086"/>
            <a:ext cx="12129237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34" y="1124553"/>
            <a:ext cx="6486729" cy="8270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31376" y="3082659"/>
            <a:ext cx="71297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6000" b="1" dirty="0">
              <a:gradFill flip="none" rotWithShape="1"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  <a:tileRect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59733" y="2438022"/>
            <a:ext cx="2019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输入文字</a:t>
            </a:r>
            <a:endParaRPr kumimoji="1" lang="zh-CN" altLang="en-US" sz="3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95710" y="4704787"/>
            <a:ext cx="10007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输入文字</a:t>
            </a:r>
            <a:endParaRPr kumimoji="1" lang="zh-CN" altLang="en-US" sz="1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pic>
        <p:nvPicPr>
          <p:cNvPr id="6" name="图片 5" descr="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35" y="299085"/>
            <a:ext cx="2357755" cy="475615"/>
          </a:xfrm>
          <a:prstGeom prst="rect">
            <a:avLst/>
          </a:prstGeom>
        </p:spPr>
      </p:pic>
      <p:pic>
        <p:nvPicPr>
          <p:cNvPr id="3" name="图片 2" descr="35eaee374d43df019bbaeb7ae7971d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880" y="5619750"/>
            <a:ext cx="1440180" cy="104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873585" y="2365949"/>
            <a:ext cx="10442574" cy="1341893"/>
          </a:xfrm>
          <a:prstGeom prst="roundRect">
            <a:avLst>
              <a:gd name="adj" fmla="val 923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endParaRPr lang="en-US" altLang="zh-CN" sz="2000" dirty="0">
              <a:solidFill>
                <a:srgbClr val="FAEED8"/>
              </a:solidFill>
              <a:latin typeface="思源宋体 CN Heavy"/>
              <a:ea typeface="思源宋体 CN Heavy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40285" y="2855975"/>
            <a:ext cx="9856787" cy="322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sp>
        <p:nvSpPr>
          <p:cNvPr id="8" name="平行四边形 7"/>
          <p:cNvSpPr/>
          <p:nvPr/>
        </p:nvSpPr>
        <p:spPr>
          <a:xfrm>
            <a:off x="1140285" y="2015112"/>
            <a:ext cx="4235583" cy="701675"/>
          </a:xfrm>
          <a:prstGeom prst="parallelogram">
            <a:avLst/>
          </a:prstGeom>
          <a:gradFill>
            <a:gsLst>
              <a:gs pos="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zh-CN" altLang="en-US" sz="1600" dirty="0">
                <a:solidFill>
                  <a:srgbClr val="FAEED8"/>
                </a:solidFill>
                <a:latin typeface="思源宋体 CN Heavy"/>
                <a:ea typeface="思源宋体 CN Heavy"/>
              </a:rPr>
              <a:t>输入文字</a:t>
            </a:r>
            <a:endParaRPr lang="zh-CN" altLang="en-US" sz="1600" dirty="0">
              <a:solidFill>
                <a:srgbClr val="FAEED8"/>
              </a:solidFill>
              <a:latin typeface="思源宋体 CN Heavy"/>
              <a:ea typeface="思源宋体 CN Heavy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73585" y="4353442"/>
            <a:ext cx="10442574" cy="1341893"/>
          </a:xfrm>
          <a:prstGeom prst="roundRect">
            <a:avLst>
              <a:gd name="adj" fmla="val 923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endParaRPr lang="en-US" altLang="zh-CN" sz="2000" dirty="0">
              <a:solidFill>
                <a:srgbClr val="FAEED8"/>
              </a:solidFill>
              <a:latin typeface="思源宋体 CN Heavy"/>
              <a:ea typeface="思源宋体 CN Heavy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40285" y="4843468"/>
            <a:ext cx="9856787" cy="322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1140285" y="4002605"/>
            <a:ext cx="3126915" cy="701675"/>
          </a:xfrm>
          <a:prstGeom prst="parallelogram">
            <a:avLst/>
          </a:prstGeom>
          <a:gradFill>
            <a:gsLst>
              <a:gs pos="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zh-CN" altLang="en-US" sz="1600" dirty="0">
                <a:solidFill>
                  <a:srgbClr val="FAEED8"/>
                </a:solidFill>
                <a:latin typeface="思源宋体 CN Heavy"/>
                <a:ea typeface="思源宋体 CN Heavy"/>
              </a:rPr>
              <a:t>输入文字</a:t>
            </a:r>
            <a:endParaRPr lang="zh-CN" altLang="en-US" sz="1600" dirty="0">
              <a:solidFill>
                <a:srgbClr val="FAEED8"/>
              </a:solidFill>
              <a:latin typeface="思源宋体 CN Heavy"/>
              <a:ea typeface="思源宋体 CN Heavy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14" name="直线连接符 4"/>
          <p:cNvCxnSpPr/>
          <p:nvPr/>
        </p:nvCxnSpPr>
        <p:spPr>
          <a:xfrm flipV="1">
            <a:off x="3837940" y="101105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16" name="图片 15" descr="0127e463e97ec14f456bf2296c9b29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6580" y="5934710"/>
            <a:ext cx="894715" cy="64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76540" y="1704313"/>
            <a:ext cx="10847109" cy="838275"/>
            <a:chOff x="849711" y="3890373"/>
            <a:chExt cx="10847109" cy="838275"/>
          </a:xfrm>
        </p:grpSpPr>
        <p:sp>
          <p:nvSpPr>
            <p:cNvPr id="8" name="文本框 7"/>
            <p:cNvSpPr txBox="1"/>
            <p:nvPr/>
          </p:nvSpPr>
          <p:spPr>
            <a:xfrm>
              <a:off x="849711" y="3890373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84623" y="4406068"/>
              <a:ext cx="10712197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" panose="02020400000000000000" pitchFamily="18" charset="-128"/>
                  <a:ea typeface="Source Han Serif CN" panose="02020400000000000000" pitchFamily="18" charset="-128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3009679" y="3424877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zh-CN" altLang="en-US" sz="1600" dirty="0">
                <a:solidFill>
                  <a:srgbClr val="FF0000"/>
                </a:solidFill>
                <a:latin typeface="思源宋体 CN Heavy"/>
                <a:ea typeface="思源宋体 CN Heavy"/>
              </a:rPr>
              <a:t>输入文字</a:t>
            </a:r>
            <a:endParaRPr lang="zh-CN" altLang="en-US" sz="1600" dirty="0">
              <a:solidFill>
                <a:srgbClr val="FF0000"/>
              </a:solidFill>
              <a:latin typeface="思源宋体 CN Heavy"/>
              <a:ea typeface="思源宋体 CN Heavy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53217" y="4036698"/>
            <a:ext cx="7275375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0" y="3286932"/>
            <a:ext cx="2197308" cy="22312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9326"/>
            <a:ext cx="12192000" cy="12593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6" name="直线连接符 4"/>
          <p:cNvCxnSpPr/>
          <p:nvPr/>
        </p:nvCxnSpPr>
        <p:spPr>
          <a:xfrm flipV="1">
            <a:off x="3837940" y="101105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5" name="图片 4" descr="35eaee374d43df019bbaeb7ae7971d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" y="5839460"/>
            <a:ext cx="1440180" cy="104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4594"/>
            <a:ext cx="12192000" cy="125939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63389" y="1456424"/>
            <a:ext cx="705987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输入文字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effectLst/>
              <a:uLnTx/>
              <a:uFillTx/>
              <a:latin typeface="思源宋体 CN Heavy"/>
              <a:ea typeface="思源宋体 CN Heavy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04693" y="2686090"/>
            <a:ext cx="8988815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82" y="726286"/>
            <a:ext cx="971415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14" name="直线连接符 4"/>
          <p:cNvCxnSpPr/>
          <p:nvPr/>
        </p:nvCxnSpPr>
        <p:spPr>
          <a:xfrm flipV="1">
            <a:off x="3837940" y="101105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5" name="图片 4" descr="35eaee374d43df019bbaeb7ae7971d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" y="5441315"/>
            <a:ext cx="1440180" cy="104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72604" y="2063513"/>
            <a:ext cx="6505203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altLang="en-US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b="1" dirty="0">
              <a:solidFill>
                <a:srgbClr val="FAEED8"/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4594"/>
            <a:ext cx="12192000" cy="12593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02" y="1396860"/>
            <a:ext cx="5417127" cy="541712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14" name="直线连接符 4"/>
          <p:cNvCxnSpPr/>
          <p:nvPr/>
        </p:nvCxnSpPr>
        <p:spPr>
          <a:xfrm flipV="1">
            <a:off x="3837940" y="101105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5" name="图片 4" descr="35eaee374d43df019bbaeb7ae7971d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" y="5441315"/>
            <a:ext cx="1440180" cy="104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12698" y="1602474"/>
            <a:ext cx="10928256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/>
                <a:ea typeface="思源宋体 CN Heavy"/>
                <a:cs typeface="+mn-cs"/>
              </a:rPr>
              <a:t>输入文字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effectLst/>
              <a:uLnTx/>
              <a:uFillTx/>
              <a:latin typeface="思源宋体 CN Heavy"/>
              <a:ea typeface="思源宋体 CN Heavy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1045" y="2318153"/>
            <a:ext cx="10889909" cy="322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119"/>
            <a:ext cx="12192000" cy="12593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14" name="直线连接符 4"/>
          <p:cNvCxnSpPr/>
          <p:nvPr/>
        </p:nvCxnSpPr>
        <p:spPr>
          <a:xfrm flipV="1">
            <a:off x="3837940" y="101105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5" name="图片 4" descr="35eaee374d43df019bbaeb7ae7971d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" y="5441315"/>
            <a:ext cx="1440180" cy="104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" y="1086"/>
            <a:ext cx="1212923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34" y="1124553"/>
            <a:ext cx="6486729" cy="8270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60471" y="2477702"/>
            <a:ext cx="46710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感谢观看</a:t>
            </a:r>
            <a:endParaRPr kumimoji="1" lang="zh-CN" altLang="en-US" sz="8800" b="1" dirty="0">
              <a:gradFill flip="none" rotWithShape="1"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  <a:tileRect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86606" y="3922982"/>
            <a:ext cx="2019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输入文字</a:t>
            </a:r>
            <a:endParaRPr kumimoji="1" lang="zh-CN" altLang="en-US" sz="3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01250" y="4568024"/>
            <a:ext cx="39395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汇报单位</a:t>
            </a:r>
            <a:r>
              <a:rPr kumimoji="1" lang="en-US" altLang="zh-CN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  </a:t>
            </a:r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汇报人</a:t>
            </a:r>
            <a:r>
              <a:rPr kumimoji="1" lang="en-US" altLang="zh-CN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      XXXX</a:t>
            </a:r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年</a:t>
            </a:r>
            <a:r>
              <a:rPr kumimoji="1" lang="en-US" altLang="zh-CN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XX</a:t>
            </a:r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月</a:t>
            </a:r>
            <a:r>
              <a:rPr kumimoji="1" lang="en-US" altLang="zh-CN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XX</a:t>
            </a:r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宋体" panose="02010600030101010101" pitchFamily="2" charset="-122"/>
              </a:rPr>
              <a:t>日</a:t>
            </a:r>
            <a:endParaRPr kumimoji="1" lang="zh-CN" altLang="en-US" sz="1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宋体" panose="02010600030101010101" pitchFamily="2" charset="-122"/>
            </a:endParaRPr>
          </a:p>
        </p:txBody>
      </p:sp>
      <p:pic>
        <p:nvPicPr>
          <p:cNvPr id="8" name="图片 7" descr="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35" y="299085"/>
            <a:ext cx="2357755" cy="475615"/>
          </a:xfrm>
          <a:prstGeom prst="rect">
            <a:avLst/>
          </a:prstGeom>
        </p:spPr>
      </p:pic>
      <p:pic>
        <p:nvPicPr>
          <p:cNvPr id="11" name="图片 10" descr="35eaee374d43df019bbaeb7ae7971d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880" y="5619750"/>
            <a:ext cx="1440180" cy="104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1560" y="1181406"/>
            <a:ext cx="20858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目 录</a:t>
            </a:r>
            <a:endParaRPr kumimoji="1" lang="zh-CN" altLang="en-US" sz="6600" b="1" dirty="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  <a:tileRect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607"/>
            <a:ext cx="12192000" cy="1259393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915235" y="2321942"/>
            <a:ext cx="1655609" cy="1013209"/>
            <a:chOff x="915235" y="2321942"/>
            <a:chExt cx="1655609" cy="1013209"/>
          </a:xfrm>
        </p:grpSpPr>
        <p:sp>
          <p:nvSpPr>
            <p:cNvPr id="8" name="文本框 7"/>
            <p:cNvSpPr txBox="1"/>
            <p:nvPr/>
          </p:nvSpPr>
          <p:spPr>
            <a:xfrm>
              <a:off x="957944" y="2813181"/>
              <a:ext cx="161290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8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15235" y="232194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338737" y="2320672"/>
            <a:ext cx="1655609" cy="1013209"/>
            <a:chOff x="915235" y="2321942"/>
            <a:chExt cx="1655609" cy="1013209"/>
          </a:xfrm>
        </p:grpSpPr>
        <p:sp>
          <p:nvSpPr>
            <p:cNvPr id="12" name="文本框 11"/>
            <p:cNvSpPr txBox="1"/>
            <p:nvPr/>
          </p:nvSpPr>
          <p:spPr>
            <a:xfrm>
              <a:off x="957944" y="2813181"/>
              <a:ext cx="161290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8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15235" y="232194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57944" y="3960274"/>
            <a:ext cx="1655609" cy="1013209"/>
            <a:chOff x="915235" y="2321942"/>
            <a:chExt cx="1655609" cy="1013209"/>
          </a:xfrm>
        </p:grpSpPr>
        <p:sp>
          <p:nvSpPr>
            <p:cNvPr id="15" name="文本框 14"/>
            <p:cNvSpPr txBox="1"/>
            <p:nvPr/>
          </p:nvSpPr>
          <p:spPr>
            <a:xfrm>
              <a:off x="957944" y="2813181"/>
              <a:ext cx="161290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lang="zh-CN" altLang="en-US" sz="28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15235" y="232194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81446" y="3960274"/>
            <a:ext cx="1655609" cy="1013209"/>
            <a:chOff x="915235" y="2321942"/>
            <a:chExt cx="1655609" cy="1013209"/>
          </a:xfrm>
        </p:grpSpPr>
        <p:sp>
          <p:nvSpPr>
            <p:cNvPr id="18" name="文本框 17"/>
            <p:cNvSpPr txBox="1"/>
            <p:nvPr/>
          </p:nvSpPr>
          <p:spPr>
            <a:xfrm>
              <a:off x="957944" y="2813181"/>
              <a:ext cx="161290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8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15235" y="232194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</p:grpSp>
      <p:pic>
        <p:nvPicPr>
          <p:cNvPr id="4" name="图片 3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800" y="381000"/>
            <a:ext cx="2608580" cy="435610"/>
          </a:xfrm>
          <a:prstGeom prst="rect">
            <a:avLst/>
          </a:prstGeom>
        </p:spPr>
      </p:pic>
      <p:pic>
        <p:nvPicPr>
          <p:cNvPr id="2" name="图片 1" descr="0127e463e97ec14f456bf2296c9b29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4970" y="296545"/>
            <a:ext cx="1176655" cy="850900"/>
          </a:xfrm>
          <a:prstGeom prst="rect">
            <a:avLst/>
          </a:prstGeom>
        </p:spPr>
      </p:pic>
      <p:pic>
        <p:nvPicPr>
          <p:cNvPr id="6" name="图片 5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690" y="381000"/>
            <a:ext cx="2608580" cy="435610"/>
          </a:xfrm>
          <a:prstGeom prst="rect">
            <a:avLst/>
          </a:prstGeom>
        </p:spPr>
      </p:pic>
      <p:pic>
        <p:nvPicPr>
          <p:cNvPr id="7" name="图片 6" descr="0127e463e97ec14f456bf2296c9b29b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3860" y="296545"/>
            <a:ext cx="1176655" cy="850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15235" y="1147751"/>
            <a:ext cx="35509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输入文字</a:t>
            </a:r>
            <a:endParaRPr kumimoji="1" lang="zh-CN" altLang="en-US" sz="6600" b="1" dirty="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  <a:tileRect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5235" y="2342677"/>
            <a:ext cx="7780529" cy="368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宋体" panose="02010600030101010101" pitchFamily="2" charset="-122"/>
                <a:cs typeface="阿里巴巴普惠体 Medium" panose="00020600040101010101" pitchFamily="18" charset="-122"/>
              </a:rPr>
              <a:t>输入文字</a:t>
            </a:r>
            <a:endParaRPr 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 Heavy" panose="02020400000000000000" pitchFamily="18" charset="-128"/>
              <a:ea typeface="宋体" panose="02010600030101010101" pitchFamily="2" charset="-122"/>
              <a:cs typeface="阿里巴巴普惠体 Medium" panose="00020600040101010101" pitchFamily="18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5" t="11645"/>
          <a:stretch>
            <a:fillRect/>
          </a:stretch>
        </p:blipFill>
        <p:spPr>
          <a:xfrm>
            <a:off x="6225814" y="-1059345"/>
            <a:ext cx="6840650" cy="941290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607"/>
            <a:ext cx="12192000" cy="1259393"/>
          </a:xfrm>
          <a:prstGeom prst="rect">
            <a:avLst/>
          </a:prstGeom>
        </p:spPr>
      </p:pic>
      <p:pic>
        <p:nvPicPr>
          <p:cNvPr id="4" name="图片 3" descr="1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690" y="381000"/>
            <a:ext cx="2608580" cy="435610"/>
          </a:xfrm>
          <a:prstGeom prst="rect">
            <a:avLst/>
          </a:prstGeom>
        </p:spPr>
      </p:pic>
      <p:pic>
        <p:nvPicPr>
          <p:cNvPr id="7" name="图片 6" descr="0127e463e97ec14f456bf2296c9b29b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3860" y="296545"/>
            <a:ext cx="1176655" cy="850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" y="1086"/>
            <a:ext cx="12129237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34" y="1124553"/>
            <a:ext cx="6486729" cy="8270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31376" y="3082659"/>
            <a:ext cx="71297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 </a:t>
            </a:r>
            <a:r>
              <a:rPr kumimoji="1" lang="zh-CN" altLang="en-US" sz="6000" b="1" dirty="0">
                <a:gradFill flip="none" rotWithShape="1"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6000" b="1" dirty="0">
              <a:gradFill flip="none" rotWithShape="1"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  <a:tileRect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59733" y="2438022"/>
            <a:ext cx="2019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输入文字</a:t>
            </a:r>
            <a:endParaRPr kumimoji="1" lang="zh-CN" altLang="en-US" sz="3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95710" y="4704787"/>
            <a:ext cx="10007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gradFill>
                  <a:gsLst>
                    <a:gs pos="0">
                      <a:srgbClr val="FAEED8"/>
                    </a:gs>
                    <a:gs pos="100000">
                      <a:srgbClr val="FAC553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输入文字</a:t>
            </a:r>
            <a:endParaRPr kumimoji="1" lang="zh-CN" altLang="en-US" sz="1600" b="1" dirty="0">
              <a:gradFill>
                <a:gsLst>
                  <a:gs pos="0">
                    <a:srgbClr val="FAEED8"/>
                  </a:gs>
                  <a:gs pos="100000">
                    <a:srgbClr val="FAC553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pic>
        <p:nvPicPr>
          <p:cNvPr id="6" name="图片 5" descr="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35" y="299085"/>
            <a:ext cx="2357755" cy="475615"/>
          </a:xfrm>
          <a:prstGeom prst="rect">
            <a:avLst/>
          </a:prstGeom>
        </p:spPr>
      </p:pic>
      <p:pic>
        <p:nvPicPr>
          <p:cNvPr id="3" name="图片 2" descr="35eaee374d43df019bbaeb7ae7971d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880" y="5619750"/>
            <a:ext cx="1440180" cy="104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76540" y="726286"/>
            <a:ext cx="8589050" cy="583565"/>
            <a:chOff x="576540" y="726286"/>
            <a:chExt cx="8589050" cy="583565"/>
          </a:xfrm>
        </p:grpSpPr>
        <p:sp>
          <p:nvSpPr>
            <p:cNvPr id="3" name="文本框 2"/>
            <p:cNvSpPr txBox="1"/>
            <p:nvPr/>
          </p:nvSpPr>
          <p:spPr>
            <a:xfrm>
              <a:off x="576540" y="726286"/>
              <a:ext cx="326136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</a:t>
              </a:r>
              <a:r>
                <a:rPr kumimoji="1" lang="en-US" altLang="zh-CN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 </a:t>
              </a:r>
              <a:r>
                <a:rPr kumimoji="1" lang="zh-CN" altLang="en-US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入</a:t>
              </a:r>
              <a:r>
                <a:rPr kumimoji="1" lang="en-US" altLang="zh-CN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 </a:t>
              </a:r>
              <a:r>
                <a:rPr kumimoji="1" lang="zh-CN" altLang="en-US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标</a:t>
              </a:r>
              <a:r>
                <a:rPr kumimoji="1" lang="en-US" altLang="zh-CN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 </a:t>
              </a:r>
              <a:r>
                <a:rPr kumimoji="1" lang="zh-CN" altLang="en-US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题</a:t>
              </a:r>
              <a:r>
                <a:rPr kumimoji="1" lang="en-US" altLang="zh-CN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 </a:t>
              </a:r>
              <a:r>
                <a:rPr kumimoji="1" lang="zh-CN" altLang="en-US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文</a:t>
              </a:r>
              <a:r>
                <a:rPr kumimoji="1" lang="en-US" altLang="zh-CN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 </a:t>
              </a:r>
              <a:r>
                <a:rPr kumimoji="1" lang="zh-CN" altLang="en-US" sz="3200" b="1" dirty="0">
                  <a:gradFill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字</a:t>
              </a:r>
              <a:endPara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cxnSp>
          <p:nvCxnSpPr>
            <p:cNvPr id="5" name="直线连接符 4"/>
            <p:cNvCxnSpPr>
              <a:stCxn id="3" idx="3"/>
            </p:cNvCxnSpPr>
            <p:nvPr/>
          </p:nvCxnSpPr>
          <p:spPr>
            <a:xfrm flipV="1">
              <a:off x="3837940" y="1018673"/>
              <a:ext cx="5327650" cy="1"/>
            </a:xfrm>
            <a:prstGeom prst="line">
              <a:avLst/>
            </a:prstGeom>
            <a:ln w="127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圆角矩形 6"/>
          <p:cNvSpPr/>
          <p:nvPr/>
        </p:nvSpPr>
        <p:spPr>
          <a:xfrm>
            <a:off x="700087" y="1603448"/>
            <a:ext cx="2600325" cy="1639815"/>
          </a:xfrm>
          <a:prstGeom prst="round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输入文字</a:t>
            </a:r>
            <a:endParaRPr kumimoji="1" lang="zh-CN" altLang="en-US" sz="2800" b="1" dirty="0"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43121" y="1662253"/>
            <a:ext cx="7780529" cy="322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 Heavy" panose="02020400000000000000" pitchFamily="18" charset="-128"/>
              <a:ea typeface="Source Han Serif CN Heavy" panose="02020400000000000000" pitchFamily="18" charset="-128"/>
              <a:cs typeface="阿里巴巴普惠体 Medium" panose="00020600040101010101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49711" y="3959452"/>
            <a:ext cx="4901401" cy="1514129"/>
            <a:chOff x="849711" y="3959452"/>
            <a:chExt cx="4901401" cy="1514129"/>
          </a:xfrm>
        </p:grpSpPr>
        <p:sp>
          <p:nvSpPr>
            <p:cNvPr id="10" name="文本框 9"/>
            <p:cNvSpPr txBox="1"/>
            <p:nvPr/>
          </p:nvSpPr>
          <p:spPr>
            <a:xfrm>
              <a:off x="2438637" y="3959452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中国共产党</a:t>
              </a:r>
              <a:endPara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49711" y="4541979"/>
              <a:ext cx="4901401" cy="9316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Source Han Serif CN Heavy" panose="02020400000000000000" pitchFamily="18" charset="-128"/>
                  <a:cs typeface="阿里巴巴普惠体 Medium" panose="00020600040101010101" pitchFamily="18" charset="-122"/>
                </a:rPr>
                <a:t>将马克患主义基本原理与中国实践相结合，遵义会议实现中国革命的历史转折，开辟中国革命新道路，形成马克思主义中国化理论成果一毛泽东思想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40888" y="3959452"/>
            <a:ext cx="4901401" cy="1514129"/>
            <a:chOff x="849711" y="3959452"/>
            <a:chExt cx="4901401" cy="1514129"/>
          </a:xfrm>
        </p:grpSpPr>
        <p:sp>
          <p:nvSpPr>
            <p:cNvPr id="14" name="文本框 13"/>
            <p:cNvSpPr txBox="1"/>
            <p:nvPr/>
          </p:nvSpPr>
          <p:spPr>
            <a:xfrm>
              <a:off x="1786215" y="3959452"/>
              <a:ext cx="3028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中国共产党团结带领</a:t>
              </a:r>
              <a:endPara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49711" y="4541979"/>
              <a:ext cx="4901401" cy="9316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Source Han Serif CN Heavy" panose="02020400000000000000" pitchFamily="18" charset="-128"/>
                  <a:cs typeface="阿里巴巴普惠体 Medium" panose="00020600040101010101" pitchFamily="18" charset="-122"/>
                </a:rPr>
                <a:t>中国人民浴血奋战。打败日本帝国主义，推翻国民党统治，完成新民主主义革命，建立中华人民共和国。“占人类总数四分之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Source Han Serif CN Heavy" panose="02020400000000000000" pitchFamily="18" charset="-128"/>
                  <a:cs typeface="阿里巴巴普惠体 Medium" panose="00020600040101010101" pitchFamily="18" charset="-122"/>
                </a:rPr>
                <a:t>- -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Source Han Serif CN Heavy" panose="02020400000000000000" pitchFamily="18" charset="-128"/>
                  <a:cs typeface="阿里巴巴普惠体 Medium" panose="00020600040101010101" pitchFamily="18" charset="-122"/>
                </a:rPr>
                <a:t>的中国入从此站立起来了。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pic>
        <p:nvPicPr>
          <p:cNvPr id="9" name="图片 8" descr="1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16" name="图片 15" descr="0127e463e97ec14f456bf2296c9b29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6580" y="5934710"/>
            <a:ext cx="894715" cy="64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76540" y="1733092"/>
            <a:ext cx="10684322" cy="1455044"/>
            <a:chOff x="739328" y="1760002"/>
            <a:chExt cx="10684322" cy="1455044"/>
          </a:xfrm>
        </p:grpSpPr>
        <p:sp>
          <p:nvSpPr>
            <p:cNvPr id="6" name="五边形 5"/>
            <p:cNvSpPr/>
            <p:nvPr/>
          </p:nvSpPr>
          <p:spPr>
            <a:xfrm>
              <a:off x="1060450" y="1760002"/>
              <a:ext cx="6209780" cy="608436"/>
            </a:xfrm>
            <a:prstGeom prst="homePlate">
              <a:avLst/>
            </a:pr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kumimoji="1" lang="zh-CN" altLang="en-US" sz="2000" b="1" dirty="0">
                  <a:latin typeface="Source Han Serif CN" panose="02020400000000000000" pitchFamily="18" charset="-128"/>
                  <a:ea typeface="Source Han Serif CN" panose="02020400000000000000" pitchFamily="18" charset="-128"/>
                </a:rPr>
                <a:t>输入文字</a:t>
              </a:r>
              <a:endParaRPr kumimoji="1" lang="zh-CN" altLang="en-US" sz="2000" b="1" dirty="0">
                <a:latin typeface="Source Han Serif CN" panose="02020400000000000000" pitchFamily="18" charset="-128"/>
                <a:ea typeface="Source Han Serif CN" panose="02020400000000000000" pitchFamily="18" charset="-128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39328" y="2368438"/>
              <a:ext cx="10684322" cy="8466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060450" y="2497745"/>
              <a:ext cx="10152193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宋体" panose="02010600030101010101" pitchFamily="2" charset="-122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宋体" panose="02010600030101010101" pitchFamily="2" charset="-122"/>
                <a:cs typeface="阿里巴巴普惠体 Medium" panose="00020600040101010101" pitchFamily="18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6540" y="3338800"/>
            <a:ext cx="10684322" cy="1497988"/>
            <a:chOff x="739328" y="1760002"/>
            <a:chExt cx="10684322" cy="1497988"/>
          </a:xfrm>
        </p:grpSpPr>
        <p:sp>
          <p:nvSpPr>
            <p:cNvPr id="11" name="五边形 10"/>
            <p:cNvSpPr/>
            <p:nvPr/>
          </p:nvSpPr>
          <p:spPr>
            <a:xfrm>
              <a:off x="1060450" y="1760002"/>
              <a:ext cx="4393866" cy="608436"/>
            </a:xfrm>
            <a:prstGeom prst="homePlate">
              <a:avLst/>
            </a:pr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kumimoji="1" lang="zh-CN" altLang="en-US" sz="2000" b="1" dirty="0">
                  <a:latin typeface="Source Han Serif CN" panose="02020400000000000000" pitchFamily="18" charset="-128"/>
                  <a:ea typeface="Source Han Serif CN" panose="02020400000000000000" pitchFamily="18" charset="-128"/>
                </a:rPr>
                <a:t>输入文字</a:t>
              </a:r>
              <a:endParaRPr kumimoji="1" lang="zh-CN" altLang="en-US" sz="2000" b="1" dirty="0">
                <a:latin typeface="Source Han Serif CN" panose="02020400000000000000" pitchFamily="18" charset="-128"/>
                <a:ea typeface="Source Han Serif CN" panose="02020400000000000000" pitchFamily="18" charset="-128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39328" y="2368437"/>
              <a:ext cx="10684322" cy="8895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60450" y="2487524"/>
              <a:ext cx="10152193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 Heavy" panose="02020400000000000000" pitchFamily="18" charset="-128"/>
                  <a:ea typeface="宋体" panose="02010600030101010101" pitchFamily="2" charset="-122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 Heavy" panose="02020400000000000000" pitchFamily="18" charset="-128"/>
                <a:ea typeface="宋体" panose="02010600030101010101" pitchFamily="2" charset="-122"/>
                <a:cs typeface="阿里巴巴普惠体 Medium" panose="00020600040101010101" pitchFamily="18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14" name="直线连接符 4"/>
          <p:cNvCxnSpPr>
            <a:stCxn id="2" idx="3"/>
          </p:cNvCxnSpPr>
          <p:nvPr/>
        </p:nvCxnSpPr>
        <p:spPr>
          <a:xfrm flipV="1">
            <a:off x="3837940" y="101867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16" name="图片 15" descr="0127e463e97ec14f456bf2296c9b29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6580" y="5934710"/>
            <a:ext cx="894715" cy="64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76540" y="1605539"/>
            <a:ext cx="5036313" cy="769196"/>
            <a:chOff x="849711" y="3959452"/>
            <a:chExt cx="5036313" cy="769196"/>
          </a:xfrm>
        </p:grpSpPr>
        <p:sp>
          <p:nvSpPr>
            <p:cNvPr id="7" name="文本框 6"/>
            <p:cNvSpPr txBox="1"/>
            <p:nvPr/>
          </p:nvSpPr>
          <p:spPr>
            <a:xfrm>
              <a:off x="849711" y="395945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84623" y="4406068"/>
              <a:ext cx="4901401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" panose="02020400000000000000" pitchFamily="18" charset="-128"/>
                  <a:ea typeface="Source Han Serif CN" panose="02020400000000000000" pitchFamily="18" charset="-128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6540" y="3042458"/>
            <a:ext cx="10666083" cy="823531"/>
            <a:chOff x="849711" y="3959452"/>
            <a:chExt cx="10666083" cy="823531"/>
          </a:xfrm>
        </p:grpSpPr>
        <p:sp>
          <p:nvSpPr>
            <p:cNvPr id="22" name="文本框 21"/>
            <p:cNvSpPr txBox="1"/>
            <p:nvPr/>
          </p:nvSpPr>
          <p:spPr>
            <a:xfrm>
              <a:off x="849711" y="395945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984624" y="4460403"/>
              <a:ext cx="10531170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" panose="02020400000000000000" pitchFamily="18" charset="-128"/>
                  <a:ea typeface="Source Han Serif CN" panose="02020400000000000000" pitchFamily="18" charset="-128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88928" y="1681972"/>
            <a:ext cx="5359565" cy="801679"/>
            <a:chOff x="849711" y="3959452"/>
            <a:chExt cx="5359565" cy="801679"/>
          </a:xfrm>
        </p:grpSpPr>
        <p:sp>
          <p:nvSpPr>
            <p:cNvPr id="25" name="文本框 24"/>
            <p:cNvSpPr txBox="1"/>
            <p:nvPr/>
          </p:nvSpPr>
          <p:spPr>
            <a:xfrm>
              <a:off x="849711" y="395945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84623" y="4438551"/>
              <a:ext cx="5224653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" panose="02020400000000000000" pitchFamily="18" charset="-128"/>
                  <a:ea typeface="Source Han Serif CN" panose="02020400000000000000" pitchFamily="18" charset="-128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89073" y="3004814"/>
            <a:ext cx="5359565" cy="801679"/>
            <a:chOff x="849711" y="3959452"/>
            <a:chExt cx="5359565" cy="801679"/>
          </a:xfrm>
        </p:grpSpPr>
        <p:sp>
          <p:nvSpPr>
            <p:cNvPr id="28" name="文本框 27"/>
            <p:cNvSpPr txBox="1"/>
            <p:nvPr/>
          </p:nvSpPr>
          <p:spPr>
            <a:xfrm>
              <a:off x="849711" y="395945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en-US" altLang="zh-CN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984623" y="4438551"/>
              <a:ext cx="5224653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" panose="02020400000000000000" pitchFamily="18" charset="-128"/>
                  <a:ea typeface="Source Han Serif CN" panose="02020400000000000000" pitchFamily="18" charset="-128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607"/>
            <a:ext cx="12192000" cy="12593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6540" y="75930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9" name="直线连接符 4"/>
          <p:cNvCxnSpPr>
            <a:stCxn id="2" idx="3"/>
          </p:cNvCxnSpPr>
          <p:nvPr/>
        </p:nvCxnSpPr>
        <p:spPr>
          <a:xfrm flipV="1">
            <a:off x="3837940" y="1059948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16" name="图片 15" descr="0127e463e97ec14f456bf2296c9b29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6580" y="5934710"/>
            <a:ext cx="894715" cy="64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76540" y="2280559"/>
            <a:ext cx="6094083" cy="769196"/>
            <a:chOff x="849711" y="3959452"/>
            <a:chExt cx="6094083" cy="769196"/>
          </a:xfrm>
        </p:grpSpPr>
        <p:sp>
          <p:nvSpPr>
            <p:cNvPr id="8" name="文本框 7"/>
            <p:cNvSpPr txBox="1"/>
            <p:nvPr/>
          </p:nvSpPr>
          <p:spPr>
            <a:xfrm>
              <a:off x="849711" y="3959452"/>
              <a:ext cx="14071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b="1" dirty="0">
                  <a:gradFill flip="none" rotWithShape="1">
                    <a:gsLst>
                      <a:gs pos="0">
                        <a:srgbClr val="C00000"/>
                      </a:gs>
                      <a:gs pos="100000">
                        <a:srgbClr val="FF0000"/>
                      </a:gs>
                    </a:gsLst>
                    <a:lin ang="5400000" scaled="1"/>
                    <a:tileRect/>
                  </a:gradFill>
                  <a:latin typeface="Source Han Serif CN Heavy" panose="02020400000000000000" pitchFamily="18" charset="-128"/>
                  <a:ea typeface="Source Han Serif CN Heavy" panose="02020400000000000000" pitchFamily="18" charset="-128"/>
                </a:rPr>
                <a:t>输入文字</a:t>
              </a:r>
              <a:endPara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84623" y="4406068"/>
              <a:ext cx="5959171" cy="32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Han Serif CN" panose="02020400000000000000" pitchFamily="18" charset="-128"/>
                  <a:ea typeface="Source Han Serif CN" panose="02020400000000000000" pitchFamily="18" charset="-128"/>
                  <a:cs typeface="阿里巴巴普惠体 Medium" panose="00020600040101010101" pitchFamily="18" charset="-122"/>
                </a:rPr>
                <a:t>输入文字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53" y="361011"/>
            <a:ext cx="6496989" cy="649698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6" name="直线连接符 4"/>
          <p:cNvCxnSpPr>
            <a:stCxn id="2" idx="3"/>
          </p:cNvCxnSpPr>
          <p:nvPr/>
        </p:nvCxnSpPr>
        <p:spPr>
          <a:xfrm flipV="1">
            <a:off x="3837940" y="101867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16" name="图片 15" descr="0127e463e97ec14f456bf2296c9b29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6580" y="5934710"/>
            <a:ext cx="894715" cy="64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941175" y="1752907"/>
            <a:ext cx="931643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输入标题文字</a:t>
            </a:r>
            <a:endParaRPr kumimoji="1" lang="zh-CN" altLang="en-US" sz="2400" b="1" dirty="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  <a:tileRect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76540" y="1627669"/>
            <a:ext cx="1223293" cy="1081474"/>
          </a:xfrm>
          <a:prstGeom prst="rect">
            <a:avLst/>
          </a:prstGeom>
        </p:spPr>
      </p:pic>
      <p:cxnSp>
        <p:nvCxnSpPr>
          <p:cNvPr id="10" name="直线连接符 9"/>
          <p:cNvCxnSpPr/>
          <p:nvPr/>
        </p:nvCxnSpPr>
        <p:spPr>
          <a:xfrm flipV="1">
            <a:off x="1941175" y="2734759"/>
            <a:ext cx="9482475" cy="1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74713" y="2954820"/>
            <a:ext cx="5595360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87059" y="3023400"/>
            <a:ext cx="4556263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  <a:cs typeface="阿里巴巴普惠体 Medium" panose="00020600040101010101" pitchFamily="18" charset="-122"/>
              </a:rPr>
              <a:t>输入文字</a:t>
            </a:r>
            <a:endParaRPr lang="zh-CN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Source Han Serif CN" panose="02020400000000000000" pitchFamily="18" charset="-128"/>
              <a:ea typeface="Source Han Serif CN" panose="02020400000000000000" pitchFamily="18" charset="-128"/>
              <a:cs typeface="阿里巴巴普惠体 Medium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540" y="726286"/>
            <a:ext cx="3261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输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入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题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文</a:t>
            </a:r>
            <a:r>
              <a:rPr kumimoji="1" lang="en-US" altLang="zh-CN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 </a:t>
            </a:r>
            <a:r>
              <a:rPr kumimoji="1" lang="zh-CN" altLang="en-US" sz="3200" b="1" dirty="0">
                <a:gradFill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字</a:t>
            </a:r>
            <a:endParaRPr kumimoji="1" lang="zh-CN" altLang="en-US" sz="3200" b="1" dirty="0">
              <a:gradFill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Source Han Serif CN Heavy" panose="02020400000000000000" pitchFamily="18" charset="-128"/>
              <a:ea typeface="Source Han Serif CN Heavy" panose="02020400000000000000" pitchFamily="18" charset="-128"/>
            </a:endParaRPr>
          </a:p>
        </p:txBody>
      </p:sp>
      <p:cxnSp>
        <p:nvCxnSpPr>
          <p:cNvPr id="6" name="直线连接符 4"/>
          <p:cNvCxnSpPr/>
          <p:nvPr/>
        </p:nvCxnSpPr>
        <p:spPr>
          <a:xfrm flipV="1">
            <a:off x="3837940" y="1011053"/>
            <a:ext cx="5327650" cy="1"/>
          </a:xfrm>
          <a:prstGeom prst="line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910" y="726440"/>
            <a:ext cx="2127250" cy="354965"/>
          </a:xfrm>
          <a:prstGeom prst="rect">
            <a:avLst/>
          </a:prstGeom>
        </p:spPr>
      </p:pic>
      <p:pic>
        <p:nvPicPr>
          <p:cNvPr id="16" name="图片 15" descr="0127e463e97ec14f456bf2296c9b29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6580" y="5934710"/>
            <a:ext cx="894715" cy="64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10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11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12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13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14.xml><?xml version="1.0" encoding="utf-8"?>
<p:tagLst xmlns:p="http://schemas.openxmlformats.org/presentationml/2006/main">
  <p:tag name="ISPRING_FIRST_PUBLISH" val="1"/>
  <p:tag name="ISPRING_PRESENTATION_TITLE" val="8"/>
</p:tagLst>
</file>

<file path=ppt/tags/tag2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3.xml><?xml version="1.0" encoding="utf-8"?>
<p:tagLst xmlns:p="http://schemas.openxmlformats.org/presentationml/2006/main">
  <p:tag name="KSO_WM_UNIT_PLACING_PICTURE_USER_VIEWPORT" val="{&quot;height&quot;:14823.467716535433,&quot;width&quot;:10772.677165354331}"/>
</p:tagLst>
</file>

<file path=ppt/tags/tag4.xml><?xml version="1.0" encoding="utf-8"?>
<p:tagLst xmlns:p="http://schemas.openxmlformats.org/presentationml/2006/main">
  <p:tag name="KSO_WM_UNIT_PLACING_PICTURE_USER_VIEWPORT" val="{&quot;height&quot;:1983.296062992126,&quot;width&quot;:19200}"/>
</p:tagLst>
</file>

<file path=ppt/tags/tag5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6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7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8.xml><?xml version="1.0" encoding="utf-8"?>
<p:tagLst xmlns:p="http://schemas.openxmlformats.org/presentationml/2006/main">
  <p:tag name="KSO_WM_UNIT_PLACING_PICTURE_USER_VIEWPORT" val="{&quot;height&quot;:2415,&quot;width&quot;:3339}"/>
</p:tagLst>
</file>

<file path=ppt/tags/tag9.xml><?xml version="1.0" encoding="utf-8"?>
<p:tagLst xmlns:p="http://schemas.openxmlformats.org/presentationml/2006/main">
  <p:tag name="KSO_WM_UNIT_PLACING_PICTURE_USER_VIEWPORT" val="{&quot;height&quot;:2415,&quot;width&quot;:3339}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637</Words>
  <Application>WPS 演示</Application>
  <PresentationFormat>宽屏</PresentationFormat>
  <Paragraphs>161</Paragraphs>
  <Slides>19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Source Han Serif CN Heavy</vt:lpstr>
      <vt:lpstr>MS PMincho</vt:lpstr>
      <vt:lpstr>阿里巴巴普惠体 Medium</vt:lpstr>
      <vt:lpstr>Source Han Serif CN</vt:lpstr>
      <vt:lpstr>思源宋体 CN Heavy</vt:lpstr>
      <vt:lpstr>Calibri</vt:lpstr>
      <vt:lpstr>等线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>刘士微</dc:creator>
  <cp:lastModifiedBy>孙浩「每日一案」</cp:lastModifiedBy>
  <cp:revision>239</cp:revision>
  <dcterms:created xsi:type="dcterms:W3CDTF">2017-08-18T03:02:00Z</dcterms:created>
  <dcterms:modified xsi:type="dcterms:W3CDTF">2021-05-26T04:21:11Z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D1652E2CD47F4E358652B0D59B06C0A6</vt:lpwstr>
  </property>
</Properties>
</file>