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3" r:id="rId2"/>
    <p:sldId id="268" r:id="rId3"/>
    <p:sldId id="269" r:id="rId4"/>
    <p:sldId id="279" r:id="rId5"/>
    <p:sldId id="275" r:id="rId6"/>
    <p:sldId id="4114" r:id="rId7"/>
    <p:sldId id="4113" r:id="rId8"/>
    <p:sldId id="576" r:id="rId9"/>
    <p:sldId id="4115" r:id="rId10"/>
    <p:sldId id="4116" r:id="rId11"/>
    <p:sldId id="287" r:id="rId12"/>
    <p:sldId id="4117" r:id="rId13"/>
    <p:sldId id="276" r:id="rId14"/>
    <p:sldId id="277" r:id="rId15"/>
    <p:sldId id="278" r:id="rId16"/>
    <p:sldId id="270" r:id="rId17"/>
    <p:sldId id="280" r:id="rId18"/>
    <p:sldId id="281" r:id="rId19"/>
    <p:sldId id="284" r:id="rId20"/>
    <p:sldId id="285" r:id="rId21"/>
    <p:sldId id="288" r:id="rId22"/>
    <p:sldId id="289" r:id="rId23"/>
    <p:sldId id="290" r:id="rId24"/>
    <p:sldId id="29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2855"/>
    <a:srgbClr val="FFFFFF"/>
    <a:srgbClr val="E9BB74"/>
    <a:srgbClr val="DE0F40"/>
    <a:srgbClr val="162C56"/>
    <a:srgbClr val="E0A242"/>
    <a:srgbClr val="DE9C35"/>
    <a:srgbClr val="E4AF5B"/>
    <a:srgbClr val="E3AA52"/>
    <a:srgbClr val="1D6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7"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AD43C-5C62-42D3-A7AB-7CA0B87DEA68}" type="datetimeFigureOut">
              <a:rPr lang="zh-CN" altLang="en-US" smtClean="0"/>
              <a:t>2021/1/14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12020-890B-4198-ABC0-DCFE55E749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634061" y="1175828"/>
            <a:ext cx="3533881" cy="3755289"/>
          </a:xfrm>
          <a:prstGeom prst="rect">
            <a:avLst/>
          </a:prstGeo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12" name="Picture Placeholder 2"/>
          <p:cNvSpPr>
            <a:spLocks noGrp="1"/>
          </p:cNvSpPr>
          <p:nvPr>
            <p:ph type="pic" sz="quarter" idx="14"/>
          </p:nvPr>
        </p:nvSpPr>
        <p:spPr>
          <a:xfrm>
            <a:off x="4320870" y="1175828"/>
            <a:ext cx="3533881" cy="3755289"/>
          </a:xfrm>
          <a:prstGeom prst="rect">
            <a:avLst/>
          </a:prstGeo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13" name="Picture Placeholder 2"/>
          <p:cNvSpPr>
            <a:spLocks noGrp="1"/>
          </p:cNvSpPr>
          <p:nvPr>
            <p:ph type="pic" sz="quarter" idx="15"/>
          </p:nvPr>
        </p:nvSpPr>
        <p:spPr>
          <a:xfrm>
            <a:off x="8007681" y="1175828"/>
            <a:ext cx="3533881" cy="3755289"/>
          </a:xfrm>
          <a:prstGeom prst="rect">
            <a:avLst/>
          </a:prstGeo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1087628339"/>
      </p:ext>
    </p:extLst>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F8FE466-DC15-41F4-BF6F-ACAD90B77EA1}" type="datetimeFigureOut">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3C8AE2-1575-44A2-984E-FBE464D444E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FE466-DC15-41F4-BF6F-ACAD90B77EA1}" type="datetimeFigureOut">
              <a:rPr lang="zh-CN" altLang="en-US" smtClean="0"/>
              <a:t>2021/1/14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C8AE2-1575-44A2-984E-FBE464D444E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6.xml"/><Relationship Id="rId5" Type="http://schemas.openxmlformats.org/officeDocument/2006/relationships/tags" Target="../tags/tag6.xml"/><Relationship Id="rId10"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956310" y="1576705"/>
            <a:ext cx="11236325" cy="3771900"/>
          </a:xfrm>
          <a:custGeom>
            <a:avLst/>
            <a:gdLst/>
            <a:ahLst/>
            <a:cxnLst>
              <a:cxn ang="3">
                <a:pos x="hc" y="t"/>
              </a:cxn>
              <a:cxn ang="cd2">
                <a:pos x="l" y="vc"/>
              </a:cxn>
              <a:cxn ang="cd4">
                <a:pos x="hc" y="b"/>
              </a:cxn>
              <a:cxn ang="0">
                <a:pos x="r" y="vc"/>
              </a:cxn>
            </a:cxnLst>
            <a:rect l="l" t="t" r="r" b="b"/>
            <a:pathLst>
              <a:path w="17695" h="5940">
                <a:moveTo>
                  <a:pt x="2970" y="0"/>
                </a:moveTo>
                <a:lnTo>
                  <a:pt x="13935" y="0"/>
                </a:lnTo>
                <a:lnTo>
                  <a:pt x="14725" y="0"/>
                </a:lnTo>
                <a:lnTo>
                  <a:pt x="17695" y="0"/>
                </a:lnTo>
                <a:lnTo>
                  <a:pt x="17695" y="2970"/>
                </a:lnTo>
                <a:lnTo>
                  <a:pt x="17695" y="5940"/>
                </a:lnTo>
                <a:lnTo>
                  <a:pt x="14725" y="5940"/>
                </a:lnTo>
                <a:lnTo>
                  <a:pt x="13935" y="5940"/>
                </a:lnTo>
                <a:lnTo>
                  <a:pt x="2970" y="5940"/>
                </a:lnTo>
                <a:cubicBezTo>
                  <a:pt x="1330" y="5940"/>
                  <a:pt x="0" y="4610"/>
                  <a:pt x="0" y="2970"/>
                </a:cubicBezTo>
                <a:cubicBezTo>
                  <a:pt x="0" y="1330"/>
                  <a:pt x="1330" y="0"/>
                  <a:pt x="2970" y="0"/>
                </a:cubicBezTo>
                <a:close/>
              </a:path>
            </a:pathLst>
          </a:cu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p>
        </p:txBody>
      </p:sp>
      <p:grpSp>
        <p:nvGrpSpPr>
          <p:cNvPr id="11" name="组合 10"/>
          <p:cNvGrpSpPr/>
          <p:nvPr/>
        </p:nvGrpSpPr>
        <p:grpSpPr>
          <a:xfrm>
            <a:off x="8604356" y="5716963"/>
            <a:ext cx="2003377" cy="484463"/>
            <a:chOff x="8807150" y="5287200"/>
            <a:chExt cx="2003377" cy="484463"/>
          </a:xfrm>
        </p:grpSpPr>
        <p:sp>
          <p:nvSpPr>
            <p:cNvPr id="12" name="TextBox 7"/>
            <p:cNvSpPr txBox="1"/>
            <p:nvPr/>
          </p:nvSpPr>
          <p:spPr>
            <a:xfrm>
              <a:off x="9394803" y="5310022"/>
              <a:ext cx="1415724" cy="461641"/>
            </a:xfrm>
            <a:prstGeom prst="rect">
              <a:avLst/>
            </a:prstGeom>
            <a:noFill/>
          </p:spPr>
          <p:txBody>
            <a:bodyPr wrap="none" lIns="91416" tIns="45708" rIns="91416" bIns="45708" rtlCol="0">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汇报人：</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sp>
          <p:nvSpPr>
            <p:cNvPr id="13" name="Freeform 8"/>
            <p:cNvSpPr>
              <a:spLocks noChangeAspect="1" noEditPoints="1"/>
            </p:cNvSpPr>
            <p:nvPr/>
          </p:nvSpPr>
          <p:spPr bwMode="auto">
            <a:xfrm>
              <a:off x="8807150" y="5287200"/>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DE9C35"/>
            </a:solidFill>
            <a:ln>
              <a:noFill/>
            </a:ln>
          </p:spPr>
          <p:txBody>
            <a:bodyPr vert="horz" wrap="square" lIns="91416" tIns="45708" rIns="91416" bIns="45708" numCol="1" anchor="t" anchorCtr="0" compatLnSpc="1"/>
            <a:lstStyle/>
            <a:p>
              <a:endParaRPr lang="zh-CN" altLang="en-US" sz="3200" b="1">
                <a:solidFill>
                  <a:srgbClr val="1D6295"/>
                </a:solidFill>
                <a:latin typeface="微软雅黑" panose="020B0503020204020204" pitchFamily="34" charset="-122"/>
                <a:ea typeface="微软雅黑" panose="020B0503020204020204" pitchFamily="34" charset="-122"/>
              </a:endParaRPr>
            </a:p>
          </p:txBody>
        </p:sp>
      </p:grpSp>
      <p:pic>
        <p:nvPicPr>
          <p:cNvPr id="2" name="图片 1" descr="234"/>
          <p:cNvPicPr>
            <a:picLocks noChangeAspect="1"/>
          </p:cNvPicPr>
          <p:nvPr/>
        </p:nvPicPr>
        <p:blipFill>
          <a:blip r:embed="rId3"/>
          <a:stretch>
            <a:fillRect/>
          </a:stretch>
        </p:blipFill>
        <p:spPr>
          <a:xfrm>
            <a:off x="1913890" y="2637155"/>
            <a:ext cx="1652905" cy="1861185"/>
          </a:xfrm>
          <a:prstGeom prst="rect">
            <a:avLst/>
          </a:prstGeom>
        </p:spPr>
      </p:pic>
      <p:sp>
        <p:nvSpPr>
          <p:cNvPr id="14" name="文本框 13">
            <a:extLst>
              <a:ext uri="{FF2B5EF4-FFF2-40B4-BE49-F238E27FC236}">
                <a16:creationId xmlns:a16="http://schemas.microsoft.com/office/drawing/2014/main" id="{C24A9A81-A47C-4D20-8280-8222BD951014}"/>
              </a:ext>
            </a:extLst>
          </p:cNvPr>
          <p:cNvSpPr txBox="1"/>
          <p:nvPr/>
        </p:nvSpPr>
        <p:spPr>
          <a:xfrm>
            <a:off x="10226436" y="5824144"/>
            <a:ext cx="7333306" cy="338554"/>
          </a:xfrm>
          <a:prstGeom prst="rect">
            <a:avLst/>
          </a:prstGeom>
          <a:noFill/>
        </p:spPr>
        <p:txBody>
          <a:bodyPr wrap="square">
            <a:spAutoFit/>
          </a:bodyPr>
          <a:lstStyle/>
          <a:p>
            <a:r>
              <a:rPr lang="zh-CN" altLang="en-US" sz="1600" b="1" dirty="0">
                <a:solidFill>
                  <a:srgbClr val="162C56"/>
                </a:solidFill>
                <a:latin typeface="微软雅黑" panose="020B0503020204020204" pitchFamily="34" charset="-122"/>
                <a:ea typeface="微软雅黑" panose="020B0503020204020204" pitchFamily="34" charset="-122"/>
              </a:rPr>
              <a:t>校园文化建设办公室</a:t>
            </a:r>
          </a:p>
        </p:txBody>
      </p:sp>
      <p:sp>
        <p:nvSpPr>
          <p:cNvPr id="15" name="PA-文本框 10">
            <a:extLst>
              <a:ext uri="{FF2B5EF4-FFF2-40B4-BE49-F238E27FC236}">
                <a16:creationId xmlns:a16="http://schemas.microsoft.com/office/drawing/2014/main" id="{16420A44-DC29-4B65-B691-44754DE513DF}"/>
              </a:ext>
            </a:extLst>
          </p:cNvPr>
          <p:cNvSpPr txBox="1"/>
          <p:nvPr/>
        </p:nvSpPr>
        <p:spPr>
          <a:xfrm>
            <a:off x="4942813" y="3360163"/>
            <a:ext cx="4749556" cy="769441"/>
          </a:xfrm>
          <a:prstGeom prst="rect">
            <a:avLst/>
          </a:prstGeom>
          <a:ln w="12700">
            <a:miter lim="400000"/>
          </a:ln>
        </p:spPr>
        <p:txBody>
          <a:bodyPr wrap="square" lIns="45719" rIns="45719">
            <a:spAutoFit/>
          </a:bodyPr>
          <a:lstStyle>
            <a:lvl1pPr>
              <a:defRPr sz="11500">
                <a:solidFill>
                  <a:srgbClr val="C00000"/>
                </a:solidFill>
                <a:latin typeface="A思源黑体—06"/>
                <a:ea typeface="A思源黑体—06"/>
                <a:cs typeface="A思源黑体—06"/>
                <a:sym typeface="A思源黑体—06"/>
              </a:defRPr>
            </a:lvl1pPr>
          </a:lstStyle>
          <a:p>
            <a:r>
              <a:rPr lang="zh-CN" altLang="en-US" sz="4400" b="1" dirty="0">
                <a:solidFill>
                  <a:schemeClr val="bg1"/>
                </a:solidFill>
                <a:latin typeface="微软雅黑" panose="020B0503020204020204" pitchFamily="34" charset="-122"/>
                <a:ea typeface="微软雅黑" panose="020B0503020204020204" pitchFamily="34" charset="-122"/>
              </a:rPr>
              <a:t>文化建设工作汇报</a:t>
            </a:r>
            <a:endParaRPr lang="en-US" altLang="zh-CN" sz="4400" b="1" dirty="0">
              <a:solidFill>
                <a:schemeClr val="bg1"/>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934CEC21-378A-41B0-8432-83E70A152C89}"/>
              </a:ext>
            </a:extLst>
          </p:cNvPr>
          <p:cNvSpPr txBox="1"/>
          <p:nvPr/>
        </p:nvSpPr>
        <p:spPr>
          <a:xfrm>
            <a:off x="4641245" y="2775086"/>
            <a:ext cx="6360850" cy="523220"/>
          </a:xfrm>
          <a:prstGeom prst="rect">
            <a:avLst/>
          </a:prstGeom>
          <a:noFill/>
        </p:spPr>
        <p:txBody>
          <a:bodyPr wrap="square">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2020</a:t>
            </a:r>
            <a:r>
              <a:rPr lang="zh-CN" altLang="en-US" sz="2800" dirty="0">
                <a:solidFill>
                  <a:schemeClr val="bg1"/>
                </a:solidFill>
                <a:latin typeface="微软雅黑" panose="020B0503020204020204" pitchFamily="34" charset="-122"/>
                <a:ea typeface="微软雅黑" panose="020B0503020204020204" pitchFamily="34" charset="-122"/>
              </a:rPr>
              <a:t>年度院校园文化建设办公室</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92513" y="2216128"/>
            <a:ext cx="5079411" cy="2117887"/>
          </a:xfrm>
          <a:prstGeom prst="rect">
            <a:avLst/>
          </a:prstGeom>
          <a:noFill/>
        </p:spPr>
        <p:txBody>
          <a:bodyPr wrap="square" rtlCol="0" anchor="t">
            <a:spAutoFit/>
          </a:bodyPr>
          <a:lstStyle/>
          <a:p>
            <a:pPr lvl="0" algn="l">
              <a:lnSpc>
                <a:spcPct val="150000"/>
              </a:lnSpc>
              <a:buClrTx/>
              <a:buSzTx/>
              <a:buFontTx/>
            </a:pPr>
            <a:r>
              <a:rPr lang="en-US" altLang="zh-CN" sz="1800" kern="100" dirty="0">
                <a:effectLst/>
                <a:ea typeface="仿宋_GB2312" panose="02010609030101010101" pitchFamily="49" charset="-122"/>
                <a:cs typeface="Times New Roman" panose="02020603050405020304" pitchFamily="18" charset="0"/>
              </a:rPr>
              <a:t>      </a:t>
            </a:r>
            <a:r>
              <a:rPr lang="zh-CN" altLang="zh-CN" sz="1600"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rPr>
              <a:t>校标形象标识构筑物</a:t>
            </a:r>
            <a:endParaRPr lang="en-US" altLang="zh-CN" sz="1600"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lvl="0" algn="l">
              <a:lnSpc>
                <a:spcPct val="150000"/>
              </a:lnSpc>
              <a:buClrTx/>
              <a:buSzTx/>
              <a:buFontTx/>
            </a:pPr>
            <a:r>
              <a:rPr lang="en-US" altLang="zh-CN" kern="100" dirty="0">
                <a:ea typeface="仿宋_GB2312" panose="02010609030101010101" pitchFamily="49" charset="-122"/>
                <a:cs typeface="Times New Roman" panose="02020603050405020304" pitchFamily="18" charset="0"/>
              </a:rPr>
              <a:t>      </a:t>
            </a:r>
            <a:r>
              <a:rPr lang="zh-CN" altLang="zh-CN" sz="1800" kern="100" dirty="0">
                <a:effectLst/>
                <a:ea typeface="仿宋_GB2312" panose="02010609030101010101" pitchFamily="49" charset="-122"/>
                <a:cs typeface="Times New Roman" panose="02020603050405020304" pitchFamily="18" charset="0"/>
              </a:rPr>
              <a:t>拟定了校标形象标识构筑物方案并完成了闻德礼堂、图书馆西门两侧等</a:t>
            </a:r>
            <a:r>
              <a:rPr lang="en-US" altLang="zh-CN" sz="1800" kern="100" dirty="0">
                <a:effectLst/>
                <a:ea typeface="仿宋_GB2312" panose="02010609030101010101" pitchFamily="49" charset="-122"/>
                <a:cs typeface="Times New Roman" panose="02020603050405020304" pitchFamily="18" charset="0"/>
              </a:rPr>
              <a:t>2</a:t>
            </a:r>
            <a:r>
              <a:rPr lang="zh-CN" altLang="zh-CN" sz="1800" kern="100" dirty="0">
                <a:effectLst/>
                <a:ea typeface="仿宋_GB2312" panose="02010609030101010101" pitchFamily="49" charset="-122"/>
                <a:cs typeface="Times New Roman" panose="02020603050405020304" pitchFamily="18" charset="0"/>
              </a:rPr>
              <a:t>处校标构筑物建设</a:t>
            </a:r>
            <a:r>
              <a:rPr lang="zh-CN" altLang="en-US" kern="100" dirty="0">
                <a:ea typeface="仿宋_GB2312" panose="02010609030101010101" pitchFamily="49" charset="-122"/>
                <a:cs typeface="Times New Roman" panose="02020603050405020304" pitchFamily="18" charset="0"/>
              </a:rPr>
              <a:t>，用视觉语言诠释三全文化，传递办学理念，唤起师生对校园的美好向往，激发社会的认同感。</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grpSp>
        <p:nvGrpSpPr>
          <p:cNvPr id="24" name="组合 23">
            <a:extLst>
              <a:ext uri="{FF2B5EF4-FFF2-40B4-BE49-F238E27FC236}">
                <a16:creationId xmlns:a16="http://schemas.microsoft.com/office/drawing/2014/main" id="{DF3C81AF-BBB9-4AAD-A32A-2E7C566008C3}"/>
              </a:ext>
            </a:extLst>
          </p:cNvPr>
          <p:cNvGrpSpPr/>
          <p:nvPr/>
        </p:nvGrpSpPr>
        <p:grpSpPr>
          <a:xfrm>
            <a:off x="-1" y="0"/>
            <a:ext cx="12192001" cy="771550"/>
            <a:chOff x="-1" y="0"/>
            <a:chExt cx="12192001" cy="771550"/>
          </a:xfrm>
        </p:grpSpPr>
        <p:sp>
          <p:nvSpPr>
            <p:cNvPr id="26" name="矩形 25">
              <a:extLst>
                <a:ext uri="{FF2B5EF4-FFF2-40B4-BE49-F238E27FC236}">
                  <a16:creationId xmlns:a16="http://schemas.microsoft.com/office/drawing/2014/main" id="{3249002C-09EC-41A5-AB5C-1C79803E3E8C}"/>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1">
              <a:extLst>
                <a:ext uri="{FF2B5EF4-FFF2-40B4-BE49-F238E27FC236}">
                  <a16:creationId xmlns:a16="http://schemas.microsoft.com/office/drawing/2014/main" id="{DECC9170-3BC5-4BAF-B4E8-5BFDC7E1AE91}"/>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校园环境文化建设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9" name="KSO_Shape">
              <a:extLst>
                <a:ext uri="{FF2B5EF4-FFF2-40B4-BE49-F238E27FC236}">
                  <a16:creationId xmlns:a16="http://schemas.microsoft.com/office/drawing/2014/main" id="{218495BE-A0B4-4CC4-9A82-BBC84586E87E}"/>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0" name="图片 29" descr="123">
              <a:extLst>
                <a:ext uri="{FF2B5EF4-FFF2-40B4-BE49-F238E27FC236}">
                  <a16:creationId xmlns:a16="http://schemas.microsoft.com/office/drawing/2014/main" id="{E55AEE77-3200-449B-8AFE-62411AA7E6A9}"/>
                </a:ext>
              </a:extLst>
            </p:cNvPr>
            <p:cNvPicPr>
              <a:picLocks noChangeAspect="1"/>
            </p:cNvPicPr>
            <p:nvPr/>
          </p:nvPicPr>
          <p:blipFill>
            <a:blip r:embed="rId2"/>
            <a:stretch>
              <a:fillRect/>
            </a:stretch>
          </p:blipFill>
          <p:spPr>
            <a:xfrm>
              <a:off x="9357995" y="165100"/>
              <a:ext cx="2398395" cy="484505"/>
            </a:xfrm>
            <a:prstGeom prst="rect">
              <a:avLst/>
            </a:prstGeom>
          </p:spPr>
        </p:pic>
      </p:grpSp>
      <p:pic>
        <p:nvPicPr>
          <p:cNvPr id="4" name="图片 3">
            <a:extLst>
              <a:ext uri="{FF2B5EF4-FFF2-40B4-BE49-F238E27FC236}">
                <a16:creationId xmlns:a16="http://schemas.microsoft.com/office/drawing/2014/main" id="{000B2B2C-74D0-4526-997C-B2658F0251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65" r="43448" b="7143"/>
          <a:stretch/>
        </p:blipFill>
        <p:spPr>
          <a:xfrm rot="5400000">
            <a:off x="6612670" y="2496420"/>
            <a:ext cx="2561803" cy="2690578"/>
          </a:xfrm>
          <a:prstGeom prst="rect">
            <a:avLst/>
          </a:prstGeom>
        </p:spPr>
      </p:pic>
    </p:spTree>
    <p:extLst>
      <p:ext uri="{BB962C8B-B14F-4D97-AF65-F5344CB8AC3E}">
        <p14:creationId xmlns:p14="http://schemas.microsoft.com/office/powerpoint/2010/main" val="828577351"/>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xxxxxxxxxxx</a:t>
            </a: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Rectangle 5">
            <a:hlinkClick r:id="rId3"/>
          </p:cNvPr>
          <p:cNvSpPr>
            <a:spLocks noChangeArrowheads="1"/>
          </p:cNvSpPr>
          <p:nvPr/>
        </p:nvSpPr>
        <p:spPr bwMode="gray">
          <a:xfrm>
            <a:off x="6327580" y="3631089"/>
            <a:ext cx="4553941" cy="23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深入开展院（系、部）标准化建设，优化了教学、办公、学习空间育人环境，营造了浓厚的学习办公氛围。院系标准化建设已基本完成，形成了标准化、制度化、规范化的走廊文化建设。</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pic>
        <p:nvPicPr>
          <p:cNvPr id="13" name="图片 12" descr="123"/>
          <p:cNvPicPr>
            <a:picLocks noChangeAspect="1"/>
          </p:cNvPicPr>
          <p:nvPr/>
        </p:nvPicPr>
        <p:blipFill>
          <a:blip r:embed="rId4"/>
          <a:stretch>
            <a:fillRect/>
          </a:stretch>
        </p:blipFill>
        <p:spPr>
          <a:xfrm>
            <a:off x="9357995" y="165100"/>
            <a:ext cx="2398395" cy="484505"/>
          </a:xfrm>
          <a:prstGeom prst="rect">
            <a:avLst/>
          </a:prstGeom>
        </p:spPr>
      </p:pic>
      <p:sp>
        <p:nvSpPr>
          <p:cNvPr id="14" name="矩形 13">
            <a:extLst>
              <a:ext uri="{FF2B5EF4-FFF2-40B4-BE49-F238E27FC236}">
                <a16:creationId xmlns:a16="http://schemas.microsoft.com/office/drawing/2014/main" id="{284E62BF-F77C-4A84-BBC0-B11CDDB2E81D}"/>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1">
            <a:extLst>
              <a:ext uri="{FF2B5EF4-FFF2-40B4-BE49-F238E27FC236}">
                <a16:creationId xmlns:a16="http://schemas.microsoft.com/office/drawing/2014/main" id="{BA007FFA-10BE-4771-8A5D-FFECE6A73556}"/>
              </a:ext>
            </a:extLst>
          </p:cNvPr>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6" name="KSO_Shape">
            <a:extLst>
              <a:ext uri="{FF2B5EF4-FFF2-40B4-BE49-F238E27FC236}">
                <a16:creationId xmlns:a16="http://schemas.microsoft.com/office/drawing/2014/main" id="{E3EEB017-20B0-4ECD-BA92-1EED968D8492}"/>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7" name="图片 16" descr="123">
            <a:extLst>
              <a:ext uri="{FF2B5EF4-FFF2-40B4-BE49-F238E27FC236}">
                <a16:creationId xmlns:a16="http://schemas.microsoft.com/office/drawing/2014/main" id="{72C19D7B-0DB4-4D29-A62D-12C3C922EB01}"/>
              </a:ext>
            </a:extLst>
          </p:cNvPr>
          <p:cNvPicPr>
            <a:picLocks noChangeAspect="1"/>
          </p:cNvPicPr>
          <p:nvPr/>
        </p:nvPicPr>
        <p:blipFill>
          <a:blip r:embed="rId4"/>
          <a:stretch>
            <a:fillRect/>
          </a:stretch>
        </p:blipFill>
        <p:spPr>
          <a:xfrm>
            <a:off x="9357995" y="165100"/>
            <a:ext cx="2398395" cy="484505"/>
          </a:xfrm>
          <a:prstGeom prst="rect">
            <a:avLst/>
          </a:prstGeom>
        </p:spPr>
      </p:pic>
      <p:sp>
        <p:nvSpPr>
          <p:cNvPr id="18" name="文本框 17">
            <a:extLst>
              <a:ext uri="{FF2B5EF4-FFF2-40B4-BE49-F238E27FC236}">
                <a16:creationId xmlns:a16="http://schemas.microsoft.com/office/drawing/2014/main" id="{AF703514-46B4-4A43-A746-D0789565AE7E}"/>
              </a:ext>
            </a:extLst>
          </p:cNvPr>
          <p:cNvSpPr txBox="1"/>
          <p:nvPr/>
        </p:nvSpPr>
        <p:spPr>
          <a:xfrm>
            <a:off x="3223275" y="522683"/>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19" name="矩形 18">
            <a:extLst>
              <a:ext uri="{FF2B5EF4-FFF2-40B4-BE49-F238E27FC236}">
                <a16:creationId xmlns:a16="http://schemas.microsoft.com/office/drawing/2014/main" id="{DBC8C450-DB3D-4DA1-8175-FC19A67183FC}"/>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1">
            <a:extLst>
              <a:ext uri="{FF2B5EF4-FFF2-40B4-BE49-F238E27FC236}">
                <a16:creationId xmlns:a16="http://schemas.microsoft.com/office/drawing/2014/main" id="{8C69E64D-68CD-465B-85DA-A2464D6DFA7C}"/>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校园文化环境建设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1" name="KSO_Shape">
            <a:extLst>
              <a:ext uri="{FF2B5EF4-FFF2-40B4-BE49-F238E27FC236}">
                <a16:creationId xmlns:a16="http://schemas.microsoft.com/office/drawing/2014/main" id="{98D5826F-7D76-4627-9BD1-9F1E95273EB2}"/>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2" name="图片 21" descr="123">
            <a:extLst>
              <a:ext uri="{FF2B5EF4-FFF2-40B4-BE49-F238E27FC236}">
                <a16:creationId xmlns:a16="http://schemas.microsoft.com/office/drawing/2014/main" id="{A819D5EB-31E5-4672-B6D8-8B8D5D2642B1}"/>
              </a:ext>
            </a:extLst>
          </p:cNvPr>
          <p:cNvPicPr>
            <a:picLocks noChangeAspect="1"/>
          </p:cNvPicPr>
          <p:nvPr/>
        </p:nvPicPr>
        <p:blipFill>
          <a:blip r:embed="rId4"/>
          <a:stretch>
            <a:fillRect/>
          </a:stretch>
        </p:blipFill>
        <p:spPr>
          <a:xfrm>
            <a:off x="9357995" y="165100"/>
            <a:ext cx="2398395" cy="484505"/>
          </a:xfrm>
          <a:prstGeom prst="rect">
            <a:avLst/>
          </a:prstGeom>
        </p:spPr>
      </p:pic>
      <p:grpSp>
        <p:nvGrpSpPr>
          <p:cNvPr id="26" name="组合 25">
            <a:extLst>
              <a:ext uri="{FF2B5EF4-FFF2-40B4-BE49-F238E27FC236}">
                <a16:creationId xmlns:a16="http://schemas.microsoft.com/office/drawing/2014/main" id="{59303466-7B28-474C-A442-0255EFC0CAB0}"/>
              </a:ext>
            </a:extLst>
          </p:cNvPr>
          <p:cNvGrpSpPr/>
          <p:nvPr/>
        </p:nvGrpSpPr>
        <p:grpSpPr>
          <a:xfrm>
            <a:off x="1134729" y="1396534"/>
            <a:ext cx="10211696" cy="5171415"/>
            <a:chOff x="1146286" y="1871499"/>
            <a:chExt cx="10211696" cy="4922400"/>
          </a:xfrm>
        </p:grpSpPr>
        <p:sp>
          <p:nvSpPr>
            <p:cNvPr id="5" name="矩形 4"/>
            <p:cNvSpPr/>
            <p:nvPr/>
          </p:nvSpPr>
          <p:spPr>
            <a:xfrm>
              <a:off x="6140277" y="2798443"/>
              <a:ext cx="5217705" cy="3995454"/>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dirty="0"/>
            </a:p>
          </p:txBody>
        </p:sp>
        <p:sp>
          <p:nvSpPr>
            <p:cNvPr id="6" name="矩形 5"/>
            <p:cNvSpPr/>
            <p:nvPr/>
          </p:nvSpPr>
          <p:spPr>
            <a:xfrm>
              <a:off x="1146286" y="2798444"/>
              <a:ext cx="5017103" cy="399545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a:p>
          </p:txBody>
        </p:sp>
        <p:sp>
          <p:nvSpPr>
            <p:cNvPr id="10" name="Rectangle 5">
              <a:hlinkClick r:id="rId3"/>
            </p:cNvPr>
            <p:cNvSpPr>
              <a:spLocks noChangeArrowheads="1"/>
            </p:cNvSpPr>
            <p:nvPr/>
          </p:nvSpPr>
          <p:spPr bwMode="gray">
            <a:xfrm>
              <a:off x="1410316" y="3631089"/>
              <a:ext cx="4553941" cy="23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不断深化书院育人文化建设，创建了特色书院文化。以文化育人为导向，紧密结合专业特色和书院的育人目标，开展特色书院文化打造项目，先后完成了崇德书院、智行书院建设，全面改善了书院人文环境和服务设施，拓展了师生互动共享空间，打造了思想引领重要阵地，逐步形成书院文化环境和书院特色相统一，激发了师生对书院文化的认同及热爱。</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200" noProof="1">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      但由于空间限制，书院建设不均衡，多数书院功能区尚未完善，加强功能区建设，利用有限的空间与书院特色相结合，围绕学生成长出发，改善书院生活环境和服务设施，为学生生活与社会交往创造优良环境，营造浓厚的文化氛围，实现书院文化环境的育人功能。</a:t>
              </a:r>
              <a:endParaRPr lang="en-US" sz="1200" noProof="1">
                <a:solidFill>
                  <a:srgbClr val="333333"/>
                </a:solidFill>
                <a:cs typeface="Arial" panose="020B0604020202020204" pitchFamily="34" charset="0"/>
              </a:endParaRPr>
            </a:p>
          </p:txBody>
        </p:sp>
        <p:grpSp>
          <p:nvGrpSpPr>
            <p:cNvPr id="25" name="组合 24">
              <a:extLst>
                <a:ext uri="{FF2B5EF4-FFF2-40B4-BE49-F238E27FC236}">
                  <a16:creationId xmlns:a16="http://schemas.microsoft.com/office/drawing/2014/main" id="{5214D8DA-B6FC-434E-8DD2-8F7C24254373}"/>
                </a:ext>
              </a:extLst>
            </p:cNvPr>
            <p:cNvGrpSpPr/>
            <p:nvPr/>
          </p:nvGrpSpPr>
          <p:grpSpPr>
            <a:xfrm>
              <a:off x="3003931" y="1871499"/>
              <a:ext cx="6185690" cy="1860621"/>
              <a:chOff x="3003931" y="1871499"/>
              <a:chExt cx="6185690" cy="1860621"/>
            </a:xfrm>
          </p:grpSpPr>
          <p:sp>
            <p:nvSpPr>
              <p:cNvPr id="7" name="右箭头 6"/>
              <p:cNvSpPr/>
              <p:nvPr/>
            </p:nvSpPr>
            <p:spPr>
              <a:xfrm>
                <a:off x="6121920" y="1871499"/>
                <a:ext cx="3067701" cy="1860621"/>
              </a:xfrm>
              <a:prstGeom prst="rightArrow">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lIns="831512" tIns="0" rIns="0" bIns="0" rtlCol="0" anchor="ctr"/>
              <a:lstStyle/>
              <a:p>
                <a:pPr algn="ctr">
                  <a:lnSpc>
                    <a:spcPct val="120000"/>
                  </a:lnSpc>
                </a:pPr>
                <a:endParaRPr lang="en-US" altLang="zh-CN" sz="2400" b="1" dirty="0">
                  <a:latin typeface="微软雅黑" panose="020B0503020204020204" pitchFamily="34" charset="-122"/>
                  <a:ea typeface="微软雅黑" panose="020B0503020204020204" pitchFamily="34" charset="-122"/>
                </a:endParaRPr>
              </a:p>
            </p:txBody>
          </p:sp>
          <p:sp>
            <p:nvSpPr>
              <p:cNvPr id="8" name="右箭头 7"/>
              <p:cNvSpPr/>
              <p:nvPr/>
            </p:nvSpPr>
            <p:spPr>
              <a:xfrm flipH="1">
                <a:off x="3003931" y="1871499"/>
                <a:ext cx="3067701" cy="1860621"/>
              </a:xfrm>
              <a:prstGeom prst="rightArrow">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831512" bIns="0" rtlCol="0" anchor="ctr"/>
              <a:lstStyle/>
              <a:p>
                <a:pPr algn="ctr">
                  <a:lnSpc>
                    <a:spcPct val="120000"/>
                  </a:lnSpc>
                </a:pPr>
                <a:endParaRPr lang="en-US" altLang="zh-CN" b="1"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2787D4A-C847-47EA-B51C-713BC6468ACC}"/>
                  </a:ext>
                </a:extLst>
              </p:cNvPr>
              <p:cNvSpPr txBox="1"/>
              <p:nvPr/>
            </p:nvSpPr>
            <p:spPr>
              <a:xfrm>
                <a:off x="4034585" y="2629151"/>
                <a:ext cx="2163096"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书院特色文化建设</a:t>
                </a:r>
              </a:p>
            </p:txBody>
          </p:sp>
          <p:sp>
            <p:nvSpPr>
              <p:cNvPr id="23" name="文本框 22">
                <a:extLst>
                  <a:ext uri="{FF2B5EF4-FFF2-40B4-BE49-F238E27FC236}">
                    <a16:creationId xmlns:a16="http://schemas.microsoft.com/office/drawing/2014/main" id="{0B69437E-5648-44E3-97E9-95EEAAEE8EA8}"/>
                  </a:ext>
                </a:extLst>
              </p:cNvPr>
              <p:cNvSpPr txBox="1"/>
              <p:nvPr/>
            </p:nvSpPr>
            <p:spPr>
              <a:xfrm>
                <a:off x="6135524" y="2613619"/>
                <a:ext cx="2801999"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院（系、部）标准化建设</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4000"/>
                            </p:stCondLst>
                            <p:childTnLst>
                              <p:par>
                                <p:cTn id="26" presetID="2" presetClass="entr" presetSubtype="8" decel="533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750" fill="hold"/>
                                        <p:tgtEl>
                                          <p:spTgt spid="14"/>
                                        </p:tgtEl>
                                        <p:attrNameLst>
                                          <p:attrName>ppt_x</p:attrName>
                                        </p:attrNameLst>
                                      </p:cBhvr>
                                      <p:tavLst>
                                        <p:tav tm="0">
                                          <p:val>
                                            <p:strVal val="0-#ppt_w/2"/>
                                          </p:val>
                                        </p:tav>
                                        <p:tav tm="100000">
                                          <p:val>
                                            <p:strVal val="#ppt_x"/>
                                          </p:val>
                                        </p:tav>
                                      </p:tavLst>
                                    </p:anim>
                                    <p:anim calcmode="lin" valueType="num">
                                      <p:cBhvr additive="base">
                                        <p:cTn id="29" dur="75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4750"/>
                            </p:stCondLst>
                            <p:childTnLst>
                              <p:par>
                                <p:cTn id="31" presetID="2" presetClass="entr" presetSubtype="8" decel="5330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0-#ppt_w/2"/>
                                          </p:val>
                                        </p:tav>
                                        <p:tav tm="100000">
                                          <p:val>
                                            <p:strVal val="#ppt_x"/>
                                          </p:val>
                                        </p:tav>
                                      </p:tavLst>
                                    </p:anim>
                                    <p:anim calcmode="lin" valueType="num">
                                      <p:cBhvr additive="base">
                                        <p:cTn id="34" dur="750" fill="hold"/>
                                        <p:tgtEl>
                                          <p:spTgt spid="16"/>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15"/>
                                        </p:tgtEl>
                                        <p:attrNameLst>
                                          <p:attrName>style.visibility</p:attrName>
                                        </p:attrNameLst>
                                      </p:cBhvr>
                                      <p:to>
                                        <p:strVal val="visible"/>
                                      </p:to>
                                    </p:set>
                                    <p:anim by="(-#ppt_w*2)" calcmode="lin" valueType="num">
                                      <p:cBhvr rctx="PPT">
                                        <p:cTn id="38" dur="375" autoRev="1" fill="hold">
                                          <p:stCondLst>
                                            <p:cond delay="0"/>
                                          </p:stCondLst>
                                        </p:cTn>
                                        <p:tgtEl>
                                          <p:spTgt spid="15"/>
                                        </p:tgtEl>
                                        <p:attrNameLst>
                                          <p:attrName>ppt_w</p:attrName>
                                        </p:attrNameLst>
                                      </p:cBhvr>
                                    </p:anim>
                                    <p:anim by="(#ppt_w*0.50)" calcmode="lin" valueType="num">
                                      <p:cBhvr>
                                        <p:cTn id="39" dur="375" decel="50000" autoRev="1" fill="hold">
                                          <p:stCondLst>
                                            <p:cond delay="0"/>
                                          </p:stCondLst>
                                        </p:cTn>
                                        <p:tgtEl>
                                          <p:spTgt spid="15"/>
                                        </p:tgtEl>
                                        <p:attrNameLst>
                                          <p:attrName>ppt_x</p:attrName>
                                        </p:attrNameLst>
                                      </p:cBhvr>
                                    </p:anim>
                                    <p:anim from="(-#ppt_h/2)" to="(#ppt_y)" calcmode="lin" valueType="num">
                                      <p:cBhvr>
                                        <p:cTn id="40" dur="750" fill="hold">
                                          <p:stCondLst>
                                            <p:cond delay="0"/>
                                          </p:stCondLst>
                                        </p:cTn>
                                        <p:tgtEl>
                                          <p:spTgt spid="15"/>
                                        </p:tgtEl>
                                        <p:attrNameLst>
                                          <p:attrName>ppt_y</p:attrName>
                                        </p:attrNameLst>
                                      </p:cBhvr>
                                    </p:anim>
                                    <p:animRot by="21600000">
                                      <p:cBhvr>
                                        <p:cTn id="41" dur="750" fill="hold">
                                          <p:stCondLst>
                                            <p:cond delay="0"/>
                                          </p:stCondLst>
                                        </p:cTn>
                                        <p:tgtEl>
                                          <p:spTgt spid="15"/>
                                        </p:tgtEl>
                                        <p:attrNameLst>
                                          <p:attrName>r</p:attrName>
                                        </p:attrNameLst>
                                      </p:cBhvr>
                                    </p:animRot>
                                  </p:childTnLst>
                                </p:cTn>
                              </p:par>
                            </p:childTnLst>
                          </p:cTn>
                        </p:par>
                        <p:par>
                          <p:cTn id="42" fill="hold">
                            <p:stCondLst>
                              <p:cond delay="6625"/>
                            </p:stCondLst>
                            <p:childTnLst>
                              <p:par>
                                <p:cTn id="43" presetID="2" presetClass="entr" presetSubtype="8" decel="5330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750" fill="hold"/>
                                        <p:tgtEl>
                                          <p:spTgt spid="19"/>
                                        </p:tgtEl>
                                        <p:attrNameLst>
                                          <p:attrName>ppt_x</p:attrName>
                                        </p:attrNameLst>
                                      </p:cBhvr>
                                      <p:tavLst>
                                        <p:tav tm="0">
                                          <p:val>
                                            <p:strVal val="0-#ppt_w/2"/>
                                          </p:val>
                                        </p:tav>
                                        <p:tav tm="100000">
                                          <p:val>
                                            <p:strVal val="#ppt_x"/>
                                          </p:val>
                                        </p:tav>
                                      </p:tavLst>
                                    </p:anim>
                                    <p:anim calcmode="lin" valueType="num">
                                      <p:cBhvr additive="base">
                                        <p:cTn id="46" dur="75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7375"/>
                            </p:stCondLst>
                            <p:childTnLst>
                              <p:par>
                                <p:cTn id="48" presetID="2" presetClass="entr" presetSubtype="8" decel="5330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750" fill="hold"/>
                                        <p:tgtEl>
                                          <p:spTgt spid="21"/>
                                        </p:tgtEl>
                                        <p:attrNameLst>
                                          <p:attrName>ppt_x</p:attrName>
                                        </p:attrNameLst>
                                      </p:cBhvr>
                                      <p:tavLst>
                                        <p:tav tm="0">
                                          <p:val>
                                            <p:strVal val="0-#ppt_w/2"/>
                                          </p:val>
                                        </p:tav>
                                        <p:tav tm="100000">
                                          <p:val>
                                            <p:strVal val="#ppt_x"/>
                                          </p:val>
                                        </p:tav>
                                      </p:tavLst>
                                    </p:anim>
                                    <p:anim calcmode="lin" valueType="num">
                                      <p:cBhvr additive="base">
                                        <p:cTn id="51" dur="750" fill="hold"/>
                                        <p:tgtEl>
                                          <p:spTgt spid="21"/>
                                        </p:tgtEl>
                                        <p:attrNameLst>
                                          <p:attrName>ppt_y</p:attrName>
                                        </p:attrNameLst>
                                      </p:cBhvr>
                                      <p:tavLst>
                                        <p:tav tm="0">
                                          <p:val>
                                            <p:strVal val="#ppt_y"/>
                                          </p:val>
                                        </p:tav>
                                        <p:tav tm="100000">
                                          <p:val>
                                            <p:strVal val="#ppt_y"/>
                                          </p:val>
                                        </p:tav>
                                      </p:tavLst>
                                    </p:anim>
                                  </p:childTnLst>
                                </p:cTn>
                              </p:par>
                            </p:childTnLst>
                          </p:cTn>
                        </p:par>
                        <p:par>
                          <p:cTn id="52" fill="hold">
                            <p:stCondLst>
                              <p:cond delay="8125"/>
                            </p:stCondLst>
                            <p:childTnLst>
                              <p:par>
                                <p:cTn id="53" presetID="56" presetClass="entr" presetSubtype="0" fill="hold" grpId="0" nodeType="afterEffect">
                                  <p:stCondLst>
                                    <p:cond delay="0"/>
                                  </p:stCondLst>
                                  <p:iterate type="lt">
                                    <p:tmPct val="10000"/>
                                  </p:iterate>
                                  <p:childTnLst>
                                    <p:set>
                                      <p:cBhvr>
                                        <p:cTn id="54" dur="1" fill="hold">
                                          <p:stCondLst>
                                            <p:cond delay="0"/>
                                          </p:stCondLst>
                                        </p:cTn>
                                        <p:tgtEl>
                                          <p:spTgt spid="20"/>
                                        </p:tgtEl>
                                        <p:attrNameLst>
                                          <p:attrName>style.visibility</p:attrName>
                                        </p:attrNameLst>
                                      </p:cBhvr>
                                      <p:to>
                                        <p:strVal val="visible"/>
                                      </p:to>
                                    </p:set>
                                    <p:anim by="(-#ppt_w*2)" calcmode="lin" valueType="num">
                                      <p:cBhvr rctx="PPT">
                                        <p:cTn id="55" dur="375" autoRev="1" fill="hold">
                                          <p:stCondLst>
                                            <p:cond delay="0"/>
                                          </p:stCondLst>
                                        </p:cTn>
                                        <p:tgtEl>
                                          <p:spTgt spid="20"/>
                                        </p:tgtEl>
                                        <p:attrNameLst>
                                          <p:attrName>ppt_w</p:attrName>
                                        </p:attrNameLst>
                                      </p:cBhvr>
                                    </p:anim>
                                    <p:anim by="(#ppt_w*0.50)" calcmode="lin" valueType="num">
                                      <p:cBhvr>
                                        <p:cTn id="56" dur="375" decel="50000" autoRev="1" fill="hold">
                                          <p:stCondLst>
                                            <p:cond delay="0"/>
                                          </p:stCondLst>
                                        </p:cTn>
                                        <p:tgtEl>
                                          <p:spTgt spid="20"/>
                                        </p:tgtEl>
                                        <p:attrNameLst>
                                          <p:attrName>ppt_x</p:attrName>
                                        </p:attrNameLst>
                                      </p:cBhvr>
                                    </p:anim>
                                    <p:anim from="(-#ppt_h/2)" to="(#ppt_y)" calcmode="lin" valueType="num">
                                      <p:cBhvr>
                                        <p:cTn id="57" dur="750" fill="hold">
                                          <p:stCondLst>
                                            <p:cond delay="0"/>
                                          </p:stCondLst>
                                        </p:cTn>
                                        <p:tgtEl>
                                          <p:spTgt spid="20"/>
                                        </p:tgtEl>
                                        <p:attrNameLst>
                                          <p:attrName>ppt_y</p:attrName>
                                        </p:attrNameLst>
                                      </p:cBhvr>
                                    </p:anim>
                                    <p:animRot by="21600000">
                                      <p:cBhvr>
                                        <p:cTn id="58" dur="75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11" grpId="0"/>
      <p:bldP spid="14" grpId="0" bldLvl="0" animBg="1"/>
      <p:bldP spid="15" grpId="0"/>
      <p:bldP spid="16" grpId="0" animBg="1"/>
      <p:bldP spid="19" grpId="0" bldLvl="0" animBg="1"/>
      <p:bldP spid="20"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92513" y="2216128"/>
            <a:ext cx="5079411" cy="2117887"/>
          </a:xfrm>
          <a:prstGeom prst="rect">
            <a:avLst/>
          </a:prstGeom>
          <a:noFill/>
        </p:spPr>
        <p:txBody>
          <a:bodyPr wrap="square" rtlCol="0" anchor="t">
            <a:spAutoFit/>
          </a:bodyPr>
          <a:lstStyle/>
          <a:p>
            <a:pPr lvl="0" algn="l">
              <a:lnSpc>
                <a:spcPct val="150000"/>
              </a:lnSpc>
              <a:buClrTx/>
              <a:buSzTx/>
              <a:buFontTx/>
            </a:pPr>
            <a:r>
              <a:rPr lang="en-US" altLang="zh-CN" sz="1800" kern="100" dirty="0">
                <a:effectLst/>
                <a:ea typeface="仿宋_GB2312" panose="02010609030101010101" pitchFamily="49" charset="-122"/>
                <a:cs typeface="Times New Roman" panose="02020603050405020304" pitchFamily="18" charset="0"/>
              </a:rPr>
              <a:t>      </a:t>
            </a:r>
            <a:r>
              <a:rPr lang="zh-CN" altLang="zh-CN" sz="1600"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rPr>
              <a:t>校标形象标识构筑物</a:t>
            </a:r>
            <a:endParaRPr lang="en-US" altLang="zh-CN" sz="1600"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lvl="0" algn="l">
              <a:lnSpc>
                <a:spcPct val="150000"/>
              </a:lnSpc>
              <a:buClrTx/>
              <a:buSzTx/>
              <a:buFontTx/>
            </a:pPr>
            <a:r>
              <a:rPr lang="en-US" altLang="zh-CN" kern="100" dirty="0">
                <a:ea typeface="仿宋_GB2312" panose="02010609030101010101" pitchFamily="49" charset="-122"/>
                <a:cs typeface="Times New Roman" panose="02020603050405020304" pitchFamily="18" charset="0"/>
              </a:rPr>
              <a:t>      </a:t>
            </a:r>
            <a:r>
              <a:rPr lang="zh-CN" altLang="zh-CN" sz="1800" kern="100" dirty="0">
                <a:effectLst/>
                <a:ea typeface="仿宋_GB2312" panose="02010609030101010101" pitchFamily="49" charset="-122"/>
                <a:cs typeface="Times New Roman" panose="02020603050405020304" pitchFamily="18" charset="0"/>
              </a:rPr>
              <a:t>拟定了校标形象标识构筑物方案并完成了闻德礼堂、图书馆西门两侧等</a:t>
            </a:r>
            <a:r>
              <a:rPr lang="en-US" altLang="zh-CN" sz="1800" kern="100" dirty="0">
                <a:effectLst/>
                <a:ea typeface="仿宋_GB2312" panose="02010609030101010101" pitchFamily="49" charset="-122"/>
                <a:cs typeface="Times New Roman" panose="02020603050405020304" pitchFamily="18" charset="0"/>
              </a:rPr>
              <a:t>2</a:t>
            </a:r>
            <a:r>
              <a:rPr lang="zh-CN" altLang="zh-CN" sz="1800" kern="100" dirty="0">
                <a:effectLst/>
                <a:ea typeface="仿宋_GB2312" panose="02010609030101010101" pitchFamily="49" charset="-122"/>
                <a:cs typeface="Times New Roman" panose="02020603050405020304" pitchFamily="18" charset="0"/>
              </a:rPr>
              <a:t>处校标构筑物建设</a:t>
            </a:r>
            <a:r>
              <a:rPr lang="zh-CN" altLang="en-US" kern="100" dirty="0">
                <a:ea typeface="仿宋_GB2312" panose="02010609030101010101" pitchFamily="49" charset="-122"/>
                <a:cs typeface="Times New Roman" panose="02020603050405020304" pitchFamily="18" charset="0"/>
              </a:rPr>
              <a:t>，用视觉语言诠释三全文化，传递办学理念，唤起师生对校园的美好向往，激发社会的认同感。</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grpSp>
        <p:nvGrpSpPr>
          <p:cNvPr id="24" name="组合 23">
            <a:extLst>
              <a:ext uri="{FF2B5EF4-FFF2-40B4-BE49-F238E27FC236}">
                <a16:creationId xmlns:a16="http://schemas.microsoft.com/office/drawing/2014/main" id="{DF3C81AF-BBB9-4AAD-A32A-2E7C566008C3}"/>
              </a:ext>
            </a:extLst>
          </p:cNvPr>
          <p:cNvGrpSpPr/>
          <p:nvPr/>
        </p:nvGrpSpPr>
        <p:grpSpPr>
          <a:xfrm>
            <a:off x="-1" y="0"/>
            <a:ext cx="12192001" cy="771550"/>
            <a:chOff x="-1" y="0"/>
            <a:chExt cx="12192001" cy="771550"/>
          </a:xfrm>
        </p:grpSpPr>
        <p:sp>
          <p:nvSpPr>
            <p:cNvPr id="26" name="矩形 25">
              <a:extLst>
                <a:ext uri="{FF2B5EF4-FFF2-40B4-BE49-F238E27FC236}">
                  <a16:creationId xmlns:a16="http://schemas.microsoft.com/office/drawing/2014/main" id="{3249002C-09EC-41A5-AB5C-1C79803E3E8C}"/>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1">
              <a:extLst>
                <a:ext uri="{FF2B5EF4-FFF2-40B4-BE49-F238E27FC236}">
                  <a16:creationId xmlns:a16="http://schemas.microsoft.com/office/drawing/2014/main" id="{DECC9170-3BC5-4BAF-B4E8-5BFDC7E1AE91}"/>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校园环境文化建设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9" name="KSO_Shape">
              <a:extLst>
                <a:ext uri="{FF2B5EF4-FFF2-40B4-BE49-F238E27FC236}">
                  <a16:creationId xmlns:a16="http://schemas.microsoft.com/office/drawing/2014/main" id="{218495BE-A0B4-4CC4-9A82-BBC84586E87E}"/>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0" name="图片 29" descr="123">
              <a:extLst>
                <a:ext uri="{FF2B5EF4-FFF2-40B4-BE49-F238E27FC236}">
                  <a16:creationId xmlns:a16="http://schemas.microsoft.com/office/drawing/2014/main" id="{E55AEE77-3200-449B-8AFE-62411AA7E6A9}"/>
                </a:ext>
              </a:extLst>
            </p:cNvPr>
            <p:cNvPicPr>
              <a:picLocks noChangeAspect="1"/>
            </p:cNvPicPr>
            <p:nvPr/>
          </p:nvPicPr>
          <p:blipFill>
            <a:blip r:embed="rId2"/>
            <a:stretch>
              <a:fillRect/>
            </a:stretch>
          </p:blipFill>
          <p:spPr>
            <a:xfrm>
              <a:off x="9357995" y="165100"/>
              <a:ext cx="2398395" cy="484505"/>
            </a:xfrm>
            <a:prstGeom prst="rect">
              <a:avLst/>
            </a:prstGeom>
          </p:spPr>
        </p:pic>
      </p:grpSp>
      <p:pic>
        <p:nvPicPr>
          <p:cNvPr id="4" name="图片 3">
            <a:extLst>
              <a:ext uri="{FF2B5EF4-FFF2-40B4-BE49-F238E27FC236}">
                <a16:creationId xmlns:a16="http://schemas.microsoft.com/office/drawing/2014/main" id="{000B2B2C-74D0-4526-997C-B2658F0251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65" r="43448" b="7143"/>
          <a:stretch/>
        </p:blipFill>
        <p:spPr>
          <a:xfrm rot="5400000">
            <a:off x="6612670" y="2496420"/>
            <a:ext cx="2561803" cy="2690578"/>
          </a:xfrm>
          <a:prstGeom prst="rect">
            <a:avLst/>
          </a:prstGeom>
        </p:spPr>
      </p:pic>
    </p:spTree>
    <p:extLst>
      <p:ext uri="{BB962C8B-B14F-4D97-AF65-F5344CB8AC3E}">
        <p14:creationId xmlns:p14="http://schemas.microsoft.com/office/powerpoint/2010/main" val="1287049224"/>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第一章副标题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六边形 4"/>
          <p:cNvSpPr/>
          <p:nvPr/>
        </p:nvSpPr>
        <p:spPr>
          <a:xfrm rot="16200000">
            <a:off x="1568693" y="3156536"/>
            <a:ext cx="1606856" cy="1385221"/>
          </a:xfrm>
          <a:prstGeom prst="hexagon">
            <a:avLst/>
          </a:prstGeom>
          <a:noFill/>
          <a:ln>
            <a:solidFill>
              <a:srgbClr val="DE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65000"/>
                  <a:lumOff val="35000"/>
                </a:schemeClr>
              </a:solidFill>
            </a:endParaRPr>
          </a:p>
        </p:txBody>
      </p:sp>
      <p:sp>
        <p:nvSpPr>
          <p:cNvPr id="6" name="文本框 5"/>
          <p:cNvSpPr txBox="1">
            <a:spLocks noChangeArrowheads="1"/>
          </p:cNvSpPr>
          <p:nvPr/>
        </p:nvSpPr>
        <p:spPr bwMode="auto">
          <a:xfrm>
            <a:off x="4115168" y="4926386"/>
            <a:ext cx="6335861" cy="10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sym typeface="+mn-ea"/>
            </a:endParaRPr>
          </a:p>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a:t>
            </a:r>
            <a:endParaRPr lang="zh-CN" altLang="en-US" sz="1600" dirty="0">
              <a:solidFill>
                <a:schemeClr val="tx1">
                  <a:lumMod val="65000"/>
                  <a:lumOff val="35000"/>
                </a:schemeClr>
              </a:solidFill>
              <a:latin typeface="微软雅黑" panose="020B0503020204020204" pitchFamily="34" charset="-122"/>
            </a:endParaRPr>
          </a:p>
        </p:txBody>
      </p:sp>
      <p:sp>
        <p:nvSpPr>
          <p:cNvPr id="7" name="文本框 7"/>
          <p:cNvSpPr txBox="1">
            <a:spLocks noChangeArrowheads="1"/>
          </p:cNvSpPr>
          <p:nvPr/>
        </p:nvSpPr>
        <p:spPr bwMode="auto">
          <a:xfrm>
            <a:off x="4925099" y="3425658"/>
            <a:ext cx="6336595" cy="10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sym typeface="+mn-ea"/>
            </a:endParaRPr>
          </a:p>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a:t>
            </a:r>
            <a:endParaRPr lang="zh-CN" altLang="en-US" sz="1600" dirty="0">
              <a:solidFill>
                <a:schemeClr val="tx1">
                  <a:lumMod val="65000"/>
                  <a:lumOff val="35000"/>
                </a:schemeClr>
              </a:solidFill>
              <a:latin typeface="微软雅黑" panose="020B0503020204020204" pitchFamily="34" charset="-122"/>
            </a:endParaRPr>
          </a:p>
        </p:txBody>
      </p:sp>
      <p:sp>
        <p:nvSpPr>
          <p:cNvPr id="8" name="文本框 7"/>
          <p:cNvSpPr txBox="1">
            <a:spLocks noChangeArrowheads="1"/>
          </p:cNvSpPr>
          <p:nvPr/>
        </p:nvSpPr>
        <p:spPr bwMode="auto">
          <a:xfrm>
            <a:off x="4115168" y="1827318"/>
            <a:ext cx="6336192" cy="98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sym typeface="+mn-ea"/>
            </a:endParaRPr>
          </a:p>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a:t>
            </a:r>
            <a:endParaRPr lang="zh-CN" altLang="en-US" sz="1600" dirty="0">
              <a:solidFill>
                <a:schemeClr val="tx1">
                  <a:lumMod val="65000"/>
                  <a:lumOff val="35000"/>
                </a:schemeClr>
              </a:solidFill>
              <a:latin typeface="微软雅黑" panose="020B0503020204020204" pitchFamily="34" charset="-122"/>
            </a:endParaRPr>
          </a:p>
        </p:txBody>
      </p:sp>
      <p:grpSp>
        <p:nvGrpSpPr>
          <p:cNvPr id="9" name="组合 8"/>
          <p:cNvGrpSpPr/>
          <p:nvPr/>
        </p:nvGrpSpPr>
        <p:grpSpPr>
          <a:xfrm>
            <a:off x="2368744" y="4388259"/>
            <a:ext cx="1655668" cy="1920576"/>
            <a:chOff x="4584933" y="2976764"/>
            <a:chExt cx="1241751" cy="1440432"/>
          </a:xfrm>
          <a:solidFill>
            <a:srgbClr val="162C56"/>
          </a:solidFill>
          <a:effectLst>
            <a:outerShdw blurRad="50800" dist="38100" dir="2700000" algn="tl" rotWithShape="0">
              <a:prstClr val="black">
                <a:alpha val="40000"/>
              </a:prstClr>
            </a:outerShdw>
          </a:effectLst>
        </p:grpSpPr>
        <p:sp>
          <p:nvSpPr>
            <p:cNvPr id="10" name="六边形 9"/>
            <p:cNvSpPr/>
            <p:nvPr/>
          </p:nvSpPr>
          <p:spPr>
            <a:xfrm rot="16200000">
              <a:off x="4485593" y="3076104"/>
              <a:ext cx="1440432" cy="1241751"/>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1" name="矩形 58"/>
            <p:cNvSpPr>
              <a:spLocks noChangeArrowheads="1"/>
            </p:cNvSpPr>
            <p:nvPr/>
          </p:nvSpPr>
          <p:spPr bwMode="auto">
            <a:xfrm>
              <a:off x="4679479" y="3492646"/>
              <a:ext cx="1052657" cy="346249"/>
            </a:xfrm>
            <a:prstGeom prst="rect">
              <a:avLst/>
            </a:prstGeom>
            <a:grpFill/>
            <a:ln w="9525">
              <a:noFill/>
              <a:miter lim="800000"/>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内容标题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196578" y="2888858"/>
            <a:ext cx="1655668" cy="1920576"/>
            <a:chOff x="5205808" y="1852213"/>
            <a:chExt cx="1241751" cy="1440432"/>
          </a:xfrm>
          <a:solidFill>
            <a:srgbClr val="162C56"/>
          </a:solidFill>
          <a:effectLst>
            <a:outerShdw blurRad="50800" dist="38100" dir="2700000" algn="tl" rotWithShape="0">
              <a:prstClr val="black">
                <a:alpha val="40000"/>
              </a:prstClr>
            </a:outerShdw>
          </a:effectLst>
        </p:grpSpPr>
        <p:sp>
          <p:nvSpPr>
            <p:cNvPr id="13" name="六边形 12"/>
            <p:cNvSpPr/>
            <p:nvPr/>
          </p:nvSpPr>
          <p:spPr>
            <a:xfrm rot="16200000">
              <a:off x="5106468" y="1951553"/>
              <a:ext cx="1440432" cy="1241751"/>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4" name="矩形 58"/>
            <p:cNvSpPr>
              <a:spLocks noChangeArrowheads="1"/>
            </p:cNvSpPr>
            <p:nvPr/>
          </p:nvSpPr>
          <p:spPr bwMode="auto">
            <a:xfrm>
              <a:off x="5292812" y="2367343"/>
              <a:ext cx="1052657" cy="346249"/>
            </a:xfrm>
            <a:prstGeom prst="rect">
              <a:avLst/>
            </a:prstGeom>
            <a:grpFill/>
            <a:ln w="9525">
              <a:noFill/>
              <a:miter lim="800000"/>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内容标题</a:t>
              </a:r>
              <a:endParaRPr 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368744" y="1387647"/>
            <a:ext cx="1655668" cy="1920576"/>
            <a:chOff x="4584933" y="726305"/>
            <a:chExt cx="1241751" cy="1440432"/>
          </a:xfrm>
          <a:solidFill>
            <a:srgbClr val="162C56"/>
          </a:solidFill>
          <a:effectLst>
            <a:outerShdw blurRad="50800" dist="38100" dir="2700000" algn="tl" rotWithShape="0">
              <a:prstClr val="black">
                <a:alpha val="40000"/>
              </a:prstClr>
            </a:outerShdw>
          </a:effectLst>
        </p:grpSpPr>
        <p:sp>
          <p:nvSpPr>
            <p:cNvPr id="16" name="六边形 15"/>
            <p:cNvSpPr/>
            <p:nvPr/>
          </p:nvSpPr>
          <p:spPr>
            <a:xfrm rot="16200000">
              <a:off x="4485593" y="825645"/>
              <a:ext cx="1440432" cy="1241751"/>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7" name="矩形 58"/>
            <p:cNvSpPr>
              <a:spLocks noChangeArrowheads="1"/>
            </p:cNvSpPr>
            <p:nvPr/>
          </p:nvSpPr>
          <p:spPr bwMode="auto">
            <a:xfrm>
              <a:off x="4679479" y="1249568"/>
              <a:ext cx="1052657" cy="346249"/>
            </a:xfrm>
            <a:prstGeom prst="rect">
              <a:avLst/>
            </a:prstGeom>
            <a:grpFill/>
            <a:ln w="9525">
              <a:noFill/>
              <a:miter lim="800000"/>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内容标题</a:t>
              </a:r>
              <a:endParaRPr lang="en-US" sz="2400" b="1" dirty="0">
                <a:solidFill>
                  <a:schemeClr val="bg1"/>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1813302" y="3354212"/>
            <a:ext cx="1110885" cy="954107"/>
          </a:xfrm>
          <a:prstGeom prst="rect">
            <a:avLst/>
          </a:prstGeom>
        </p:spPr>
        <p:txBody>
          <a:bodyPr wrap="square">
            <a:spAutoFit/>
          </a:bodyPr>
          <a:lstStyle/>
          <a:p>
            <a:pPr lvl="0"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主题</a:t>
            </a:r>
            <a:endParaRPr 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图片 19" descr="123"/>
          <p:cNvPicPr>
            <a:picLocks noChangeAspect="1"/>
          </p:cNvPicPr>
          <p:nvPr/>
        </p:nvPicPr>
        <p:blipFill>
          <a:blip r:embed="rId3"/>
          <a:stretch>
            <a:fillRect/>
          </a:stretch>
        </p:blipFill>
        <p:spPr>
          <a:xfrm>
            <a:off x="9357995" y="165100"/>
            <a:ext cx="2398395" cy="484505"/>
          </a:xfrm>
          <a:prstGeom prst="rect">
            <a:avLst/>
          </a:prstGeom>
        </p:spPr>
      </p:pic>
      <p:sp>
        <p:nvSpPr>
          <p:cNvPr id="21" name="文本框 20">
            <a:extLst>
              <a:ext uri="{FF2B5EF4-FFF2-40B4-BE49-F238E27FC236}">
                <a16:creationId xmlns:a16="http://schemas.microsoft.com/office/drawing/2014/main" id="{439EBB0C-7B01-4C3F-A1B0-D0EEB48CF187}"/>
              </a:ext>
            </a:extLst>
          </p:cNvPr>
          <p:cNvSpPr txBox="1"/>
          <p:nvPr/>
        </p:nvSpPr>
        <p:spPr>
          <a:xfrm>
            <a:off x="3263475" y="513929"/>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 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32" name="矩形 31">
            <a:extLst>
              <a:ext uri="{FF2B5EF4-FFF2-40B4-BE49-F238E27FC236}">
                <a16:creationId xmlns:a16="http://schemas.microsoft.com/office/drawing/2014/main" id="{902EE731-9749-4B14-9AC0-37FA613734CA}"/>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21">
            <a:extLst>
              <a:ext uri="{FF2B5EF4-FFF2-40B4-BE49-F238E27FC236}">
                <a16:creationId xmlns:a16="http://schemas.microsoft.com/office/drawing/2014/main" id="{4887F0FF-03AD-42B8-B750-DF01144FD14D}"/>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校园环境文化建设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34" name="KSO_Shape">
            <a:extLst>
              <a:ext uri="{FF2B5EF4-FFF2-40B4-BE49-F238E27FC236}">
                <a16:creationId xmlns:a16="http://schemas.microsoft.com/office/drawing/2014/main" id="{C9C2CEFA-0B27-4D31-A92D-4564335FF7A9}"/>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5" name="图片 34" descr="123">
            <a:extLst>
              <a:ext uri="{FF2B5EF4-FFF2-40B4-BE49-F238E27FC236}">
                <a16:creationId xmlns:a16="http://schemas.microsoft.com/office/drawing/2014/main" id="{A288BCC5-309B-4CB4-A521-CCCAC3E4B5CD}"/>
              </a:ext>
            </a:extLst>
          </p:cNvPr>
          <p:cNvPicPr>
            <a:picLocks noChangeAspect="1"/>
          </p:cNvPicPr>
          <p:nvPr/>
        </p:nvPicPr>
        <p:blipFill>
          <a:blip r:embed="rId3"/>
          <a:stretch>
            <a:fillRect/>
          </a:stretch>
        </p:blipFill>
        <p:spPr>
          <a:xfrm>
            <a:off x="9357995" y="165100"/>
            <a:ext cx="2398395" cy="484505"/>
          </a:xfrm>
          <a:prstGeom prst="rect">
            <a:avLst/>
          </a:prstGeom>
        </p:spPr>
      </p:pic>
      <p:sp>
        <p:nvSpPr>
          <p:cNvPr id="37" name="文本框 36">
            <a:extLst>
              <a:ext uri="{FF2B5EF4-FFF2-40B4-BE49-F238E27FC236}">
                <a16:creationId xmlns:a16="http://schemas.microsoft.com/office/drawing/2014/main" id="{20DA4BE6-8DE6-4903-ABAB-453B8184A660}"/>
              </a:ext>
            </a:extLst>
          </p:cNvPr>
          <p:cNvSpPr txBox="1"/>
          <p:nvPr/>
        </p:nvSpPr>
        <p:spPr>
          <a:xfrm>
            <a:off x="9694606" y="5637601"/>
            <a:ext cx="2620181" cy="1220399"/>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第一章副标题字体：微软雅黑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内容主题字体：微软雅黑加粗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2875"/>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3375"/>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52" presetClass="entr" presetSubtype="0" fill="hold" nodeType="withEffect">
                                  <p:stCondLst>
                                    <p:cond delay="250"/>
                                  </p:stCondLst>
                                  <p:childTnLst>
                                    <p:set>
                                      <p:cBhvr>
                                        <p:cTn id="32" dur="1" fill="hold">
                                          <p:stCondLst>
                                            <p:cond delay="0"/>
                                          </p:stCondLst>
                                        </p:cTn>
                                        <p:tgtEl>
                                          <p:spTgt spid="15"/>
                                        </p:tgtEl>
                                        <p:attrNameLst>
                                          <p:attrName>style.visibility</p:attrName>
                                        </p:attrNameLst>
                                      </p:cBhvr>
                                      <p:to>
                                        <p:strVal val="visible"/>
                                      </p:to>
                                    </p:set>
                                    <p:animScale>
                                      <p:cBhvr>
                                        <p:cTn id="33"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750" decel="50000" fill="hold">
                                          <p:stCondLst>
                                            <p:cond delay="0"/>
                                          </p:stCondLst>
                                        </p:cTn>
                                        <p:tgtEl>
                                          <p:spTgt spid="15"/>
                                        </p:tgtEl>
                                        <p:attrNameLst>
                                          <p:attrName>ppt_x</p:attrName>
                                          <p:attrName>ppt_y</p:attrName>
                                        </p:attrNameLst>
                                      </p:cBhvr>
                                    </p:animMotion>
                                    <p:animEffect transition="in" filter="fade">
                                      <p:cBhvr>
                                        <p:cTn id="35" dur="750"/>
                                        <p:tgtEl>
                                          <p:spTgt spid="15"/>
                                        </p:tgtEl>
                                      </p:cBhvr>
                                    </p:animEffect>
                                  </p:childTnLst>
                                </p:cTn>
                              </p:par>
                              <p:par>
                                <p:cTn id="36" presetID="52" presetClass="entr" presetSubtype="0" fill="hold" nodeType="withEffect">
                                  <p:stCondLst>
                                    <p:cond delay="500"/>
                                  </p:stCondLst>
                                  <p:childTnLst>
                                    <p:set>
                                      <p:cBhvr>
                                        <p:cTn id="37" dur="1" fill="hold">
                                          <p:stCondLst>
                                            <p:cond delay="0"/>
                                          </p:stCondLst>
                                        </p:cTn>
                                        <p:tgtEl>
                                          <p:spTgt spid="12"/>
                                        </p:tgtEl>
                                        <p:attrNameLst>
                                          <p:attrName>style.visibility</p:attrName>
                                        </p:attrNameLst>
                                      </p:cBhvr>
                                      <p:to>
                                        <p:strVal val="visible"/>
                                      </p:to>
                                    </p:set>
                                    <p:animScale>
                                      <p:cBhvr>
                                        <p:cTn id="38"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750" decel="50000" fill="hold">
                                          <p:stCondLst>
                                            <p:cond delay="0"/>
                                          </p:stCondLst>
                                        </p:cTn>
                                        <p:tgtEl>
                                          <p:spTgt spid="12"/>
                                        </p:tgtEl>
                                        <p:attrNameLst>
                                          <p:attrName>ppt_x</p:attrName>
                                          <p:attrName>ppt_y</p:attrName>
                                        </p:attrNameLst>
                                      </p:cBhvr>
                                    </p:animMotion>
                                    <p:animEffect transition="in" filter="fade">
                                      <p:cBhvr>
                                        <p:cTn id="40" dur="750"/>
                                        <p:tgtEl>
                                          <p:spTgt spid="12"/>
                                        </p:tgtEl>
                                      </p:cBhvr>
                                    </p:animEffect>
                                  </p:childTnLst>
                                </p:cTn>
                              </p:par>
                              <p:par>
                                <p:cTn id="41" presetID="52" presetClass="entr" presetSubtype="0" fill="hold" nodeType="withEffect">
                                  <p:stCondLst>
                                    <p:cond delay="750"/>
                                  </p:stCondLst>
                                  <p:childTnLst>
                                    <p:set>
                                      <p:cBhvr>
                                        <p:cTn id="42" dur="1" fill="hold">
                                          <p:stCondLst>
                                            <p:cond delay="0"/>
                                          </p:stCondLst>
                                        </p:cTn>
                                        <p:tgtEl>
                                          <p:spTgt spid="9"/>
                                        </p:tgtEl>
                                        <p:attrNameLst>
                                          <p:attrName>style.visibility</p:attrName>
                                        </p:attrNameLst>
                                      </p:cBhvr>
                                      <p:to>
                                        <p:strVal val="visible"/>
                                      </p:to>
                                    </p:set>
                                    <p:animScale>
                                      <p:cBhvr>
                                        <p:cTn id="43"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750" decel="50000" fill="hold">
                                          <p:stCondLst>
                                            <p:cond delay="0"/>
                                          </p:stCondLst>
                                        </p:cTn>
                                        <p:tgtEl>
                                          <p:spTgt spid="9"/>
                                        </p:tgtEl>
                                        <p:attrNameLst>
                                          <p:attrName>ppt_x</p:attrName>
                                          <p:attrName>ppt_y</p:attrName>
                                        </p:attrNameLst>
                                      </p:cBhvr>
                                    </p:animMotion>
                                    <p:animEffect transition="in" filter="fade">
                                      <p:cBhvr>
                                        <p:cTn id="45" dur="750"/>
                                        <p:tgtEl>
                                          <p:spTgt spid="9"/>
                                        </p:tgtEl>
                                      </p:cBhvr>
                                    </p:animEffect>
                                  </p:childTnLst>
                                </p:cTn>
                              </p:par>
                            </p:childTnLst>
                          </p:cTn>
                        </p:par>
                        <p:par>
                          <p:cTn id="46" fill="hold">
                            <p:stCondLst>
                              <p:cond delay="4875"/>
                            </p:stCondLst>
                            <p:childTnLst>
                              <p:par>
                                <p:cTn id="47" presetID="2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750"/>
                                        <p:tgtEl>
                                          <p:spTgt spid="8"/>
                                        </p:tgtEl>
                                      </p:cBhvr>
                                    </p:animEffect>
                                  </p:childTnLst>
                                </p:cTn>
                              </p:par>
                            </p:childTnLst>
                          </p:cTn>
                        </p:par>
                        <p:par>
                          <p:cTn id="50" fill="hold">
                            <p:stCondLst>
                              <p:cond delay="5625"/>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par>
                          <p:cTn id="54" fill="hold">
                            <p:stCondLst>
                              <p:cond delay="6375"/>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750"/>
                                        <p:tgtEl>
                                          <p:spTgt spid="6"/>
                                        </p:tgtEl>
                                      </p:cBhvr>
                                    </p:animEffect>
                                  </p:childTnLst>
                                </p:cTn>
                              </p:par>
                            </p:childTnLst>
                          </p:cTn>
                        </p:par>
                        <p:par>
                          <p:cTn id="58" fill="hold">
                            <p:stCondLst>
                              <p:cond delay="7125"/>
                            </p:stCondLst>
                            <p:childTnLst>
                              <p:par>
                                <p:cTn id="59" presetID="2" presetClass="entr" presetSubtype="8" decel="5330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750" fill="hold"/>
                                        <p:tgtEl>
                                          <p:spTgt spid="32"/>
                                        </p:tgtEl>
                                        <p:attrNameLst>
                                          <p:attrName>ppt_x</p:attrName>
                                        </p:attrNameLst>
                                      </p:cBhvr>
                                      <p:tavLst>
                                        <p:tav tm="0">
                                          <p:val>
                                            <p:strVal val="0-#ppt_w/2"/>
                                          </p:val>
                                        </p:tav>
                                        <p:tav tm="100000">
                                          <p:val>
                                            <p:strVal val="#ppt_x"/>
                                          </p:val>
                                        </p:tav>
                                      </p:tavLst>
                                    </p:anim>
                                    <p:anim calcmode="lin" valueType="num">
                                      <p:cBhvr additive="base">
                                        <p:cTn id="62" dur="75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7875"/>
                            </p:stCondLst>
                            <p:childTnLst>
                              <p:par>
                                <p:cTn id="64" presetID="2" presetClass="entr" presetSubtype="8" decel="5330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750" fill="hold"/>
                                        <p:tgtEl>
                                          <p:spTgt spid="34"/>
                                        </p:tgtEl>
                                        <p:attrNameLst>
                                          <p:attrName>ppt_x</p:attrName>
                                        </p:attrNameLst>
                                      </p:cBhvr>
                                      <p:tavLst>
                                        <p:tav tm="0">
                                          <p:val>
                                            <p:strVal val="0-#ppt_w/2"/>
                                          </p:val>
                                        </p:tav>
                                        <p:tav tm="100000">
                                          <p:val>
                                            <p:strVal val="#ppt_x"/>
                                          </p:val>
                                        </p:tav>
                                      </p:tavLst>
                                    </p:anim>
                                    <p:anim calcmode="lin" valueType="num">
                                      <p:cBhvr additive="base">
                                        <p:cTn id="67" dur="750" fill="hold"/>
                                        <p:tgtEl>
                                          <p:spTgt spid="34"/>
                                        </p:tgtEl>
                                        <p:attrNameLst>
                                          <p:attrName>ppt_y</p:attrName>
                                        </p:attrNameLst>
                                      </p:cBhvr>
                                      <p:tavLst>
                                        <p:tav tm="0">
                                          <p:val>
                                            <p:strVal val="#ppt_y"/>
                                          </p:val>
                                        </p:tav>
                                        <p:tav tm="100000">
                                          <p:val>
                                            <p:strVal val="#ppt_y"/>
                                          </p:val>
                                        </p:tav>
                                      </p:tavLst>
                                    </p:anim>
                                  </p:childTnLst>
                                </p:cTn>
                              </p:par>
                            </p:childTnLst>
                          </p:cTn>
                        </p:par>
                        <p:par>
                          <p:cTn id="68" fill="hold">
                            <p:stCondLst>
                              <p:cond delay="8625"/>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33"/>
                                        </p:tgtEl>
                                        <p:attrNameLst>
                                          <p:attrName>style.visibility</p:attrName>
                                        </p:attrNameLst>
                                      </p:cBhvr>
                                      <p:to>
                                        <p:strVal val="visible"/>
                                      </p:to>
                                    </p:set>
                                    <p:anim by="(-#ppt_w*2)" calcmode="lin" valueType="num">
                                      <p:cBhvr rctx="PPT">
                                        <p:cTn id="71" dur="375" autoRev="1" fill="hold">
                                          <p:stCondLst>
                                            <p:cond delay="0"/>
                                          </p:stCondLst>
                                        </p:cTn>
                                        <p:tgtEl>
                                          <p:spTgt spid="33"/>
                                        </p:tgtEl>
                                        <p:attrNameLst>
                                          <p:attrName>ppt_w</p:attrName>
                                        </p:attrNameLst>
                                      </p:cBhvr>
                                    </p:anim>
                                    <p:anim by="(#ppt_w*0.50)" calcmode="lin" valueType="num">
                                      <p:cBhvr>
                                        <p:cTn id="72" dur="375" decel="50000" autoRev="1" fill="hold">
                                          <p:stCondLst>
                                            <p:cond delay="0"/>
                                          </p:stCondLst>
                                        </p:cTn>
                                        <p:tgtEl>
                                          <p:spTgt spid="33"/>
                                        </p:tgtEl>
                                        <p:attrNameLst>
                                          <p:attrName>ppt_x</p:attrName>
                                        </p:attrNameLst>
                                      </p:cBhvr>
                                    </p:anim>
                                    <p:anim from="(-#ppt_h/2)" to="(#ppt_y)" calcmode="lin" valueType="num">
                                      <p:cBhvr>
                                        <p:cTn id="73" dur="750" fill="hold">
                                          <p:stCondLst>
                                            <p:cond delay="0"/>
                                          </p:stCondLst>
                                        </p:cTn>
                                        <p:tgtEl>
                                          <p:spTgt spid="33"/>
                                        </p:tgtEl>
                                        <p:attrNameLst>
                                          <p:attrName>ppt_y</p:attrName>
                                        </p:attrNameLst>
                                      </p:cBhvr>
                                    </p:anim>
                                    <p:animRot by="21600000">
                                      <p:cBhvr>
                                        <p:cTn id="74" dur="750" fill="hold">
                                          <p:stCondLst>
                                            <p:cond delay="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5" grpId="0" bldLvl="0" animBg="1"/>
      <p:bldP spid="6" grpId="0"/>
      <p:bldP spid="7" grpId="0"/>
      <p:bldP spid="8" grpId="0"/>
      <p:bldP spid="18" grpId="0"/>
      <p:bldP spid="32" grpId="0" bldLvl="0" animBg="1"/>
      <p:bldP spid="33"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第一章副标题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4" name="KSO_Shape"/>
          <p:cNvSpPr>
            <a:spLocks noChangeAspect="1"/>
          </p:cNvSpPr>
          <p:nvPr/>
        </p:nvSpPr>
        <p:spPr>
          <a:xfrm>
            <a:off x="2302934" y="2372883"/>
            <a:ext cx="7586133" cy="4148667"/>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7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70779 w 43671952"/>
              <a:gd name="connsiteY1094" fmla="*/ 19047272 h 23902640"/>
              <a:gd name="connsiteX1095" fmla="*/ 2017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7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7" fmla="*/ 24475351 w 43671952"/>
              <a:gd name="connsiteY2017" fmla="*/ 13939600 h 23902640"/>
              <a:gd name="connsiteX2017-1" fmla="*/ 24498211 w 43671952"/>
              <a:gd name="connsiteY2017-2"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7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7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7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7-1" y="connsiteY2017-2"/>
              </a:cxn>
              <a:cxn ang="0">
                <a:pos x="connsiteX2017-1" y="connsiteY2017-2"/>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7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7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7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70779" y="19047272"/>
                </a:lnTo>
                <a:cubicBezTo>
                  <a:pt x="20172683" y="19023856"/>
                  <a:pt x="20157209" y="19013536"/>
                  <a:pt x="20170783" y="18973452"/>
                </a:cubicBezTo>
                <a:cubicBezTo>
                  <a:pt x="2017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7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7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75595" y="15025687"/>
                </a:lnTo>
                <a:cubicBezTo>
                  <a:pt x="2017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7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7738"/>
                  <a:pt x="14137659" y="12017738"/>
                </a:cubicBezTo>
                <a:cubicBezTo>
                  <a:pt x="14125037" y="12017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7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7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72687" y="8219206"/>
                  <a:pt x="20174191" y="8224959"/>
                </a:cubicBezTo>
                <a:cubicBezTo>
                  <a:pt x="20211113" y="8243420"/>
                  <a:pt x="2017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7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7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7"/>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7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7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7896"/>
                  <a:pt x="13247279" y="2029115"/>
                  <a:pt x="13260700" y="2033590"/>
                </a:cubicBezTo>
                <a:cubicBezTo>
                  <a:pt x="13261090" y="2033522"/>
                  <a:pt x="13309622" y="2027471"/>
                  <a:pt x="13317849" y="2020888"/>
                </a:cubicBezTo>
                <a:cubicBezTo>
                  <a:pt x="13323808" y="2017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7"/>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7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7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7"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7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162C56"/>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endParaRPr>
          </a:p>
        </p:txBody>
      </p:sp>
      <p:sp>
        <p:nvSpPr>
          <p:cNvPr id="15" name="任意多边形 14"/>
          <p:cNvSpPr>
            <a:spLocks noChangeArrowheads="1"/>
          </p:cNvSpPr>
          <p:nvPr/>
        </p:nvSpPr>
        <p:spPr bwMode="auto">
          <a:xfrm>
            <a:off x="3746621" y="2531812"/>
            <a:ext cx="426128" cy="725145"/>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DE9C35"/>
          </a:solidFill>
          <a:ln>
            <a:solidFill>
              <a:schemeClr val="bg1"/>
            </a:solidFill>
          </a:ln>
        </p:spPr>
        <p:txBody>
          <a:bodyPr wrap="square">
            <a:noAutofit/>
          </a:bodyPr>
          <a:lstStyle/>
          <a:p>
            <a:endParaRPr lang="zh-CN" altLang="zh-CN" sz="2560">
              <a:solidFill>
                <a:srgbClr val="000000"/>
              </a:solidFill>
              <a:sym typeface="宋体" panose="02010600030101010101" pitchFamily="2" charset="-122"/>
            </a:endParaRPr>
          </a:p>
        </p:txBody>
      </p:sp>
      <p:sp>
        <p:nvSpPr>
          <p:cNvPr id="16" name="任意多边形 15"/>
          <p:cNvSpPr>
            <a:spLocks noChangeArrowheads="1"/>
          </p:cNvSpPr>
          <p:nvPr/>
        </p:nvSpPr>
        <p:spPr bwMode="auto">
          <a:xfrm>
            <a:off x="5921173" y="2662022"/>
            <a:ext cx="426128" cy="725145"/>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DE9C35"/>
          </a:solidFill>
          <a:ln>
            <a:solidFill>
              <a:schemeClr val="bg1"/>
            </a:solidFill>
          </a:ln>
        </p:spPr>
        <p:txBody>
          <a:bodyPr wrap="square">
            <a:noAutofit/>
          </a:bodyPr>
          <a:lstStyle/>
          <a:p>
            <a:endParaRPr lang="zh-CN" altLang="zh-CN" sz="2560">
              <a:solidFill>
                <a:srgbClr val="000000"/>
              </a:solidFill>
              <a:sym typeface="宋体" panose="02010600030101010101" pitchFamily="2" charset="-122"/>
            </a:endParaRPr>
          </a:p>
        </p:txBody>
      </p:sp>
      <p:sp>
        <p:nvSpPr>
          <p:cNvPr id="17" name="任意多边形 16"/>
          <p:cNvSpPr>
            <a:spLocks noChangeArrowheads="1"/>
          </p:cNvSpPr>
          <p:nvPr/>
        </p:nvSpPr>
        <p:spPr bwMode="auto">
          <a:xfrm>
            <a:off x="8400256" y="3024596"/>
            <a:ext cx="426128" cy="725145"/>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DE9C35"/>
          </a:solidFill>
          <a:ln>
            <a:solidFill>
              <a:schemeClr val="bg1"/>
            </a:solidFill>
          </a:ln>
        </p:spPr>
        <p:txBody>
          <a:bodyPr wrap="square">
            <a:noAutofit/>
          </a:bodyPr>
          <a:lstStyle/>
          <a:p>
            <a:endParaRPr lang="zh-CN" altLang="zh-CN" sz="2560">
              <a:solidFill>
                <a:srgbClr val="000000"/>
              </a:solidFill>
              <a:sym typeface="宋体" panose="02010600030101010101" pitchFamily="2" charset="-122"/>
            </a:endParaRPr>
          </a:p>
        </p:txBody>
      </p:sp>
      <p:sp>
        <p:nvSpPr>
          <p:cNvPr id="18" name="任意多边形 17"/>
          <p:cNvSpPr>
            <a:spLocks noChangeArrowheads="1"/>
          </p:cNvSpPr>
          <p:nvPr/>
        </p:nvSpPr>
        <p:spPr bwMode="auto">
          <a:xfrm>
            <a:off x="5669871" y="4769112"/>
            <a:ext cx="426128" cy="725145"/>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DE9C35"/>
          </a:solidFill>
          <a:ln>
            <a:solidFill>
              <a:schemeClr val="bg1"/>
            </a:solidFill>
          </a:ln>
        </p:spPr>
        <p:txBody>
          <a:bodyPr wrap="square">
            <a:noAutofit/>
          </a:bodyPr>
          <a:lstStyle/>
          <a:p>
            <a:endParaRPr lang="zh-CN" altLang="zh-CN" sz="2560">
              <a:solidFill>
                <a:srgbClr val="000000"/>
              </a:solidFill>
              <a:sym typeface="宋体" panose="02010600030101010101" pitchFamily="2" charset="-122"/>
            </a:endParaRPr>
          </a:p>
        </p:txBody>
      </p:sp>
      <p:sp>
        <p:nvSpPr>
          <p:cNvPr id="19" name="矩形 1"/>
          <p:cNvSpPr>
            <a:spLocks noChangeArrowheads="1"/>
          </p:cNvSpPr>
          <p:nvPr/>
        </p:nvSpPr>
        <p:spPr bwMode="auto">
          <a:xfrm>
            <a:off x="9336171" y="2678529"/>
            <a:ext cx="2680035"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
          <p:cNvSpPr>
            <a:spLocks noChangeArrowheads="1"/>
          </p:cNvSpPr>
          <p:nvPr/>
        </p:nvSpPr>
        <p:spPr bwMode="auto">
          <a:xfrm>
            <a:off x="6192011" y="4447217"/>
            <a:ext cx="2605851"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内容示意内容示意</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内容示意</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1"/>
          <p:cNvSpPr>
            <a:spLocks noChangeArrowheads="1"/>
          </p:cNvSpPr>
          <p:nvPr/>
        </p:nvSpPr>
        <p:spPr bwMode="auto">
          <a:xfrm>
            <a:off x="634576" y="2469981"/>
            <a:ext cx="2676442"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rgbClr val="F79646"/>
              </a:solidFill>
              <a:latin typeface="微软雅黑" panose="020B0503020204020204" pitchFamily="34" charset="-122"/>
              <a:ea typeface="微软雅黑" panose="020B0503020204020204" pitchFamily="34" charset="-122"/>
            </a:endParaRPr>
          </a:p>
        </p:txBody>
      </p:sp>
      <p:sp>
        <p:nvSpPr>
          <p:cNvPr id="22" name="矩形 1"/>
          <p:cNvSpPr>
            <a:spLocks noChangeArrowheads="1"/>
          </p:cNvSpPr>
          <p:nvPr/>
        </p:nvSpPr>
        <p:spPr bwMode="auto">
          <a:xfrm>
            <a:off x="5327915" y="1316766"/>
            <a:ext cx="2880320"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图片 11" descr="123"/>
          <p:cNvPicPr>
            <a:picLocks noChangeAspect="1"/>
          </p:cNvPicPr>
          <p:nvPr/>
        </p:nvPicPr>
        <p:blipFill>
          <a:blip r:embed="rId3"/>
          <a:stretch>
            <a:fillRect/>
          </a:stretch>
        </p:blipFill>
        <p:spPr>
          <a:xfrm>
            <a:off x="9357995" y="165100"/>
            <a:ext cx="2398395" cy="484505"/>
          </a:xfrm>
          <a:prstGeom prst="rect">
            <a:avLst/>
          </a:prstGeom>
        </p:spPr>
      </p:pic>
      <p:sp>
        <p:nvSpPr>
          <p:cNvPr id="23" name="文本框 22">
            <a:extLst>
              <a:ext uri="{FF2B5EF4-FFF2-40B4-BE49-F238E27FC236}">
                <a16:creationId xmlns:a16="http://schemas.microsoft.com/office/drawing/2014/main" id="{65604912-70BA-44D2-BD8A-0BDB62D71E28}"/>
              </a:ext>
            </a:extLst>
          </p:cNvPr>
          <p:cNvSpPr txBox="1"/>
          <p:nvPr/>
        </p:nvSpPr>
        <p:spPr>
          <a:xfrm>
            <a:off x="3241651" y="509646"/>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 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25" name="矩形 24">
            <a:extLst>
              <a:ext uri="{FF2B5EF4-FFF2-40B4-BE49-F238E27FC236}">
                <a16:creationId xmlns:a16="http://schemas.microsoft.com/office/drawing/2014/main" id="{BDBFB895-9C3F-4BF1-B7E5-4B4CB0C2A082}"/>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1">
            <a:extLst>
              <a:ext uri="{FF2B5EF4-FFF2-40B4-BE49-F238E27FC236}">
                <a16:creationId xmlns:a16="http://schemas.microsoft.com/office/drawing/2014/main" id="{CF254A8A-73F7-4579-916E-92CCBCA6039E}"/>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第一章副标题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7" name="KSO_Shape">
            <a:extLst>
              <a:ext uri="{FF2B5EF4-FFF2-40B4-BE49-F238E27FC236}">
                <a16:creationId xmlns:a16="http://schemas.microsoft.com/office/drawing/2014/main" id="{96D654EB-5AF5-436D-B321-BF0EFC5EC79C}"/>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8" name="图片 27" descr="123">
            <a:extLst>
              <a:ext uri="{FF2B5EF4-FFF2-40B4-BE49-F238E27FC236}">
                <a16:creationId xmlns:a16="http://schemas.microsoft.com/office/drawing/2014/main" id="{E94CF4DD-E100-4794-B35F-53E225CF9AFF}"/>
              </a:ext>
            </a:extLst>
          </p:cNvPr>
          <p:cNvPicPr>
            <a:picLocks noChangeAspect="1"/>
          </p:cNvPicPr>
          <p:nvPr/>
        </p:nvPicPr>
        <p:blipFill>
          <a:blip r:embed="rId3"/>
          <a:stretch>
            <a:fillRect/>
          </a:stretch>
        </p:blipFill>
        <p:spPr>
          <a:xfrm>
            <a:off x="9357995" y="165100"/>
            <a:ext cx="2398395" cy="484505"/>
          </a:xfrm>
          <a:prstGeom prst="rect">
            <a:avLst/>
          </a:prstGeom>
        </p:spPr>
      </p:pic>
      <p:sp>
        <p:nvSpPr>
          <p:cNvPr id="31" name="文本框 30">
            <a:extLst>
              <a:ext uri="{FF2B5EF4-FFF2-40B4-BE49-F238E27FC236}">
                <a16:creationId xmlns:a16="http://schemas.microsoft.com/office/drawing/2014/main" id="{C6E33A43-F84A-4369-A828-C57B4494347F}"/>
              </a:ext>
            </a:extLst>
          </p:cNvPr>
          <p:cNvSpPr txBox="1"/>
          <p:nvPr/>
        </p:nvSpPr>
        <p:spPr>
          <a:xfrm>
            <a:off x="9700564" y="6099266"/>
            <a:ext cx="2680034"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第一章副标题字体：微软雅黑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内容示意字体：微软雅黑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2875"/>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3375"/>
                            </p:stCondLst>
                            <p:childTnLst>
                              <p:par>
                                <p:cTn id="28" presetID="47"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750"/>
                                        <p:tgtEl>
                                          <p:spTgt spid="15"/>
                                        </p:tgtEl>
                                      </p:cBhvr>
                                    </p:animEffect>
                                    <p:anim calcmode="lin" valueType="num">
                                      <p:cBhvr>
                                        <p:cTn id="31" dur="750" fill="hold"/>
                                        <p:tgtEl>
                                          <p:spTgt spid="15"/>
                                        </p:tgtEl>
                                        <p:attrNameLst>
                                          <p:attrName>ppt_x</p:attrName>
                                        </p:attrNameLst>
                                      </p:cBhvr>
                                      <p:tavLst>
                                        <p:tav tm="0">
                                          <p:val>
                                            <p:strVal val="#ppt_x"/>
                                          </p:val>
                                        </p:tav>
                                        <p:tav tm="100000">
                                          <p:val>
                                            <p:strVal val="#ppt_x"/>
                                          </p:val>
                                        </p:tav>
                                      </p:tavLst>
                                    </p:anim>
                                    <p:anim calcmode="lin" valueType="num">
                                      <p:cBhvr>
                                        <p:cTn id="32" dur="750" fill="hold"/>
                                        <p:tgtEl>
                                          <p:spTgt spid="1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50"/>
                                        <p:tgtEl>
                                          <p:spTgt spid="16"/>
                                        </p:tgtEl>
                                      </p:cBhvr>
                                    </p:animEffect>
                                    <p:anim calcmode="lin" valueType="num">
                                      <p:cBhvr>
                                        <p:cTn id="36" dur="750" fill="hold"/>
                                        <p:tgtEl>
                                          <p:spTgt spid="16"/>
                                        </p:tgtEl>
                                        <p:attrNameLst>
                                          <p:attrName>ppt_x</p:attrName>
                                        </p:attrNameLst>
                                      </p:cBhvr>
                                      <p:tavLst>
                                        <p:tav tm="0">
                                          <p:val>
                                            <p:strVal val="#ppt_x"/>
                                          </p:val>
                                        </p:tav>
                                        <p:tav tm="100000">
                                          <p:val>
                                            <p:strVal val="#ppt_x"/>
                                          </p:val>
                                        </p:tav>
                                      </p:tavLst>
                                    </p:anim>
                                    <p:anim calcmode="lin" valueType="num">
                                      <p:cBhvr>
                                        <p:cTn id="37" dur="750" fill="hold"/>
                                        <p:tgtEl>
                                          <p:spTgt spid="1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5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750"/>
                                        <p:tgtEl>
                                          <p:spTgt spid="17"/>
                                        </p:tgtEl>
                                      </p:cBhvr>
                                    </p:animEffect>
                                    <p:anim calcmode="lin" valueType="num">
                                      <p:cBhvr>
                                        <p:cTn id="41" dur="750" fill="hold"/>
                                        <p:tgtEl>
                                          <p:spTgt spid="17"/>
                                        </p:tgtEl>
                                        <p:attrNameLst>
                                          <p:attrName>ppt_x</p:attrName>
                                        </p:attrNameLst>
                                      </p:cBhvr>
                                      <p:tavLst>
                                        <p:tav tm="0">
                                          <p:val>
                                            <p:strVal val="#ppt_x"/>
                                          </p:val>
                                        </p:tav>
                                        <p:tav tm="100000">
                                          <p:val>
                                            <p:strVal val="#ppt_x"/>
                                          </p:val>
                                        </p:tav>
                                      </p:tavLst>
                                    </p:anim>
                                    <p:anim calcmode="lin" valueType="num">
                                      <p:cBhvr>
                                        <p:cTn id="42" dur="750" fill="hold"/>
                                        <p:tgtEl>
                                          <p:spTgt spid="1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750"/>
                                        <p:tgtEl>
                                          <p:spTgt spid="18"/>
                                        </p:tgtEl>
                                      </p:cBhvr>
                                    </p:animEffect>
                                    <p:anim calcmode="lin" valueType="num">
                                      <p:cBhvr>
                                        <p:cTn id="46" dur="750" fill="hold"/>
                                        <p:tgtEl>
                                          <p:spTgt spid="18"/>
                                        </p:tgtEl>
                                        <p:attrNameLst>
                                          <p:attrName>ppt_x</p:attrName>
                                        </p:attrNameLst>
                                      </p:cBhvr>
                                      <p:tavLst>
                                        <p:tav tm="0">
                                          <p:val>
                                            <p:strVal val="#ppt_x"/>
                                          </p:val>
                                        </p:tav>
                                        <p:tav tm="100000">
                                          <p:val>
                                            <p:strVal val="#ppt_x"/>
                                          </p:val>
                                        </p:tav>
                                      </p:tavLst>
                                    </p:anim>
                                    <p:anim calcmode="lin" valueType="num">
                                      <p:cBhvr>
                                        <p:cTn id="47" dur="75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4875"/>
                            </p:stCondLst>
                            <p:childTnLst>
                              <p:par>
                                <p:cTn id="49" presetID="2" presetClass="entr" presetSubtype="8" decel="5330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750" fill="hold"/>
                                        <p:tgtEl>
                                          <p:spTgt spid="21"/>
                                        </p:tgtEl>
                                        <p:attrNameLst>
                                          <p:attrName>ppt_x</p:attrName>
                                        </p:attrNameLst>
                                      </p:cBhvr>
                                      <p:tavLst>
                                        <p:tav tm="0">
                                          <p:val>
                                            <p:strVal val="0-#ppt_w/2"/>
                                          </p:val>
                                        </p:tav>
                                        <p:tav tm="100000">
                                          <p:val>
                                            <p:strVal val="#ppt_x"/>
                                          </p:val>
                                        </p:tav>
                                      </p:tavLst>
                                    </p:anim>
                                    <p:anim calcmode="lin" valueType="num">
                                      <p:cBhvr additive="base">
                                        <p:cTn id="52" dur="750" fill="hold"/>
                                        <p:tgtEl>
                                          <p:spTgt spid="21"/>
                                        </p:tgtEl>
                                        <p:attrNameLst>
                                          <p:attrName>ppt_y</p:attrName>
                                        </p:attrNameLst>
                                      </p:cBhvr>
                                      <p:tavLst>
                                        <p:tav tm="0">
                                          <p:val>
                                            <p:strVal val="#ppt_y"/>
                                          </p:val>
                                        </p:tav>
                                        <p:tav tm="100000">
                                          <p:val>
                                            <p:strVal val="#ppt_y"/>
                                          </p:val>
                                        </p:tav>
                                      </p:tavLst>
                                    </p:anim>
                                  </p:childTnLst>
                                </p:cTn>
                              </p:par>
                            </p:childTnLst>
                          </p:cTn>
                        </p:par>
                        <p:par>
                          <p:cTn id="53" fill="hold">
                            <p:stCondLst>
                              <p:cond delay="5625"/>
                            </p:stCondLst>
                            <p:childTnLst>
                              <p:par>
                                <p:cTn id="54" presetID="2" presetClass="entr" presetSubtype="2" decel="533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750" fill="hold"/>
                                        <p:tgtEl>
                                          <p:spTgt spid="19"/>
                                        </p:tgtEl>
                                        <p:attrNameLst>
                                          <p:attrName>ppt_x</p:attrName>
                                        </p:attrNameLst>
                                      </p:cBhvr>
                                      <p:tavLst>
                                        <p:tav tm="0">
                                          <p:val>
                                            <p:strVal val="1+#ppt_w/2"/>
                                          </p:val>
                                        </p:tav>
                                        <p:tav tm="100000">
                                          <p:val>
                                            <p:strVal val="#ppt_x"/>
                                          </p:val>
                                        </p:tav>
                                      </p:tavLst>
                                    </p:anim>
                                    <p:anim calcmode="lin" valueType="num">
                                      <p:cBhvr additive="base">
                                        <p:cTn id="57" dur="750" fill="hold"/>
                                        <p:tgtEl>
                                          <p:spTgt spid="19"/>
                                        </p:tgtEl>
                                        <p:attrNameLst>
                                          <p:attrName>ppt_y</p:attrName>
                                        </p:attrNameLst>
                                      </p:cBhvr>
                                      <p:tavLst>
                                        <p:tav tm="0">
                                          <p:val>
                                            <p:strVal val="#ppt_y"/>
                                          </p:val>
                                        </p:tav>
                                        <p:tav tm="100000">
                                          <p:val>
                                            <p:strVal val="#ppt_y"/>
                                          </p:val>
                                        </p:tav>
                                      </p:tavLst>
                                    </p:anim>
                                  </p:childTnLst>
                                </p:cTn>
                              </p:par>
                            </p:childTnLst>
                          </p:cTn>
                        </p:par>
                        <p:par>
                          <p:cTn id="58" fill="hold">
                            <p:stCondLst>
                              <p:cond delay="6375"/>
                            </p:stCondLst>
                            <p:childTnLst>
                              <p:par>
                                <p:cTn id="59" presetID="2" presetClass="entr" presetSubtype="2" decel="5330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750" fill="hold"/>
                                        <p:tgtEl>
                                          <p:spTgt spid="20"/>
                                        </p:tgtEl>
                                        <p:attrNameLst>
                                          <p:attrName>ppt_x</p:attrName>
                                        </p:attrNameLst>
                                      </p:cBhvr>
                                      <p:tavLst>
                                        <p:tav tm="0">
                                          <p:val>
                                            <p:strVal val="1+#ppt_w/2"/>
                                          </p:val>
                                        </p:tav>
                                        <p:tav tm="100000">
                                          <p:val>
                                            <p:strVal val="#ppt_x"/>
                                          </p:val>
                                        </p:tav>
                                      </p:tavLst>
                                    </p:anim>
                                    <p:anim calcmode="lin" valueType="num">
                                      <p:cBhvr additive="base">
                                        <p:cTn id="62" dur="750" fill="hold"/>
                                        <p:tgtEl>
                                          <p:spTgt spid="20"/>
                                        </p:tgtEl>
                                        <p:attrNameLst>
                                          <p:attrName>ppt_y</p:attrName>
                                        </p:attrNameLst>
                                      </p:cBhvr>
                                      <p:tavLst>
                                        <p:tav tm="0">
                                          <p:val>
                                            <p:strVal val="#ppt_y"/>
                                          </p:val>
                                        </p:tav>
                                        <p:tav tm="100000">
                                          <p:val>
                                            <p:strVal val="#ppt_y"/>
                                          </p:val>
                                        </p:tav>
                                      </p:tavLst>
                                    </p:anim>
                                  </p:childTnLst>
                                </p:cTn>
                              </p:par>
                              <p:par>
                                <p:cTn id="63" presetID="2" presetClass="entr" presetSubtype="8" decel="5330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750" fill="hold"/>
                                        <p:tgtEl>
                                          <p:spTgt spid="22"/>
                                        </p:tgtEl>
                                        <p:attrNameLst>
                                          <p:attrName>ppt_x</p:attrName>
                                        </p:attrNameLst>
                                      </p:cBhvr>
                                      <p:tavLst>
                                        <p:tav tm="0">
                                          <p:val>
                                            <p:strVal val="0-#ppt_w/2"/>
                                          </p:val>
                                        </p:tav>
                                        <p:tav tm="100000">
                                          <p:val>
                                            <p:strVal val="#ppt_x"/>
                                          </p:val>
                                        </p:tav>
                                      </p:tavLst>
                                    </p:anim>
                                    <p:anim calcmode="lin" valueType="num">
                                      <p:cBhvr additive="base">
                                        <p:cTn id="66" dur="750" fill="hold"/>
                                        <p:tgtEl>
                                          <p:spTgt spid="22"/>
                                        </p:tgtEl>
                                        <p:attrNameLst>
                                          <p:attrName>ppt_y</p:attrName>
                                        </p:attrNameLst>
                                      </p:cBhvr>
                                      <p:tavLst>
                                        <p:tav tm="0">
                                          <p:val>
                                            <p:strVal val="#ppt_y"/>
                                          </p:val>
                                        </p:tav>
                                        <p:tav tm="100000">
                                          <p:val>
                                            <p:strVal val="#ppt_y"/>
                                          </p:val>
                                        </p:tav>
                                      </p:tavLst>
                                    </p:anim>
                                  </p:childTnLst>
                                </p:cTn>
                              </p:par>
                            </p:childTnLst>
                          </p:cTn>
                        </p:par>
                        <p:par>
                          <p:cTn id="67" fill="hold">
                            <p:stCondLst>
                              <p:cond delay="7125"/>
                            </p:stCondLst>
                            <p:childTnLst>
                              <p:par>
                                <p:cTn id="68" presetID="2" presetClass="entr" presetSubtype="8" decel="5330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750" fill="hold"/>
                                        <p:tgtEl>
                                          <p:spTgt spid="25"/>
                                        </p:tgtEl>
                                        <p:attrNameLst>
                                          <p:attrName>ppt_x</p:attrName>
                                        </p:attrNameLst>
                                      </p:cBhvr>
                                      <p:tavLst>
                                        <p:tav tm="0">
                                          <p:val>
                                            <p:strVal val="0-#ppt_w/2"/>
                                          </p:val>
                                        </p:tav>
                                        <p:tav tm="100000">
                                          <p:val>
                                            <p:strVal val="#ppt_x"/>
                                          </p:val>
                                        </p:tav>
                                      </p:tavLst>
                                    </p:anim>
                                    <p:anim calcmode="lin" valueType="num">
                                      <p:cBhvr additive="base">
                                        <p:cTn id="71" dur="750" fill="hold"/>
                                        <p:tgtEl>
                                          <p:spTgt spid="25"/>
                                        </p:tgtEl>
                                        <p:attrNameLst>
                                          <p:attrName>ppt_y</p:attrName>
                                        </p:attrNameLst>
                                      </p:cBhvr>
                                      <p:tavLst>
                                        <p:tav tm="0">
                                          <p:val>
                                            <p:strVal val="#ppt_y"/>
                                          </p:val>
                                        </p:tav>
                                        <p:tav tm="100000">
                                          <p:val>
                                            <p:strVal val="#ppt_y"/>
                                          </p:val>
                                        </p:tav>
                                      </p:tavLst>
                                    </p:anim>
                                  </p:childTnLst>
                                </p:cTn>
                              </p:par>
                            </p:childTnLst>
                          </p:cTn>
                        </p:par>
                        <p:par>
                          <p:cTn id="72" fill="hold">
                            <p:stCondLst>
                              <p:cond delay="7875"/>
                            </p:stCondLst>
                            <p:childTnLst>
                              <p:par>
                                <p:cTn id="73" presetID="2" presetClass="entr" presetSubtype="8" decel="5330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750" fill="hold"/>
                                        <p:tgtEl>
                                          <p:spTgt spid="27"/>
                                        </p:tgtEl>
                                        <p:attrNameLst>
                                          <p:attrName>ppt_x</p:attrName>
                                        </p:attrNameLst>
                                      </p:cBhvr>
                                      <p:tavLst>
                                        <p:tav tm="0">
                                          <p:val>
                                            <p:strVal val="0-#ppt_w/2"/>
                                          </p:val>
                                        </p:tav>
                                        <p:tav tm="100000">
                                          <p:val>
                                            <p:strVal val="#ppt_x"/>
                                          </p:val>
                                        </p:tav>
                                      </p:tavLst>
                                    </p:anim>
                                    <p:anim calcmode="lin" valueType="num">
                                      <p:cBhvr additive="base">
                                        <p:cTn id="76" dur="750" fill="hold"/>
                                        <p:tgtEl>
                                          <p:spTgt spid="27"/>
                                        </p:tgtEl>
                                        <p:attrNameLst>
                                          <p:attrName>ppt_y</p:attrName>
                                        </p:attrNameLst>
                                      </p:cBhvr>
                                      <p:tavLst>
                                        <p:tav tm="0">
                                          <p:val>
                                            <p:strVal val="#ppt_y"/>
                                          </p:val>
                                        </p:tav>
                                        <p:tav tm="100000">
                                          <p:val>
                                            <p:strVal val="#ppt_y"/>
                                          </p:val>
                                        </p:tav>
                                      </p:tavLst>
                                    </p:anim>
                                  </p:childTnLst>
                                </p:cTn>
                              </p:par>
                            </p:childTnLst>
                          </p:cTn>
                        </p:par>
                        <p:par>
                          <p:cTn id="77" fill="hold">
                            <p:stCondLst>
                              <p:cond delay="8625"/>
                            </p:stCondLst>
                            <p:childTnLst>
                              <p:par>
                                <p:cTn id="78" presetID="56" presetClass="entr" presetSubtype="0" fill="hold" grpId="0" nodeType="after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 by="(-#ppt_w*2)" calcmode="lin" valueType="num">
                                      <p:cBhvr rctx="PPT">
                                        <p:cTn id="80" dur="375" autoRev="1" fill="hold">
                                          <p:stCondLst>
                                            <p:cond delay="0"/>
                                          </p:stCondLst>
                                        </p:cTn>
                                        <p:tgtEl>
                                          <p:spTgt spid="26"/>
                                        </p:tgtEl>
                                        <p:attrNameLst>
                                          <p:attrName>ppt_w</p:attrName>
                                        </p:attrNameLst>
                                      </p:cBhvr>
                                    </p:anim>
                                    <p:anim by="(#ppt_w*0.50)" calcmode="lin" valueType="num">
                                      <p:cBhvr>
                                        <p:cTn id="81" dur="375" decel="50000" autoRev="1" fill="hold">
                                          <p:stCondLst>
                                            <p:cond delay="0"/>
                                          </p:stCondLst>
                                        </p:cTn>
                                        <p:tgtEl>
                                          <p:spTgt spid="26"/>
                                        </p:tgtEl>
                                        <p:attrNameLst>
                                          <p:attrName>ppt_x</p:attrName>
                                        </p:attrNameLst>
                                      </p:cBhvr>
                                    </p:anim>
                                    <p:anim from="(-#ppt_h/2)" to="(#ppt_y)" calcmode="lin" valueType="num">
                                      <p:cBhvr>
                                        <p:cTn id="82" dur="750" fill="hold">
                                          <p:stCondLst>
                                            <p:cond delay="0"/>
                                          </p:stCondLst>
                                        </p:cTn>
                                        <p:tgtEl>
                                          <p:spTgt spid="26"/>
                                        </p:tgtEl>
                                        <p:attrNameLst>
                                          <p:attrName>ppt_y</p:attrName>
                                        </p:attrNameLst>
                                      </p:cBhvr>
                                    </p:anim>
                                    <p:animRot by="21600000">
                                      <p:cBhvr>
                                        <p:cTn id="83" dur="75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14" grpId="0" bldLvl="0" animBg="1"/>
      <p:bldP spid="15" grpId="0" bldLvl="0" animBg="1"/>
      <p:bldP spid="16" grpId="0" bldLvl="0" animBg="1"/>
      <p:bldP spid="17" grpId="0" bldLvl="0" animBg="1"/>
      <p:bldP spid="18" grpId="0" bldLvl="0" animBg="1"/>
      <p:bldP spid="19" grpId="0" autoUpdateAnimBg="0"/>
      <p:bldP spid="20" grpId="0" autoUpdateAnimBg="0"/>
      <p:bldP spid="21" grpId="0" autoUpdateAnimBg="0"/>
      <p:bldP spid="22" grpId="0" autoUpdateAnimBg="0"/>
      <p:bldP spid="25" grpId="0" bldLvl="0" animBg="1"/>
      <p:bldP spid="26"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第一章副标题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8" name="矩形 37"/>
          <p:cNvSpPr/>
          <p:nvPr/>
        </p:nvSpPr>
        <p:spPr>
          <a:xfrm>
            <a:off x="5589091" y="1916268"/>
            <a:ext cx="5929103" cy="4207917"/>
          </a:xfrm>
          <a:prstGeom prst="rect">
            <a:avLst/>
          </a:prstGeom>
          <a:noFill/>
          <a:ln w="19050">
            <a:solidFill>
              <a:srgbClr val="1D629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5970199" y="2133855"/>
            <a:ext cx="5547995" cy="787523"/>
          </a:xfrm>
          <a:prstGeom prst="rect">
            <a:avLst/>
          </a:prstGeom>
          <a:noFill/>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内容示意内容示意内容示意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5316220" y="2203450"/>
            <a:ext cx="466090" cy="648335"/>
          </a:xfrm>
          <a:prstGeom prst="rect">
            <a:avLst/>
          </a:prstGeom>
          <a:solidFill>
            <a:srgbClr val="162C5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5979724" y="3138606"/>
            <a:ext cx="5547995" cy="787523"/>
          </a:xfrm>
          <a:prstGeom prst="rect">
            <a:avLst/>
          </a:prstGeom>
          <a:noFill/>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5316220" y="3217545"/>
            <a:ext cx="466090" cy="648335"/>
          </a:xfrm>
          <a:prstGeom prst="rect">
            <a:avLst/>
          </a:prstGeom>
          <a:solidFill>
            <a:srgbClr val="E0A24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5989249" y="4160435"/>
            <a:ext cx="5538470" cy="787523"/>
          </a:xfrm>
          <a:prstGeom prst="rect">
            <a:avLst/>
          </a:prstGeom>
          <a:noFill/>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5316220" y="4244340"/>
            <a:ext cx="466090" cy="648335"/>
          </a:xfrm>
          <a:prstGeom prst="rect">
            <a:avLst/>
          </a:prstGeom>
          <a:solidFill>
            <a:srgbClr val="162C5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5979724" y="5182264"/>
            <a:ext cx="5538470" cy="787523"/>
          </a:xfrm>
          <a:prstGeom prst="rect">
            <a:avLst/>
          </a:prstGeom>
          <a:noFill/>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5316220" y="5271135"/>
            <a:ext cx="466090" cy="648335"/>
          </a:xfrm>
          <a:prstGeom prst="rect">
            <a:avLst/>
          </a:prstGeom>
          <a:solidFill>
            <a:srgbClr val="E0A24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55" y="1255017"/>
            <a:ext cx="5602983" cy="5602983"/>
          </a:xfrm>
          <a:prstGeom prst="rect">
            <a:avLst/>
          </a:prstGeom>
        </p:spPr>
      </p:pic>
      <p:pic>
        <p:nvPicPr>
          <p:cNvPr id="12" name="图片 11" descr="123"/>
          <p:cNvPicPr>
            <a:picLocks noChangeAspect="1"/>
          </p:cNvPicPr>
          <p:nvPr/>
        </p:nvPicPr>
        <p:blipFill>
          <a:blip r:embed="rId4"/>
          <a:stretch>
            <a:fillRect/>
          </a:stretch>
        </p:blipFill>
        <p:spPr>
          <a:xfrm>
            <a:off x="9357995" y="165100"/>
            <a:ext cx="2398395" cy="484505"/>
          </a:xfrm>
          <a:prstGeom prst="rect">
            <a:avLst/>
          </a:prstGeom>
        </p:spPr>
      </p:pic>
      <p:sp>
        <p:nvSpPr>
          <p:cNvPr id="20" name="文本框 19">
            <a:extLst>
              <a:ext uri="{FF2B5EF4-FFF2-40B4-BE49-F238E27FC236}">
                <a16:creationId xmlns:a16="http://schemas.microsoft.com/office/drawing/2014/main" id="{A8C427FC-E05B-4BFC-A3AF-69047D69E7F2}"/>
              </a:ext>
            </a:extLst>
          </p:cNvPr>
          <p:cNvSpPr txBox="1"/>
          <p:nvPr/>
        </p:nvSpPr>
        <p:spPr>
          <a:xfrm>
            <a:off x="9686612" y="6116527"/>
            <a:ext cx="2718610" cy="758734"/>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第一章副标题字体：微软雅黑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2875"/>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23"/>
          <p:cNvPicPr>
            <a:picLocks noChangeAspect="1"/>
          </p:cNvPicPr>
          <p:nvPr/>
        </p:nvPicPr>
        <p:blipFill>
          <a:blip r:embed="rId3"/>
          <a:srcRect l="26331" t="16875" r="27106"/>
          <a:stretch>
            <a:fillRect/>
          </a:stretch>
        </p:blipFill>
        <p:spPr>
          <a:xfrm>
            <a:off x="-38100" y="-10160"/>
            <a:ext cx="5762625" cy="6858635"/>
          </a:xfrm>
          <a:prstGeom prst="rect">
            <a:avLst/>
          </a:prstGeom>
        </p:spPr>
      </p:pic>
      <p:pic>
        <p:nvPicPr>
          <p:cNvPr id="12" name="图片 11" descr="123"/>
          <p:cNvPicPr>
            <a:picLocks noChangeAspect="1"/>
          </p:cNvPicPr>
          <p:nvPr/>
        </p:nvPicPr>
        <p:blipFill>
          <a:blip r:embed="rId4"/>
          <a:stretch>
            <a:fillRect/>
          </a:stretch>
        </p:blipFill>
        <p:spPr>
          <a:xfrm>
            <a:off x="9143365" y="252095"/>
            <a:ext cx="2608580" cy="435610"/>
          </a:xfrm>
          <a:prstGeom prst="rect">
            <a:avLst/>
          </a:prstGeom>
        </p:spPr>
      </p:pic>
      <p:grpSp>
        <p:nvGrpSpPr>
          <p:cNvPr id="10" name="组合 9">
            <a:extLst>
              <a:ext uri="{FF2B5EF4-FFF2-40B4-BE49-F238E27FC236}">
                <a16:creationId xmlns:a16="http://schemas.microsoft.com/office/drawing/2014/main" id="{E7F9A978-A082-431C-9759-5D181E62F0D5}"/>
              </a:ext>
            </a:extLst>
          </p:cNvPr>
          <p:cNvGrpSpPr/>
          <p:nvPr/>
        </p:nvGrpSpPr>
        <p:grpSpPr>
          <a:xfrm>
            <a:off x="6175939" y="2278878"/>
            <a:ext cx="6016061" cy="2441771"/>
            <a:chOff x="6175939" y="4666972"/>
            <a:chExt cx="6016061" cy="2441771"/>
          </a:xfrm>
        </p:grpSpPr>
        <p:sp>
          <p:nvSpPr>
            <p:cNvPr id="15" name="TextBox 4">
              <a:extLst>
                <a:ext uri="{FF2B5EF4-FFF2-40B4-BE49-F238E27FC236}">
                  <a16:creationId xmlns:a16="http://schemas.microsoft.com/office/drawing/2014/main" id="{BD336537-4558-4539-ABF2-A95E7FA27FD5}"/>
                </a:ext>
              </a:extLst>
            </p:cNvPr>
            <p:cNvSpPr txBox="1"/>
            <p:nvPr/>
          </p:nvSpPr>
          <p:spPr>
            <a:xfrm>
              <a:off x="6175939" y="4666972"/>
              <a:ext cx="6016061" cy="746340"/>
            </a:xfrm>
            <a:prstGeom prst="rect">
              <a:avLst/>
            </a:prstGeom>
            <a:noFill/>
          </p:spPr>
          <p:txBody>
            <a:bodyPr wrap="square" lIns="68562" tIns="34281" rIns="68562" bIns="34281" rtlCol="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en-US" altLang="zh-CN" sz="4400" b="1" dirty="0">
                  <a:solidFill>
                    <a:srgbClr val="162C56"/>
                  </a:solidFill>
                  <a:latin typeface="微软雅黑" panose="020B0503020204020204" pitchFamily="34" charset="-122"/>
                  <a:ea typeface="微软雅黑" panose="020B0503020204020204" pitchFamily="34" charset="-122"/>
                </a:rPr>
                <a:t>02 </a:t>
              </a:r>
              <a:r>
                <a:rPr lang="zh-CN" altLang="en-US" sz="4400" b="1" dirty="0">
                  <a:solidFill>
                    <a:srgbClr val="062855"/>
                  </a:solidFill>
                  <a:latin typeface="微软雅黑" panose="020B0503020204020204" pitchFamily="34" charset="-122"/>
                  <a:ea typeface="微软雅黑" panose="020B0503020204020204" pitchFamily="34" charset="-122"/>
                </a:rPr>
                <a:t>第二章标题</a:t>
              </a:r>
              <a:endParaRPr lang="en-US" altLang="zh-CN" sz="4400" b="1" dirty="0">
                <a:solidFill>
                  <a:srgbClr val="062855"/>
                </a:solidFill>
                <a:latin typeface="微软雅黑" panose="020B0503020204020204" pitchFamily="34" charset="-122"/>
                <a:ea typeface="微软雅黑" panose="020B0503020204020204" pitchFamily="34" charset="-122"/>
              </a:endParaRPr>
            </a:p>
          </p:txBody>
        </p:sp>
        <p:grpSp>
          <p:nvGrpSpPr>
            <p:cNvPr id="16" name="组合 15">
              <a:extLst>
                <a:ext uri="{FF2B5EF4-FFF2-40B4-BE49-F238E27FC236}">
                  <a16:creationId xmlns:a16="http://schemas.microsoft.com/office/drawing/2014/main" id="{C14B188B-0A2E-440E-84C2-5F69DA5CBF23}"/>
                </a:ext>
              </a:extLst>
            </p:cNvPr>
            <p:cNvGrpSpPr/>
            <p:nvPr/>
          </p:nvGrpSpPr>
          <p:grpSpPr>
            <a:xfrm>
              <a:off x="6375290" y="5666693"/>
              <a:ext cx="3802176" cy="1442050"/>
              <a:chOff x="6295390" y="3046392"/>
              <a:chExt cx="3802176" cy="1442050"/>
            </a:xfrm>
          </p:grpSpPr>
          <p:sp>
            <p:nvSpPr>
              <p:cNvPr id="17" name="文本框 16">
                <a:extLst>
                  <a:ext uri="{FF2B5EF4-FFF2-40B4-BE49-F238E27FC236}">
                    <a16:creationId xmlns:a16="http://schemas.microsoft.com/office/drawing/2014/main" id="{05CCB681-78FA-47E5-973A-6FEF897E0C76}"/>
                  </a:ext>
                </a:extLst>
              </p:cNvPr>
              <p:cNvSpPr txBox="1"/>
              <p:nvPr/>
            </p:nvSpPr>
            <p:spPr>
              <a:xfrm>
                <a:off x="6533106" y="304639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3F089DC8-DA52-4168-B87E-60E652305043}"/>
                  </a:ext>
                </a:extLst>
              </p:cNvPr>
              <p:cNvSpPr txBox="1"/>
              <p:nvPr/>
            </p:nvSpPr>
            <p:spPr>
              <a:xfrm>
                <a:off x="9143459" y="304639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B8FFD389-143E-45F4-A966-601DE31B0709}"/>
                  </a:ext>
                </a:extLst>
              </p:cNvPr>
              <p:cNvSpPr txBox="1"/>
              <p:nvPr/>
            </p:nvSpPr>
            <p:spPr>
              <a:xfrm>
                <a:off x="6533106" y="356736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grpSp>
            <p:nvGrpSpPr>
              <p:cNvPr id="20" name="组合 19">
                <a:extLst>
                  <a:ext uri="{FF2B5EF4-FFF2-40B4-BE49-F238E27FC236}">
                    <a16:creationId xmlns:a16="http://schemas.microsoft.com/office/drawing/2014/main" id="{17A685D8-DC7B-4169-90BC-6B2F625C85CA}"/>
                  </a:ext>
                </a:extLst>
              </p:cNvPr>
              <p:cNvGrpSpPr/>
              <p:nvPr/>
            </p:nvGrpSpPr>
            <p:grpSpPr>
              <a:xfrm>
                <a:off x="6295390" y="3123058"/>
                <a:ext cx="3802176" cy="1257940"/>
                <a:chOff x="6295390" y="3123058"/>
                <a:chExt cx="3802176" cy="1257940"/>
              </a:xfrm>
            </p:grpSpPr>
            <p:sp>
              <p:nvSpPr>
                <p:cNvPr id="22" name="椭圆 21">
                  <a:extLst>
                    <a:ext uri="{FF2B5EF4-FFF2-40B4-BE49-F238E27FC236}">
                      <a16:creationId xmlns:a16="http://schemas.microsoft.com/office/drawing/2014/main" id="{1EAFA481-AC3D-45F4-B4B6-8DB1078DAD58}"/>
                    </a:ext>
                  </a:extLst>
                </p:cNvPr>
                <p:cNvSpPr/>
                <p:nvPr/>
              </p:nvSpPr>
              <p:spPr>
                <a:xfrm>
                  <a:off x="6295390" y="3123058"/>
                  <a:ext cx="216000" cy="216000"/>
                </a:xfrm>
                <a:prstGeom prst="ellipse">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23" name="椭圆 22">
                  <a:extLst>
                    <a:ext uri="{FF2B5EF4-FFF2-40B4-BE49-F238E27FC236}">
                      <a16:creationId xmlns:a16="http://schemas.microsoft.com/office/drawing/2014/main" id="{B2D0E354-2CFB-4433-9983-3340DD5B3E7D}"/>
                    </a:ext>
                  </a:extLst>
                </p:cNvPr>
                <p:cNvSpPr/>
                <p:nvPr/>
              </p:nvSpPr>
              <p:spPr>
                <a:xfrm>
                  <a:off x="8905743" y="3123058"/>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椭圆 25">
                  <a:extLst>
                    <a:ext uri="{FF2B5EF4-FFF2-40B4-BE49-F238E27FC236}">
                      <a16:creationId xmlns:a16="http://schemas.microsoft.com/office/drawing/2014/main" id="{0F3FC6CC-B75F-4271-8BC6-609B453C9BAB}"/>
                    </a:ext>
                  </a:extLst>
                </p:cNvPr>
                <p:cNvSpPr/>
                <p:nvPr/>
              </p:nvSpPr>
              <p:spPr>
                <a:xfrm>
                  <a:off x="6295390" y="3644028"/>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椭圆 26">
                  <a:extLst>
                    <a:ext uri="{FF2B5EF4-FFF2-40B4-BE49-F238E27FC236}">
                      <a16:creationId xmlns:a16="http://schemas.microsoft.com/office/drawing/2014/main" id="{FD141488-2D09-4018-8A69-E0695A61B88F}"/>
                    </a:ext>
                  </a:extLst>
                </p:cNvPr>
                <p:cNvSpPr/>
                <p:nvPr/>
              </p:nvSpPr>
              <p:spPr>
                <a:xfrm>
                  <a:off x="8905743" y="3644028"/>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文本框 29">
                  <a:extLst>
                    <a:ext uri="{FF2B5EF4-FFF2-40B4-BE49-F238E27FC236}">
                      <a16:creationId xmlns:a16="http://schemas.microsoft.com/office/drawing/2014/main" id="{B9EB6B4F-9363-4085-91CE-569DBF587D69}"/>
                    </a:ext>
                  </a:extLst>
                </p:cNvPr>
                <p:cNvSpPr txBox="1"/>
                <p:nvPr/>
              </p:nvSpPr>
              <p:spPr>
                <a:xfrm>
                  <a:off x="9143459" y="356736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id="{9D065B7D-7196-499A-A224-79726648ED18}"/>
                    </a:ext>
                  </a:extLst>
                </p:cNvPr>
                <p:cNvSpPr/>
                <p:nvPr/>
              </p:nvSpPr>
              <p:spPr>
                <a:xfrm>
                  <a:off x="6295390" y="4164998"/>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1" name="文本框 20">
                <a:extLst>
                  <a:ext uri="{FF2B5EF4-FFF2-40B4-BE49-F238E27FC236}">
                    <a16:creationId xmlns:a16="http://schemas.microsoft.com/office/drawing/2014/main" id="{F8FC0486-1CF1-4E11-AFE2-9524019E1A78}"/>
                  </a:ext>
                </a:extLst>
              </p:cNvPr>
              <p:cNvSpPr txBox="1"/>
              <p:nvPr/>
            </p:nvSpPr>
            <p:spPr>
              <a:xfrm>
                <a:off x="6533106" y="408833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grpSp>
      </p:grpSp>
      <p:sp>
        <p:nvSpPr>
          <p:cNvPr id="34" name="文本框 33">
            <a:extLst>
              <a:ext uri="{FF2B5EF4-FFF2-40B4-BE49-F238E27FC236}">
                <a16:creationId xmlns:a16="http://schemas.microsoft.com/office/drawing/2014/main" id="{BE979FDD-D69D-48FA-A645-5D727307C1D0}"/>
              </a:ext>
            </a:extLst>
          </p:cNvPr>
          <p:cNvSpPr txBox="1"/>
          <p:nvPr/>
        </p:nvSpPr>
        <p:spPr>
          <a:xfrm>
            <a:off x="10257852" y="6328906"/>
            <a:ext cx="2051379" cy="527901"/>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40</a:t>
            </a:r>
            <a:r>
              <a:rPr lang="zh-CN" altLang="en-US" sz="1000" b="1" dirty="0">
                <a:solidFill>
                  <a:srgbClr val="062855"/>
                </a:solidFill>
                <a:latin typeface="仿宋_GB2312" panose="02010609030101010101" pitchFamily="49" charset="-122"/>
                <a:ea typeface="仿宋_GB2312" panose="02010609030101010101" pitchFamily="49" charset="-122"/>
              </a:rPr>
              <a:t>号副标题字体：微软雅黑 </a:t>
            </a:r>
            <a:r>
              <a:rPr lang="en-US" altLang="zh-CN" sz="1000" b="1" dirty="0">
                <a:solidFill>
                  <a:srgbClr val="062855"/>
                </a:solidFill>
                <a:latin typeface="仿宋_GB2312" panose="02010609030101010101" pitchFamily="49" charset="-122"/>
                <a:ea typeface="仿宋_GB2312" panose="02010609030101010101" pitchFamily="49" charset="-122"/>
              </a:rPr>
              <a:t>20</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23414" y="93663"/>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第二章副标题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平行四边形 4"/>
          <p:cNvSpPr/>
          <p:nvPr/>
        </p:nvSpPr>
        <p:spPr>
          <a:xfrm rot="16200000">
            <a:off x="5140844" y="3329780"/>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平行四边形 5"/>
          <p:cNvSpPr/>
          <p:nvPr/>
        </p:nvSpPr>
        <p:spPr>
          <a:xfrm rot="16200000">
            <a:off x="5140841" y="1212772"/>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 name="右箭头 6"/>
          <p:cNvSpPr/>
          <p:nvPr/>
        </p:nvSpPr>
        <p:spPr>
          <a:xfrm>
            <a:off x="4775992" y="1349277"/>
            <a:ext cx="3528253" cy="1380471"/>
          </a:xfrm>
          <a:prstGeom prst="rightArrow">
            <a:avLst>
              <a:gd name="adj1" fmla="val 66953"/>
              <a:gd name="adj2" fmla="val 50000"/>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 name="右箭头 7"/>
          <p:cNvSpPr/>
          <p:nvPr/>
        </p:nvSpPr>
        <p:spPr>
          <a:xfrm rot="10800000">
            <a:off x="3957107" y="2405394"/>
            <a:ext cx="3528253" cy="1380471"/>
          </a:xfrm>
          <a:prstGeom prst="rightArrow">
            <a:avLst>
              <a:gd name="adj1" fmla="val 66953"/>
              <a:gd name="adj2" fmla="val 50000"/>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右箭头 8"/>
          <p:cNvSpPr/>
          <p:nvPr/>
        </p:nvSpPr>
        <p:spPr>
          <a:xfrm>
            <a:off x="4775992" y="3461511"/>
            <a:ext cx="3528253" cy="1380471"/>
          </a:xfrm>
          <a:prstGeom prst="rightArrow">
            <a:avLst>
              <a:gd name="adj1" fmla="val 66953"/>
              <a:gd name="adj2" fmla="val 50000"/>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右箭头 9"/>
          <p:cNvSpPr/>
          <p:nvPr/>
        </p:nvSpPr>
        <p:spPr>
          <a:xfrm rot="10800000">
            <a:off x="3957107" y="4517629"/>
            <a:ext cx="3528253" cy="1380471"/>
          </a:xfrm>
          <a:prstGeom prst="rightArrow">
            <a:avLst>
              <a:gd name="adj1" fmla="val 66953"/>
              <a:gd name="adj2" fmla="val 50000"/>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1" name="TextBox 31"/>
          <p:cNvSpPr txBox="1"/>
          <p:nvPr/>
        </p:nvSpPr>
        <p:spPr>
          <a:xfrm>
            <a:off x="5088172" y="1791849"/>
            <a:ext cx="2517347"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01. </a:t>
            </a:r>
            <a:r>
              <a:rPr lang="zh-CN" altLang="en-US" sz="2400" dirty="0">
                <a:solidFill>
                  <a:schemeClr val="bg1"/>
                </a:solidFill>
                <a:sym typeface="+mn-ea"/>
              </a:rPr>
              <a:t>内容标题</a:t>
            </a:r>
            <a:endParaRPr lang="zh-CN" altLang="en-US" sz="2400" dirty="0">
              <a:solidFill>
                <a:schemeClr val="bg1"/>
              </a:solidFill>
            </a:endParaRPr>
          </a:p>
        </p:txBody>
      </p:sp>
      <p:sp>
        <p:nvSpPr>
          <p:cNvPr id="12" name="TextBox 32"/>
          <p:cNvSpPr txBox="1"/>
          <p:nvPr/>
        </p:nvSpPr>
        <p:spPr>
          <a:xfrm>
            <a:off x="8424398" y="1577846"/>
            <a:ext cx="2784308" cy="106452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50000"/>
              </a:lnSpc>
            </a:pPr>
            <a:r>
              <a:rPr lang="zh-CN" altLang="en-US" sz="1600" dirty="0">
                <a:sym typeface="+mn-ea"/>
              </a:rPr>
              <a:t>内容正文内容正文内容正文</a:t>
            </a:r>
            <a:endParaRPr lang="en-US" altLang="zh-CN" sz="1600" dirty="0">
              <a:sym typeface="+mn-ea"/>
            </a:endParaRPr>
          </a:p>
          <a:p>
            <a:pPr lvl="0" algn="l">
              <a:lnSpc>
                <a:spcPct val="150000"/>
              </a:lnSpc>
            </a:pPr>
            <a:r>
              <a:rPr lang="zh-CN" altLang="en-US" sz="1600" dirty="0">
                <a:sym typeface="+mn-ea"/>
              </a:rPr>
              <a:t>内容正文</a:t>
            </a:r>
            <a:endParaRPr lang="en-US" altLang="zh-CN" sz="1600" dirty="0">
              <a:sym typeface="+mn-ea"/>
            </a:endParaRPr>
          </a:p>
          <a:p>
            <a:pPr lvl="0" algn="l">
              <a:lnSpc>
                <a:spcPct val="150000"/>
              </a:lnSpc>
            </a:pPr>
            <a:r>
              <a:rPr lang="zh-CN" altLang="en-US" sz="1600" dirty="0">
                <a:sym typeface="+mn-ea"/>
              </a:rPr>
              <a:t>内容正文</a:t>
            </a:r>
            <a:endParaRPr lang="zh-CN" altLang="en-US" sz="1600" dirty="0"/>
          </a:p>
        </p:txBody>
      </p:sp>
      <p:sp>
        <p:nvSpPr>
          <p:cNvPr id="13" name="TextBox 33"/>
          <p:cNvSpPr txBox="1"/>
          <p:nvPr/>
        </p:nvSpPr>
        <p:spPr>
          <a:xfrm>
            <a:off x="4583971" y="2870970"/>
            <a:ext cx="2490088"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02. </a:t>
            </a:r>
            <a:r>
              <a:rPr lang="zh-CN" altLang="en-US" sz="2400" dirty="0">
                <a:solidFill>
                  <a:schemeClr val="bg1"/>
                </a:solidFill>
              </a:rPr>
              <a:t>内容标题</a:t>
            </a:r>
            <a:endParaRPr lang="en-US" altLang="zh-CN" sz="2400" dirty="0">
              <a:solidFill>
                <a:schemeClr val="bg1"/>
              </a:solidFill>
            </a:endParaRPr>
          </a:p>
        </p:txBody>
      </p:sp>
      <p:sp>
        <p:nvSpPr>
          <p:cNvPr id="14" name="TextBox 34"/>
          <p:cNvSpPr txBox="1"/>
          <p:nvPr/>
        </p:nvSpPr>
        <p:spPr>
          <a:xfrm>
            <a:off x="4954690" y="3905525"/>
            <a:ext cx="2784309"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03. </a:t>
            </a:r>
            <a:r>
              <a:rPr lang="zh-CN" altLang="en-US" sz="2400" dirty="0">
                <a:solidFill>
                  <a:schemeClr val="bg1"/>
                </a:solidFill>
                <a:sym typeface="+mn-ea"/>
              </a:rPr>
              <a:t>内容标题</a:t>
            </a:r>
            <a:endParaRPr lang="zh-CN" altLang="en-US" sz="2400" dirty="0">
              <a:solidFill>
                <a:schemeClr val="bg1"/>
              </a:solidFill>
            </a:endParaRPr>
          </a:p>
        </p:txBody>
      </p:sp>
      <p:sp>
        <p:nvSpPr>
          <p:cNvPr id="15" name="TextBox 35"/>
          <p:cNvSpPr txBox="1"/>
          <p:nvPr/>
        </p:nvSpPr>
        <p:spPr>
          <a:xfrm>
            <a:off x="4522369" y="4987490"/>
            <a:ext cx="2663176" cy="779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04. </a:t>
            </a:r>
            <a:r>
              <a:rPr lang="zh-CN" altLang="en-US" sz="2400" dirty="0">
                <a:solidFill>
                  <a:schemeClr val="bg1"/>
                </a:solidFill>
                <a:sym typeface="+mn-ea"/>
              </a:rPr>
              <a:t>内容标题</a:t>
            </a:r>
            <a:endParaRPr lang="en-US" altLang="zh-CN" sz="2400" dirty="0">
              <a:solidFill>
                <a:schemeClr val="bg1"/>
              </a:solidFill>
            </a:endParaRPr>
          </a:p>
          <a:p>
            <a:endParaRPr lang="zh-CN" altLang="en-US" sz="2665" dirty="0">
              <a:solidFill>
                <a:schemeClr val="bg1"/>
              </a:solidFill>
            </a:endParaRPr>
          </a:p>
        </p:txBody>
      </p:sp>
      <p:sp>
        <p:nvSpPr>
          <p:cNvPr id="16" name="TextBox 36"/>
          <p:cNvSpPr txBox="1"/>
          <p:nvPr/>
        </p:nvSpPr>
        <p:spPr>
          <a:xfrm>
            <a:off x="1031577" y="2633967"/>
            <a:ext cx="2784308" cy="106452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50000"/>
              </a:lnSpc>
            </a:pPr>
            <a:r>
              <a:rPr lang="zh-CN" altLang="en-US" sz="1600" dirty="0">
                <a:sym typeface="+mn-ea"/>
              </a:rPr>
              <a:t>内容正文内容正文内容正文</a:t>
            </a:r>
            <a:endParaRPr lang="en-US" altLang="zh-CN" sz="1600" dirty="0">
              <a:sym typeface="+mn-ea"/>
            </a:endParaRPr>
          </a:p>
          <a:p>
            <a:pPr lvl="0" algn="l">
              <a:lnSpc>
                <a:spcPct val="150000"/>
              </a:lnSpc>
            </a:pPr>
            <a:r>
              <a:rPr lang="zh-CN" altLang="en-US" sz="1600" dirty="0">
                <a:sym typeface="+mn-ea"/>
              </a:rPr>
              <a:t>内容正文</a:t>
            </a:r>
            <a:endParaRPr lang="en-US" altLang="zh-CN" sz="1600" dirty="0">
              <a:sym typeface="+mn-ea"/>
            </a:endParaRPr>
          </a:p>
          <a:p>
            <a:pPr lvl="0" algn="l">
              <a:lnSpc>
                <a:spcPct val="150000"/>
              </a:lnSpc>
            </a:pPr>
            <a:r>
              <a:rPr lang="zh-CN" altLang="en-US" sz="1600" dirty="0">
                <a:sym typeface="+mn-ea"/>
              </a:rPr>
              <a:t>内容正文</a:t>
            </a:r>
            <a:endParaRPr lang="zh-CN" altLang="en-US" sz="1600" dirty="0"/>
          </a:p>
        </p:txBody>
      </p:sp>
      <p:sp>
        <p:nvSpPr>
          <p:cNvPr id="17" name="TextBox 37"/>
          <p:cNvSpPr txBox="1"/>
          <p:nvPr/>
        </p:nvSpPr>
        <p:spPr>
          <a:xfrm>
            <a:off x="8424398" y="3694623"/>
            <a:ext cx="2784308" cy="106452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50000"/>
              </a:lnSpc>
            </a:pPr>
            <a:r>
              <a:rPr lang="zh-CN" altLang="en-US" sz="1600" dirty="0"/>
              <a:t>内容正文内容正文内容正文</a:t>
            </a:r>
            <a:endParaRPr lang="en-US" altLang="zh-CN" sz="1600" dirty="0"/>
          </a:p>
          <a:p>
            <a:pPr lvl="0" algn="l">
              <a:lnSpc>
                <a:spcPct val="150000"/>
              </a:lnSpc>
            </a:pPr>
            <a:r>
              <a:rPr lang="zh-CN" altLang="en-US" sz="1600" dirty="0"/>
              <a:t>内容正文</a:t>
            </a:r>
            <a:endParaRPr lang="en-US" altLang="zh-CN" sz="1600" dirty="0"/>
          </a:p>
          <a:p>
            <a:pPr lvl="0" algn="l">
              <a:lnSpc>
                <a:spcPct val="150000"/>
              </a:lnSpc>
            </a:pPr>
            <a:r>
              <a:rPr lang="zh-CN" altLang="en-US" sz="1600" dirty="0"/>
              <a:t>内容正文</a:t>
            </a:r>
            <a:endParaRPr lang="en-US" altLang="zh-CN" sz="1600" dirty="0"/>
          </a:p>
        </p:txBody>
      </p:sp>
      <p:sp>
        <p:nvSpPr>
          <p:cNvPr id="18" name="TextBox 38"/>
          <p:cNvSpPr txBox="1"/>
          <p:nvPr/>
        </p:nvSpPr>
        <p:spPr>
          <a:xfrm>
            <a:off x="1031577" y="4750975"/>
            <a:ext cx="2784308" cy="106452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50000"/>
              </a:lnSpc>
            </a:pPr>
            <a:r>
              <a:rPr lang="zh-CN" altLang="en-US" sz="1600" dirty="0">
                <a:sym typeface="+mn-ea"/>
              </a:rPr>
              <a:t>内容正文内容正文内容正文</a:t>
            </a:r>
            <a:endParaRPr lang="en-US" altLang="zh-CN" sz="1600" dirty="0">
              <a:sym typeface="+mn-ea"/>
            </a:endParaRPr>
          </a:p>
          <a:p>
            <a:pPr lvl="0" algn="l">
              <a:lnSpc>
                <a:spcPct val="150000"/>
              </a:lnSpc>
            </a:pPr>
            <a:r>
              <a:rPr lang="zh-CN" altLang="en-US" sz="1600" dirty="0">
                <a:sym typeface="+mn-ea"/>
              </a:rPr>
              <a:t>内容正文</a:t>
            </a:r>
            <a:endParaRPr lang="en-US" altLang="zh-CN" sz="1600" dirty="0">
              <a:sym typeface="+mn-ea"/>
            </a:endParaRPr>
          </a:p>
          <a:p>
            <a:pPr lvl="0" algn="l">
              <a:lnSpc>
                <a:spcPct val="150000"/>
              </a:lnSpc>
            </a:pPr>
            <a:r>
              <a:rPr lang="zh-CN" altLang="en-US" sz="1600" dirty="0">
                <a:sym typeface="+mn-ea"/>
              </a:rPr>
              <a:t>内容正文</a:t>
            </a:r>
            <a:endParaRPr lang="zh-CN" altLang="en-US" sz="1600" dirty="0"/>
          </a:p>
        </p:txBody>
      </p:sp>
      <p:pic>
        <p:nvPicPr>
          <p:cNvPr id="20" name="图片 19" descr="123"/>
          <p:cNvPicPr>
            <a:picLocks noChangeAspect="1"/>
          </p:cNvPicPr>
          <p:nvPr/>
        </p:nvPicPr>
        <p:blipFill>
          <a:blip r:embed="rId3"/>
          <a:stretch>
            <a:fillRect/>
          </a:stretch>
        </p:blipFill>
        <p:spPr>
          <a:xfrm>
            <a:off x="9357995" y="165100"/>
            <a:ext cx="2398395" cy="484505"/>
          </a:xfrm>
          <a:prstGeom prst="rect">
            <a:avLst/>
          </a:prstGeom>
        </p:spPr>
      </p:pic>
      <p:sp>
        <p:nvSpPr>
          <p:cNvPr id="25" name="文本框 24">
            <a:extLst>
              <a:ext uri="{FF2B5EF4-FFF2-40B4-BE49-F238E27FC236}">
                <a16:creationId xmlns:a16="http://schemas.microsoft.com/office/drawing/2014/main" id="{65D09E10-6A50-4B43-A120-3F7DAE38C710}"/>
              </a:ext>
            </a:extLst>
          </p:cNvPr>
          <p:cNvSpPr txBox="1"/>
          <p:nvPr/>
        </p:nvSpPr>
        <p:spPr>
          <a:xfrm>
            <a:off x="2964548" y="473199"/>
            <a:ext cx="6528618"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26" name="矩形 25">
            <a:extLst>
              <a:ext uri="{FF2B5EF4-FFF2-40B4-BE49-F238E27FC236}">
                <a16:creationId xmlns:a16="http://schemas.microsoft.com/office/drawing/2014/main" id="{66AFC2B5-2F26-47D4-9524-A2631D306ECB}"/>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1">
            <a:extLst>
              <a:ext uri="{FF2B5EF4-FFF2-40B4-BE49-F238E27FC236}">
                <a16:creationId xmlns:a16="http://schemas.microsoft.com/office/drawing/2014/main" id="{9B02C0F2-86D2-4BF5-BBFB-B9531233EA2D}"/>
              </a:ext>
            </a:extLst>
          </p:cNvPr>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8" name="KSO_Shape">
            <a:extLst>
              <a:ext uri="{FF2B5EF4-FFF2-40B4-BE49-F238E27FC236}">
                <a16:creationId xmlns:a16="http://schemas.microsoft.com/office/drawing/2014/main" id="{18CDF429-F9FC-44E8-9E9F-85E355A0C83C}"/>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9" name="图片 28" descr="123">
            <a:extLst>
              <a:ext uri="{FF2B5EF4-FFF2-40B4-BE49-F238E27FC236}">
                <a16:creationId xmlns:a16="http://schemas.microsoft.com/office/drawing/2014/main" id="{360CC9F0-65B5-4740-A8AE-11D9F1BC3FB1}"/>
              </a:ext>
            </a:extLst>
          </p:cNvPr>
          <p:cNvPicPr>
            <a:picLocks noChangeAspect="1"/>
          </p:cNvPicPr>
          <p:nvPr/>
        </p:nvPicPr>
        <p:blipFill>
          <a:blip r:embed="rId3"/>
          <a:stretch>
            <a:fillRect/>
          </a:stretch>
        </p:blipFill>
        <p:spPr>
          <a:xfrm>
            <a:off x="9357995" y="165100"/>
            <a:ext cx="2398395" cy="484505"/>
          </a:xfrm>
          <a:prstGeom prst="rect">
            <a:avLst/>
          </a:prstGeom>
        </p:spPr>
      </p:pic>
      <p:sp>
        <p:nvSpPr>
          <p:cNvPr id="30" name="文本框 29">
            <a:extLst>
              <a:ext uri="{FF2B5EF4-FFF2-40B4-BE49-F238E27FC236}">
                <a16:creationId xmlns:a16="http://schemas.microsoft.com/office/drawing/2014/main" id="{FB55960C-CA26-43C5-BC4C-CBAD19887B7B}"/>
              </a:ext>
            </a:extLst>
          </p:cNvPr>
          <p:cNvSpPr txBox="1"/>
          <p:nvPr/>
        </p:nvSpPr>
        <p:spPr>
          <a:xfrm>
            <a:off x="3223275" y="522683"/>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31" name="矩形 30">
            <a:extLst>
              <a:ext uri="{FF2B5EF4-FFF2-40B4-BE49-F238E27FC236}">
                <a16:creationId xmlns:a16="http://schemas.microsoft.com/office/drawing/2014/main" id="{6DB70323-686C-4251-8870-8B0BED20533D}"/>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21">
            <a:extLst>
              <a:ext uri="{FF2B5EF4-FFF2-40B4-BE49-F238E27FC236}">
                <a16:creationId xmlns:a16="http://schemas.microsoft.com/office/drawing/2014/main" id="{24E0B1DC-E5C6-44D2-8FF0-BFAFB1A42713}"/>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第二章副标题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33" name="KSO_Shape">
            <a:extLst>
              <a:ext uri="{FF2B5EF4-FFF2-40B4-BE49-F238E27FC236}">
                <a16:creationId xmlns:a16="http://schemas.microsoft.com/office/drawing/2014/main" id="{98AE5BC8-9B12-44CE-BC60-3E8FEE0B8F16}"/>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4" name="图片 33" descr="123">
            <a:extLst>
              <a:ext uri="{FF2B5EF4-FFF2-40B4-BE49-F238E27FC236}">
                <a16:creationId xmlns:a16="http://schemas.microsoft.com/office/drawing/2014/main" id="{017FC755-9800-495E-AAF1-448CB214CCE4}"/>
              </a:ext>
            </a:extLst>
          </p:cNvPr>
          <p:cNvPicPr>
            <a:picLocks noChangeAspect="1"/>
          </p:cNvPicPr>
          <p:nvPr/>
        </p:nvPicPr>
        <p:blipFill>
          <a:blip r:embed="rId3"/>
          <a:stretch>
            <a:fillRect/>
          </a:stretch>
        </p:blipFill>
        <p:spPr>
          <a:xfrm>
            <a:off x="9357995" y="165100"/>
            <a:ext cx="2398395" cy="484505"/>
          </a:xfrm>
          <a:prstGeom prst="rect">
            <a:avLst/>
          </a:prstGeom>
        </p:spPr>
      </p:pic>
      <p:sp>
        <p:nvSpPr>
          <p:cNvPr id="36" name="文本框 35">
            <a:extLst>
              <a:ext uri="{FF2B5EF4-FFF2-40B4-BE49-F238E27FC236}">
                <a16:creationId xmlns:a16="http://schemas.microsoft.com/office/drawing/2014/main" id="{2FC7464B-EA0E-48B9-AA3E-8C40E0C397B8}"/>
              </a:ext>
            </a:extLst>
          </p:cNvPr>
          <p:cNvSpPr txBox="1"/>
          <p:nvPr/>
        </p:nvSpPr>
        <p:spPr>
          <a:xfrm>
            <a:off x="9694607" y="5851466"/>
            <a:ext cx="2630228" cy="989566"/>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第二章副标题字体：微软雅黑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500"/>
                                        <p:tgtEl>
                                          <p:spTgt spid="16"/>
                                        </p:tgtEl>
                                      </p:cBhvr>
                                    </p:animEffect>
                                  </p:childTnLst>
                                </p:cTn>
                              </p:par>
                            </p:childTnLst>
                          </p:cTn>
                        </p:par>
                        <p:par>
                          <p:cTn id="54" fill="hold">
                            <p:stCondLst>
                              <p:cond delay="2500"/>
                            </p:stCondLst>
                            <p:childTnLst>
                              <p:par>
                                <p:cTn id="55" presetID="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16" presetClass="entr" presetSubtype="21"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arn(inVertical)">
                                      <p:cBhvr>
                                        <p:cTn id="66" dur="500"/>
                                        <p:tgtEl>
                                          <p:spTgt spid="5"/>
                                        </p:tgtEl>
                                      </p:cBhvr>
                                    </p:animEffect>
                                  </p:childTnLst>
                                </p:cTn>
                              </p:par>
                            </p:childTnLst>
                          </p:cTn>
                        </p:par>
                        <p:par>
                          <p:cTn id="67" fill="hold">
                            <p:stCondLst>
                              <p:cond delay="3500"/>
                            </p:stCondLst>
                            <p:childTnLst>
                              <p:par>
                                <p:cTn id="68" presetID="53" presetClass="entr" presetSubtype="16"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400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5000"/>
                            </p:stCondLst>
                            <p:childTnLst>
                              <p:par>
                                <p:cTn id="87" presetID="2" presetClass="entr" presetSubtype="8" decel="5330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750" fill="hold"/>
                                        <p:tgtEl>
                                          <p:spTgt spid="26"/>
                                        </p:tgtEl>
                                        <p:attrNameLst>
                                          <p:attrName>ppt_x</p:attrName>
                                        </p:attrNameLst>
                                      </p:cBhvr>
                                      <p:tavLst>
                                        <p:tav tm="0">
                                          <p:val>
                                            <p:strVal val="0-#ppt_w/2"/>
                                          </p:val>
                                        </p:tav>
                                        <p:tav tm="100000">
                                          <p:val>
                                            <p:strVal val="#ppt_x"/>
                                          </p:val>
                                        </p:tav>
                                      </p:tavLst>
                                    </p:anim>
                                    <p:anim calcmode="lin" valueType="num">
                                      <p:cBhvr additive="base">
                                        <p:cTn id="90" dur="750" fill="hold"/>
                                        <p:tgtEl>
                                          <p:spTgt spid="26"/>
                                        </p:tgtEl>
                                        <p:attrNameLst>
                                          <p:attrName>ppt_y</p:attrName>
                                        </p:attrNameLst>
                                      </p:cBhvr>
                                      <p:tavLst>
                                        <p:tav tm="0">
                                          <p:val>
                                            <p:strVal val="#ppt_y"/>
                                          </p:val>
                                        </p:tav>
                                        <p:tav tm="100000">
                                          <p:val>
                                            <p:strVal val="#ppt_y"/>
                                          </p:val>
                                        </p:tav>
                                      </p:tavLst>
                                    </p:anim>
                                  </p:childTnLst>
                                </p:cTn>
                              </p:par>
                            </p:childTnLst>
                          </p:cTn>
                        </p:par>
                        <p:par>
                          <p:cTn id="91" fill="hold">
                            <p:stCondLst>
                              <p:cond delay="5750"/>
                            </p:stCondLst>
                            <p:childTnLst>
                              <p:par>
                                <p:cTn id="92" presetID="2" presetClass="entr" presetSubtype="8" decel="5330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additive="base">
                                        <p:cTn id="94" dur="750" fill="hold"/>
                                        <p:tgtEl>
                                          <p:spTgt spid="28"/>
                                        </p:tgtEl>
                                        <p:attrNameLst>
                                          <p:attrName>ppt_x</p:attrName>
                                        </p:attrNameLst>
                                      </p:cBhvr>
                                      <p:tavLst>
                                        <p:tav tm="0">
                                          <p:val>
                                            <p:strVal val="0-#ppt_w/2"/>
                                          </p:val>
                                        </p:tav>
                                        <p:tav tm="100000">
                                          <p:val>
                                            <p:strVal val="#ppt_x"/>
                                          </p:val>
                                        </p:tav>
                                      </p:tavLst>
                                    </p:anim>
                                    <p:anim calcmode="lin" valueType="num">
                                      <p:cBhvr additive="base">
                                        <p:cTn id="95" dur="750" fill="hold"/>
                                        <p:tgtEl>
                                          <p:spTgt spid="28"/>
                                        </p:tgtEl>
                                        <p:attrNameLst>
                                          <p:attrName>ppt_y</p:attrName>
                                        </p:attrNameLst>
                                      </p:cBhvr>
                                      <p:tavLst>
                                        <p:tav tm="0">
                                          <p:val>
                                            <p:strVal val="#ppt_y"/>
                                          </p:val>
                                        </p:tav>
                                        <p:tav tm="100000">
                                          <p:val>
                                            <p:strVal val="#ppt_y"/>
                                          </p:val>
                                        </p:tav>
                                      </p:tavLst>
                                    </p:anim>
                                  </p:childTnLst>
                                </p:cTn>
                              </p:par>
                            </p:childTnLst>
                          </p:cTn>
                        </p:par>
                        <p:par>
                          <p:cTn id="96" fill="hold">
                            <p:stCondLst>
                              <p:cond delay="6500"/>
                            </p:stCondLst>
                            <p:childTnLst>
                              <p:par>
                                <p:cTn id="97" presetID="56" presetClass="entr" presetSubtype="0" fill="hold" grpId="0" nodeType="afterEffect">
                                  <p:stCondLst>
                                    <p:cond delay="0"/>
                                  </p:stCondLst>
                                  <p:iterate type="lt">
                                    <p:tmPct val="10000"/>
                                  </p:iterate>
                                  <p:childTnLst>
                                    <p:set>
                                      <p:cBhvr>
                                        <p:cTn id="98" dur="1" fill="hold">
                                          <p:stCondLst>
                                            <p:cond delay="0"/>
                                          </p:stCondLst>
                                        </p:cTn>
                                        <p:tgtEl>
                                          <p:spTgt spid="27"/>
                                        </p:tgtEl>
                                        <p:attrNameLst>
                                          <p:attrName>style.visibility</p:attrName>
                                        </p:attrNameLst>
                                      </p:cBhvr>
                                      <p:to>
                                        <p:strVal val="visible"/>
                                      </p:to>
                                    </p:set>
                                    <p:anim by="(-#ppt_w*2)" calcmode="lin" valueType="num">
                                      <p:cBhvr rctx="PPT">
                                        <p:cTn id="99" dur="375" autoRev="1" fill="hold">
                                          <p:stCondLst>
                                            <p:cond delay="0"/>
                                          </p:stCondLst>
                                        </p:cTn>
                                        <p:tgtEl>
                                          <p:spTgt spid="27"/>
                                        </p:tgtEl>
                                        <p:attrNameLst>
                                          <p:attrName>ppt_w</p:attrName>
                                        </p:attrNameLst>
                                      </p:cBhvr>
                                    </p:anim>
                                    <p:anim by="(#ppt_w*0.50)" calcmode="lin" valueType="num">
                                      <p:cBhvr>
                                        <p:cTn id="100" dur="375" decel="50000" autoRev="1" fill="hold">
                                          <p:stCondLst>
                                            <p:cond delay="0"/>
                                          </p:stCondLst>
                                        </p:cTn>
                                        <p:tgtEl>
                                          <p:spTgt spid="27"/>
                                        </p:tgtEl>
                                        <p:attrNameLst>
                                          <p:attrName>ppt_x</p:attrName>
                                        </p:attrNameLst>
                                      </p:cBhvr>
                                    </p:anim>
                                    <p:anim from="(-#ppt_h/2)" to="(#ppt_y)" calcmode="lin" valueType="num">
                                      <p:cBhvr>
                                        <p:cTn id="101" dur="750" fill="hold">
                                          <p:stCondLst>
                                            <p:cond delay="0"/>
                                          </p:stCondLst>
                                        </p:cTn>
                                        <p:tgtEl>
                                          <p:spTgt spid="27"/>
                                        </p:tgtEl>
                                        <p:attrNameLst>
                                          <p:attrName>ppt_y</p:attrName>
                                        </p:attrNameLst>
                                      </p:cBhvr>
                                    </p:anim>
                                    <p:animRot by="21600000">
                                      <p:cBhvr>
                                        <p:cTn id="102" dur="750" fill="hold">
                                          <p:stCondLst>
                                            <p:cond delay="0"/>
                                          </p:stCondLst>
                                        </p:cTn>
                                        <p:tgtEl>
                                          <p:spTgt spid="27"/>
                                        </p:tgtEl>
                                        <p:attrNameLst>
                                          <p:attrName>r</p:attrName>
                                        </p:attrNameLst>
                                      </p:cBhvr>
                                    </p:animRot>
                                  </p:childTnLst>
                                </p:cTn>
                              </p:par>
                            </p:childTnLst>
                          </p:cTn>
                        </p:par>
                        <p:par>
                          <p:cTn id="103" fill="hold">
                            <p:stCondLst>
                              <p:cond delay="7625"/>
                            </p:stCondLst>
                            <p:childTnLst>
                              <p:par>
                                <p:cTn id="104" presetID="2" presetClass="entr" presetSubtype="8" decel="5330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750" fill="hold"/>
                                        <p:tgtEl>
                                          <p:spTgt spid="31"/>
                                        </p:tgtEl>
                                        <p:attrNameLst>
                                          <p:attrName>ppt_x</p:attrName>
                                        </p:attrNameLst>
                                      </p:cBhvr>
                                      <p:tavLst>
                                        <p:tav tm="0">
                                          <p:val>
                                            <p:strVal val="0-#ppt_w/2"/>
                                          </p:val>
                                        </p:tav>
                                        <p:tav tm="100000">
                                          <p:val>
                                            <p:strVal val="#ppt_x"/>
                                          </p:val>
                                        </p:tav>
                                      </p:tavLst>
                                    </p:anim>
                                    <p:anim calcmode="lin" valueType="num">
                                      <p:cBhvr additive="base">
                                        <p:cTn id="107" dur="750" fill="hold"/>
                                        <p:tgtEl>
                                          <p:spTgt spid="31"/>
                                        </p:tgtEl>
                                        <p:attrNameLst>
                                          <p:attrName>ppt_y</p:attrName>
                                        </p:attrNameLst>
                                      </p:cBhvr>
                                      <p:tavLst>
                                        <p:tav tm="0">
                                          <p:val>
                                            <p:strVal val="#ppt_y"/>
                                          </p:val>
                                        </p:tav>
                                        <p:tav tm="100000">
                                          <p:val>
                                            <p:strVal val="#ppt_y"/>
                                          </p:val>
                                        </p:tav>
                                      </p:tavLst>
                                    </p:anim>
                                  </p:childTnLst>
                                </p:cTn>
                              </p:par>
                            </p:childTnLst>
                          </p:cTn>
                        </p:par>
                        <p:par>
                          <p:cTn id="108" fill="hold">
                            <p:stCondLst>
                              <p:cond delay="8375"/>
                            </p:stCondLst>
                            <p:childTnLst>
                              <p:par>
                                <p:cTn id="109" presetID="2" presetClass="entr" presetSubtype="8" decel="53300"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750" fill="hold"/>
                                        <p:tgtEl>
                                          <p:spTgt spid="33"/>
                                        </p:tgtEl>
                                        <p:attrNameLst>
                                          <p:attrName>ppt_x</p:attrName>
                                        </p:attrNameLst>
                                      </p:cBhvr>
                                      <p:tavLst>
                                        <p:tav tm="0">
                                          <p:val>
                                            <p:strVal val="0-#ppt_w/2"/>
                                          </p:val>
                                        </p:tav>
                                        <p:tav tm="100000">
                                          <p:val>
                                            <p:strVal val="#ppt_x"/>
                                          </p:val>
                                        </p:tav>
                                      </p:tavLst>
                                    </p:anim>
                                    <p:anim calcmode="lin" valueType="num">
                                      <p:cBhvr additive="base">
                                        <p:cTn id="112" dur="750" fill="hold"/>
                                        <p:tgtEl>
                                          <p:spTgt spid="33"/>
                                        </p:tgtEl>
                                        <p:attrNameLst>
                                          <p:attrName>ppt_y</p:attrName>
                                        </p:attrNameLst>
                                      </p:cBhvr>
                                      <p:tavLst>
                                        <p:tav tm="0">
                                          <p:val>
                                            <p:strVal val="#ppt_y"/>
                                          </p:val>
                                        </p:tav>
                                        <p:tav tm="100000">
                                          <p:val>
                                            <p:strVal val="#ppt_y"/>
                                          </p:val>
                                        </p:tav>
                                      </p:tavLst>
                                    </p:anim>
                                  </p:childTnLst>
                                </p:cTn>
                              </p:par>
                            </p:childTnLst>
                          </p:cTn>
                        </p:par>
                        <p:par>
                          <p:cTn id="113" fill="hold">
                            <p:stCondLst>
                              <p:cond delay="9125"/>
                            </p:stCondLst>
                            <p:childTnLst>
                              <p:par>
                                <p:cTn id="114" presetID="56" presetClass="entr" presetSubtype="0" fill="hold" grpId="0" nodeType="afterEffect">
                                  <p:stCondLst>
                                    <p:cond delay="0"/>
                                  </p:stCondLst>
                                  <p:iterate type="lt">
                                    <p:tmPct val="10000"/>
                                  </p:iterate>
                                  <p:childTnLst>
                                    <p:set>
                                      <p:cBhvr>
                                        <p:cTn id="115" dur="1" fill="hold">
                                          <p:stCondLst>
                                            <p:cond delay="0"/>
                                          </p:stCondLst>
                                        </p:cTn>
                                        <p:tgtEl>
                                          <p:spTgt spid="32"/>
                                        </p:tgtEl>
                                        <p:attrNameLst>
                                          <p:attrName>style.visibility</p:attrName>
                                        </p:attrNameLst>
                                      </p:cBhvr>
                                      <p:to>
                                        <p:strVal val="visible"/>
                                      </p:to>
                                    </p:set>
                                    <p:anim by="(-#ppt_w*2)" calcmode="lin" valueType="num">
                                      <p:cBhvr rctx="PPT">
                                        <p:cTn id="116" dur="375" autoRev="1" fill="hold">
                                          <p:stCondLst>
                                            <p:cond delay="0"/>
                                          </p:stCondLst>
                                        </p:cTn>
                                        <p:tgtEl>
                                          <p:spTgt spid="32"/>
                                        </p:tgtEl>
                                        <p:attrNameLst>
                                          <p:attrName>ppt_w</p:attrName>
                                        </p:attrNameLst>
                                      </p:cBhvr>
                                    </p:anim>
                                    <p:anim by="(#ppt_w*0.50)" calcmode="lin" valueType="num">
                                      <p:cBhvr>
                                        <p:cTn id="117" dur="375" decel="50000" autoRev="1" fill="hold">
                                          <p:stCondLst>
                                            <p:cond delay="0"/>
                                          </p:stCondLst>
                                        </p:cTn>
                                        <p:tgtEl>
                                          <p:spTgt spid="32"/>
                                        </p:tgtEl>
                                        <p:attrNameLst>
                                          <p:attrName>ppt_x</p:attrName>
                                        </p:attrNameLst>
                                      </p:cBhvr>
                                    </p:anim>
                                    <p:anim from="(-#ppt_h/2)" to="(#ppt_y)" calcmode="lin" valueType="num">
                                      <p:cBhvr>
                                        <p:cTn id="118" dur="750" fill="hold">
                                          <p:stCondLst>
                                            <p:cond delay="0"/>
                                          </p:stCondLst>
                                        </p:cTn>
                                        <p:tgtEl>
                                          <p:spTgt spid="32"/>
                                        </p:tgtEl>
                                        <p:attrNameLst>
                                          <p:attrName>ppt_y</p:attrName>
                                        </p:attrNameLst>
                                      </p:cBhvr>
                                    </p:anim>
                                    <p:animRot by="21600000">
                                      <p:cBhvr>
                                        <p:cTn id="119" dur="750"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5" grpId="0" animBg="1"/>
      <p:bldP spid="6" grpId="0" animBg="1"/>
      <p:bldP spid="7" grpId="0" bldLvl="0" animBg="1"/>
      <p:bldP spid="8" grpId="0" bldLvl="0" animBg="1"/>
      <p:bldP spid="9" grpId="0" bldLvl="0" animBg="1"/>
      <p:bldP spid="10" grpId="0" bldLvl="0" animBg="1"/>
      <p:bldP spid="11" grpId="0"/>
      <p:bldP spid="12" grpId="0"/>
      <p:bldP spid="13" grpId="0"/>
      <p:bldP spid="14" grpId="0"/>
      <p:bldP spid="15" grpId="0"/>
      <p:bldP spid="16" grpId="0"/>
      <p:bldP spid="17" grpId="0"/>
      <p:bldP spid="18" grpId="0"/>
      <p:bldP spid="26" grpId="0" bldLvl="0" animBg="1"/>
      <p:bldP spid="27" grpId="0"/>
      <p:bldP spid="28" grpId="0" animBg="1"/>
      <p:bldP spid="31" grpId="0" bldLvl="0" animBg="1"/>
      <p:bldP spid="32"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a:t>
            </a: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Oval 5"/>
          <p:cNvSpPr>
            <a:spLocks noChangeArrowheads="1"/>
          </p:cNvSpPr>
          <p:nvPr/>
        </p:nvSpPr>
        <p:spPr bwMode="auto">
          <a:xfrm>
            <a:off x="4632086" y="1259996"/>
            <a:ext cx="1012958" cy="1007949"/>
          </a:xfrm>
          <a:prstGeom prst="ellipse">
            <a:avLst/>
          </a:prstGeom>
          <a:solidFill>
            <a:srgbClr val="162C56"/>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6" name="Oval 6"/>
          <p:cNvSpPr>
            <a:spLocks noChangeArrowheads="1"/>
          </p:cNvSpPr>
          <p:nvPr/>
        </p:nvSpPr>
        <p:spPr bwMode="auto">
          <a:xfrm>
            <a:off x="5134378" y="2227824"/>
            <a:ext cx="1012958" cy="1007949"/>
          </a:xfrm>
          <a:prstGeom prst="ellipse">
            <a:avLst/>
          </a:prstGeom>
          <a:solidFill>
            <a:srgbClr val="E0A242"/>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7" name="Oval 7"/>
          <p:cNvSpPr>
            <a:spLocks noChangeArrowheads="1"/>
          </p:cNvSpPr>
          <p:nvPr/>
        </p:nvSpPr>
        <p:spPr bwMode="auto">
          <a:xfrm>
            <a:off x="4632086" y="3193898"/>
            <a:ext cx="1012958" cy="1007949"/>
          </a:xfrm>
          <a:prstGeom prst="ellipse">
            <a:avLst/>
          </a:prstGeom>
          <a:solidFill>
            <a:srgbClr val="162C56"/>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8" name="Freeform 10"/>
          <p:cNvSpPr>
            <a:spLocks noEditPoints="1"/>
          </p:cNvSpPr>
          <p:nvPr/>
        </p:nvSpPr>
        <p:spPr bwMode="auto">
          <a:xfrm>
            <a:off x="5750683" y="1619374"/>
            <a:ext cx="288000" cy="288000"/>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162C56"/>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9" name="Freeform 11"/>
          <p:cNvSpPr>
            <a:spLocks noEditPoints="1"/>
          </p:cNvSpPr>
          <p:nvPr/>
        </p:nvSpPr>
        <p:spPr bwMode="auto">
          <a:xfrm>
            <a:off x="4801013" y="2603034"/>
            <a:ext cx="288000" cy="28800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E0A242"/>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10" name="Freeform 12"/>
          <p:cNvSpPr>
            <a:spLocks noEditPoints="1"/>
          </p:cNvSpPr>
          <p:nvPr/>
        </p:nvSpPr>
        <p:spPr bwMode="auto">
          <a:xfrm>
            <a:off x="5750683" y="3553872"/>
            <a:ext cx="288000" cy="288000"/>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162C56"/>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11" name="TextBox 13"/>
          <p:cNvSpPr txBox="1"/>
          <p:nvPr/>
        </p:nvSpPr>
        <p:spPr>
          <a:xfrm flipH="1">
            <a:off x="4809412" y="1441682"/>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01</a:t>
            </a:r>
          </a:p>
        </p:txBody>
      </p:sp>
      <p:sp>
        <p:nvSpPr>
          <p:cNvPr id="12" name="TextBox 14"/>
          <p:cNvSpPr txBox="1"/>
          <p:nvPr/>
        </p:nvSpPr>
        <p:spPr>
          <a:xfrm flipH="1">
            <a:off x="5260891" y="2392605"/>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02</a:t>
            </a:r>
          </a:p>
        </p:txBody>
      </p:sp>
      <p:sp>
        <p:nvSpPr>
          <p:cNvPr id="13" name="TextBox 15"/>
          <p:cNvSpPr txBox="1"/>
          <p:nvPr/>
        </p:nvSpPr>
        <p:spPr>
          <a:xfrm flipH="1">
            <a:off x="4768785" y="3350568"/>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03</a:t>
            </a:r>
          </a:p>
        </p:txBody>
      </p:sp>
      <p:sp>
        <p:nvSpPr>
          <p:cNvPr id="14" name="TextBox 16"/>
          <p:cNvSpPr txBox="1"/>
          <p:nvPr/>
        </p:nvSpPr>
        <p:spPr>
          <a:xfrm>
            <a:off x="6314353" y="1480957"/>
            <a:ext cx="4077876" cy="1075359"/>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内容正文内容正文内容正文内容正文</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内容正文内容正文内容正文</a:t>
            </a:r>
          </a:p>
          <a:p>
            <a:pPr algn="just">
              <a:lnSpc>
                <a:spcPct val="15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6314353" y="1125293"/>
            <a:ext cx="3293890" cy="461665"/>
          </a:xfrm>
          <a:prstGeom prst="rect">
            <a:avLst/>
          </a:prstGeom>
        </p:spPr>
        <p:txBody>
          <a:bodyPr wrap="square">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内容标题</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sp>
        <p:nvSpPr>
          <p:cNvPr id="16" name="TextBox 18"/>
          <p:cNvSpPr txBox="1"/>
          <p:nvPr/>
        </p:nvSpPr>
        <p:spPr>
          <a:xfrm>
            <a:off x="779489" y="2526015"/>
            <a:ext cx="3779779" cy="1156855"/>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内容正文内容正文内容正文内容正文内容正文内容正文内容正文内容正文内容正文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787562" y="2161772"/>
            <a:ext cx="2781268" cy="461665"/>
          </a:xfrm>
          <a:prstGeom prst="rect">
            <a:avLst/>
          </a:prstGeom>
        </p:spPr>
        <p:txBody>
          <a:bodyPr wrap="square">
            <a:spAutoFit/>
          </a:bodyPr>
          <a:lstStyle/>
          <a:p>
            <a:pPr algn="r"/>
            <a:r>
              <a:rPr lang="zh-CN" altLang="en-US" sz="2400" b="1" dirty="0">
                <a:solidFill>
                  <a:srgbClr val="E0A242"/>
                </a:solidFill>
                <a:latin typeface="微软雅黑" panose="020B0503020204020204" pitchFamily="34" charset="-122"/>
                <a:ea typeface="微软雅黑" panose="020B0503020204020204" pitchFamily="34" charset="-122"/>
              </a:rPr>
              <a:t>内容标题</a:t>
            </a:r>
            <a:endParaRPr lang="en-US" sz="2400" b="1" dirty="0">
              <a:solidFill>
                <a:srgbClr val="E0A242"/>
              </a:solidFill>
              <a:latin typeface="微软雅黑" panose="020B0503020204020204" pitchFamily="34" charset="-122"/>
              <a:ea typeface="微软雅黑" panose="020B0503020204020204" pitchFamily="34" charset="-122"/>
            </a:endParaRPr>
          </a:p>
        </p:txBody>
      </p:sp>
      <p:sp>
        <p:nvSpPr>
          <p:cNvPr id="18" name="TextBox 20"/>
          <p:cNvSpPr txBox="1"/>
          <p:nvPr/>
        </p:nvSpPr>
        <p:spPr>
          <a:xfrm>
            <a:off x="6314353" y="3528363"/>
            <a:ext cx="4077876" cy="787523"/>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mn-ea"/>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314353" y="3198167"/>
            <a:ext cx="3039889" cy="461665"/>
          </a:xfrm>
          <a:prstGeom prst="rect">
            <a:avLst/>
          </a:prstGeom>
        </p:spPr>
        <p:txBody>
          <a:bodyPr wrap="square">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内容标题</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sp>
        <p:nvSpPr>
          <p:cNvPr id="20" name="Oval 6"/>
          <p:cNvSpPr>
            <a:spLocks noChangeArrowheads="1"/>
          </p:cNvSpPr>
          <p:nvPr/>
        </p:nvSpPr>
        <p:spPr bwMode="auto">
          <a:xfrm>
            <a:off x="5134378" y="4194772"/>
            <a:ext cx="1012958" cy="1007949"/>
          </a:xfrm>
          <a:prstGeom prst="ellipse">
            <a:avLst/>
          </a:prstGeom>
          <a:solidFill>
            <a:srgbClr val="E0A242"/>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21" name="Oval 7"/>
          <p:cNvSpPr>
            <a:spLocks noChangeArrowheads="1"/>
          </p:cNvSpPr>
          <p:nvPr/>
        </p:nvSpPr>
        <p:spPr bwMode="auto">
          <a:xfrm>
            <a:off x="4632086" y="5179896"/>
            <a:ext cx="1012958" cy="1007949"/>
          </a:xfrm>
          <a:prstGeom prst="ellipse">
            <a:avLst/>
          </a:prstGeom>
          <a:solidFill>
            <a:srgbClr val="162C56"/>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22" name="Freeform 11"/>
          <p:cNvSpPr>
            <a:spLocks noEditPoints="1"/>
          </p:cNvSpPr>
          <p:nvPr/>
        </p:nvSpPr>
        <p:spPr bwMode="auto">
          <a:xfrm>
            <a:off x="4801013" y="4554746"/>
            <a:ext cx="288000" cy="28800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E0A242"/>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23" name="Freeform 12"/>
          <p:cNvSpPr>
            <a:spLocks noEditPoints="1"/>
          </p:cNvSpPr>
          <p:nvPr/>
        </p:nvSpPr>
        <p:spPr bwMode="auto">
          <a:xfrm>
            <a:off x="5750683" y="5539870"/>
            <a:ext cx="288000" cy="288000"/>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162C56"/>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24" name="TextBox 14"/>
          <p:cNvSpPr txBox="1"/>
          <p:nvPr/>
        </p:nvSpPr>
        <p:spPr>
          <a:xfrm flipH="1">
            <a:off x="5330758" y="4356809"/>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04</a:t>
            </a:r>
          </a:p>
        </p:txBody>
      </p:sp>
      <p:sp>
        <p:nvSpPr>
          <p:cNvPr id="25" name="TextBox 15"/>
          <p:cNvSpPr txBox="1"/>
          <p:nvPr/>
        </p:nvSpPr>
        <p:spPr>
          <a:xfrm flipH="1">
            <a:off x="4775146" y="5336660"/>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05</a:t>
            </a:r>
          </a:p>
        </p:txBody>
      </p:sp>
      <p:sp>
        <p:nvSpPr>
          <p:cNvPr id="26" name="TextBox 18"/>
          <p:cNvSpPr txBox="1"/>
          <p:nvPr/>
        </p:nvSpPr>
        <p:spPr>
          <a:xfrm>
            <a:off x="779489" y="4492963"/>
            <a:ext cx="3779779" cy="1444691"/>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内容正文内容正文内容正文内容正文内容正文内容正文内容正文内容正文内容正文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778000" y="4096554"/>
            <a:ext cx="2781268" cy="461665"/>
          </a:xfrm>
          <a:prstGeom prst="rect">
            <a:avLst/>
          </a:prstGeom>
        </p:spPr>
        <p:txBody>
          <a:bodyPr wrap="square">
            <a:spAutoFit/>
          </a:bodyPr>
          <a:lstStyle/>
          <a:p>
            <a:pPr algn="r"/>
            <a:r>
              <a:rPr lang="zh-CN" altLang="en-US" sz="2400" b="1" dirty="0">
                <a:solidFill>
                  <a:srgbClr val="E0A242"/>
                </a:solidFill>
                <a:latin typeface="微软雅黑" panose="020B0503020204020204" pitchFamily="34" charset="-122"/>
                <a:ea typeface="微软雅黑" panose="020B0503020204020204" pitchFamily="34" charset="-122"/>
              </a:rPr>
              <a:t>内容标题</a:t>
            </a:r>
            <a:endParaRPr lang="en-US" altLang="zh-CN" sz="2400" b="1" dirty="0">
              <a:solidFill>
                <a:srgbClr val="E0A242"/>
              </a:solidFill>
              <a:latin typeface="微软雅黑" panose="020B0503020204020204" pitchFamily="34" charset="-122"/>
              <a:ea typeface="微软雅黑" panose="020B0503020204020204" pitchFamily="34" charset="-122"/>
            </a:endParaRPr>
          </a:p>
        </p:txBody>
      </p:sp>
      <p:sp>
        <p:nvSpPr>
          <p:cNvPr id="28" name="TextBox 20"/>
          <p:cNvSpPr txBox="1"/>
          <p:nvPr/>
        </p:nvSpPr>
        <p:spPr>
          <a:xfrm>
            <a:off x="6314353" y="5514361"/>
            <a:ext cx="4077876" cy="787523"/>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mn-ea"/>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314353" y="5146210"/>
            <a:ext cx="3039889" cy="461665"/>
          </a:xfrm>
          <a:prstGeom prst="rect">
            <a:avLst/>
          </a:prstGeom>
        </p:spPr>
        <p:txBody>
          <a:bodyPr wrap="square">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内容标题</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pic>
        <p:nvPicPr>
          <p:cNvPr id="31" name="图片 30" descr="123"/>
          <p:cNvPicPr>
            <a:picLocks noChangeAspect="1"/>
          </p:cNvPicPr>
          <p:nvPr/>
        </p:nvPicPr>
        <p:blipFill>
          <a:blip r:embed="rId3"/>
          <a:stretch>
            <a:fillRect/>
          </a:stretch>
        </p:blipFill>
        <p:spPr>
          <a:xfrm>
            <a:off x="9357995" y="165100"/>
            <a:ext cx="2398395" cy="484505"/>
          </a:xfrm>
          <a:prstGeom prst="rect">
            <a:avLst/>
          </a:prstGeom>
        </p:spPr>
      </p:pic>
      <p:sp>
        <p:nvSpPr>
          <p:cNvPr id="32" name="矩形 31">
            <a:extLst>
              <a:ext uri="{FF2B5EF4-FFF2-40B4-BE49-F238E27FC236}">
                <a16:creationId xmlns:a16="http://schemas.microsoft.com/office/drawing/2014/main" id="{4BE0F1D9-16CF-4E65-9C01-970A9F2B0C46}"/>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21">
            <a:extLst>
              <a:ext uri="{FF2B5EF4-FFF2-40B4-BE49-F238E27FC236}">
                <a16:creationId xmlns:a16="http://schemas.microsoft.com/office/drawing/2014/main" id="{F7DAD0A4-BCD8-4383-9735-AFAABB700B56}"/>
              </a:ext>
            </a:extLst>
          </p:cNvPr>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34" name="KSO_Shape">
            <a:extLst>
              <a:ext uri="{FF2B5EF4-FFF2-40B4-BE49-F238E27FC236}">
                <a16:creationId xmlns:a16="http://schemas.microsoft.com/office/drawing/2014/main" id="{5BD6A590-A037-4FBE-878A-66C2A05B41C5}"/>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5" name="图片 34" descr="123">
            <a:extLst>
              <a:ext uri="{FF2B5EF4-FFF2-40B4-BE49-F238E27FC236}">
                <a16:creationId xmlns:a16="http://schemas.microsoft.com/office/drawing/2014/main" id="{520EBDA0-975F-4402-9BE0-DD5650166BA2}"/>
              </a:ext>
            </a:extLst>
          </p:cNvPr>
          <p:cNvPicPr>
            <a:picLocks noChangeAspect="1"/>
          </p:cNvPicPr>
          <p:nvPr/>
        </p:nvPicPr>
        <p:blipFill>
          <a:blip r:embed="rId3"/>
          <a:stretch>
            <a:fillRect/>
          </a:stretch>
        </p:blipFill>
        <p:spPr>
          <a:xfrm>
            <a:off x="9357995" y="165100"/>
            <a:ext cx="2398395" cy="484505"/>
          </a:xfrm>
          <a:prstGeom prst="rect">
            <a:avLst/>
          </a:prstGeom>
        </p:spPr>
      </p:pic>
      <p:sp>
        <p:nvSpPr>
          <p:cNvPr id="36" name="文本框 35">
            <a:extLst>
              <a:ext uri="{FF2B5EF4-FFF2-40B4-BE49-F238E27FC236}">
                <a16:creationId xmlns:a16="http://schemas.microsoft.com/office/drawing/2014/main" id="{22F65653-4430-444D-A40F-CE674BF5DC8A}"/>
              </a:ext>
            </a:extLst>
          </p:cNvPr>
          <p:cNvSpPr txBox="1"/>
          <p:nvPr/>
        </p:nvSpPr>
        <p:spPr>
          <a:xfrm>
            <a:off x="3223275" y="522683"/>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37" name="矩形 36">
            <a:extLst>
              <a:ext uri="{FF2B5EF4-FFF2-40B4-BE49-F238E27FC236}">
                <a16:creationId xmlns:a16="http://schemas.microsoft.com/office/drawing/2014/main" id="{B3F7748E-D73D-4835-A3CA-7D1238C1B034}"/>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21">
            <a:extLst>
              <a:ext uri="{FF2B5EF4-FFF2-40B4-BE49-F238E27FC236}">
                <a16:creationId xmlns:a16="http://schemas.microsoft.com/office/drawing/2014/main" id="{46E6BAA8-E3E7-4168-A371-134E08FBE0F8}"/>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第二章副标题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39" name="KSO_Shape">
            <a:extLst>
              <a:ext uri="{FF2B5EF4-FFF2-40B4-BE49-F238E27FC236}">
                <a16:creationId xmlns:a16="http://schemas.microsoft.com/office/drawing/2014/main" id="{66C07DEB-1F99-45FF-8607-E868BE390644}"/>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40" name="图片 39" descr="123">
            <a:extLst>
              <a:ext uri="{FF2B5EF4-FFF2-40B4-BE49-F238E27FC236}">
                <a16:creationId xmlns:a16="http://schemas.microsoft.com/office/drawing/2014/main" id="{8B33AB4B-C9B5-4BFD-921E-B8BDC76270A8}"/>
              </a:ext>
            </a:extLst>
          </p:cNvPr>
          <p:cNvPicPr>
            <a:picLocks noChangeAspect="1"/>
          </p:cNvPicPr>
          <p:nvPr/>
        </p:nvPicPr>
        <p:blipFill>
          <a:blip r:embed="rId3"/>
          <a:stretch>
            <a:fillRect/>
          </a:stretch>
        </p:blipFill>
        <p:spPr>
          <a:xfrm>
            <a:off x="9357995" y="165100"/>
            <a:ext cx="2398395" cy="484505"/>
          </a:xfrm>
          <a:prstGeom prst="rect">
            <a:avLst/>
          </a:prstGeom>
        </p:spPr>
      </p:pic>
      <p:sp>
        <p:nvSpPr>
          <p:cNvPr id="42" name="文本框 41">
            <a:extLst>
              <a:ext uri="{FF2B5EF4-FFF2-40B4-BE49-F238E27FC236}">
                <a16:creationId xmlns:a16="http://schemas.microsoft.com/office/drawing/2014/main" id="{9AEE32D8-7085-4DFE-8ACD-C5127D62DCFC}"/>
              </a:ext>
            </a:extLst>
          </p:cNvPr>
          <p:cNvSpPr txBox="1"/>
          <p:nvPr/>
        </p:nvSpPr>
        <p:spPr>
          <a:xfrm>
            <a:off x="9608243" y="5851466"/>
            <a:ext cx="2716591" cy="989566"/>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第二章副标题字体：微软雅黑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2625"/>
                            </p:stCondLst>
                            <p:childTnLst>
                              <p:par>
                                <p:cTn id="22" presetID="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3125"/>
                            </p:stCondLst>
                            <p:childTnLst>
                              <p:par>
                                <p:cTn id="27" presetID="3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90"/>
                                          </p:val>
                                        </p:tav>
                                        <p:tav tm="100000">
                                          <p:val>
                                            <p:fltVal val="0"/>
                                          </p:val>
                                        </p:tav>
                                      </p:tavLst>
                                    </p:anim>
                                    <p:animEffect transition="in" filter="fade">
                                      <p:cBhvr>
                                        <p:cTn id="32" dur="500"/>
                                        <p:tgtEl>
                                          <p:spTgt spid="11"/>
                                        </p:tgtEl>
                                      </p:cBhvr>
                                    </p:animEffect>
                                  </p:childTnLst>
                                </p:cTn>
                              </p:par>
                            </p:childTnLst>
                          </p:cTn>
                        </p:par>
                        <p:par>
                          <p:cTn id="33" fill="hold">
                            <p:stCondLst>
                              <p:cond delay="3625"/>
                            </p:stCondLst>
                            <p:childTnLst>
                              <p:par>
                                <p:cTn id="34" presetID="1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300"/>
                                        <p:tgtEl>
                                          <p:spTgt spid="8"/>
                                        </p:tgtEl>
                                        <p:attrNameLst>
                                          <p:attrName>ppt_x</p:attrName>
                                        </p:attrNameLst>
                                      </p:cBhvr>
                                      <p:tavLst>
                                        <p:tav tm="0">
                                          <p:val>
                                            <p:strVal val="#ppt_x-#ppt_w*1.125000"/>
                                          </p:val>
                                        </p:tav>
                                        <p:tav tm="100000">
                                          <p:val>
                                            <p:strVal val="#ppt_x"/>
                                          </p:val>
                                        </p:tav>
                                      </p:tavLst>
                                    </p:anim>
                                    <p:animEffect transition="in" filter="wipe(right)">
                                      <p:cBhvr>
                                        <p:cTn id="37" dur="300"/>
                                        <p:tgtEl>
                                          <p:spTgt spid="8"/>
                                        </p:tgtEl>
                                      </p:cBhvr>
                                    </p:animEffect>
                                  </p:childTnLst>
                                </p:cTn>
                              </p:par>
                            </p:childTnLst>
                          </p:cTn>
                        </p:par>
                        <p:par>
                          <p:cTn id="38" fill="hold">
                            <p:stCondLst>
                              <p:cond delay="4125"/>
                            </p:stCondLst>
                            <p:childTnLst>
                              <p:par>
                                <p:cTn id="39" presetID="31"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400" fill="hold"/>
                                        <p:tgtEl>
                                          <p:spTgt spid="15"/>
                                        </p:tgtEl>
                                        <p:attrNameLst>
                                          <p:attrName>ppt_w</p:attrName>
                                        </p:attrNameLst>
                                      </p:cBhvr>
                                      <p:tavLst>
                                        <p:tav tm="0">
                                          <p:val>
                                            <p:fltVal val="0"/>
                                          </p:val>
                                        </p:tav>
                                        <p:tav tm="100000">
                                          <p:val>
                                            <p:strVal val="#ppt_w"/>
                                          </p:val>
                                        </p:tav>
                                      </p:tavLst>
                                    </p:anim>
                                    <p:anim calcmode="lin" valueType="num">
                                      <p:cBhvr>
                                        <p:cTn id="42" dur="400" fill="hold"/>
                                        <p:tgtEl>
                                          <p:spTgt spid="15"/>
                                        </p:tgtEl>
                                        <p:attrNameLst>
                                          <p:attrName>ppt_h</p:attrName>
                                        </p:attrNameLst>
                                      </p:cBhvr>
                                      <p:tavLst>
                                        <p:tav tm="0">
                                          <p:val>
                                            <p:fltVal val="0"/>
                                          </p:val>
                                        </p:tav>
                                        <p:tav tm="100000">
                                          <p:val>
                                            <p:strVal val="#ppt_h"/>
                                          </p:val>
                                        </p:tav>
                                      </p:tavLst>
                                    </p:anim>
                                    <p:anim calcmode="lin" valueType="num">
                                      <p:cBhvr>
                                        <p:cTn id="43" dur="400" fill="hold"/>
                                        <p:tgtEl>
                                          <p:spTgt spid="15"/>
                                        </p:tgtEl>
                                        <p:attrNameLst>
                                          <p:attrName>style.rotation</p:attrName>
                                        </p:attrNameLst>
                                      </p:cBhvr>
                                      <p:tavLst>
                                        <p:tav tm="0">
                                          <p:val>
                                            <p:fltVal val="90"/>
                                          </p:val>
                                        </p:tav>
                                        <p:tav tm="100000">
                                          <p:val>
                                            <p:fltVal val="0"/>
                                          </p:val>
                                        </p:tav>
                                      </p:tavLst>
                                    </p:anim>
                                    <p:animEffect transition="in" filter="fade">
                                      <p:cBhvr>
                                        <p:cTn id="44" dur="400"/>
                                        <p:tgtEl>
                                          <p:spTgt spid="15"/>
                                        </p:tgtEl>
                                      </p:cBhvr>
                                    </p:animEffect>
                                  </p:childTnLst>
                                </p:cTn>
                              </p:par>
                            </p:childTnLst>
                          </p:cTn>
                        </p:par>
                        <p:par>
                          <p:cTn id="45" fill="hold">
                            <p:stCondLst>
                              <p:cond delay="4625"/>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5125"/>
                            </p:stCondLst>
                            <p:childTnLst>
                              <p:par>
                                <p:cTn id="50" presetID="2" presetClass="entr" presetSubtype="2"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1+#ppt_w/2"/>
                                          </p:val>
                                        </p:tav>
                                        <p:tav tm="100000">
                                          <p:val>
                                            <p:strVal val="#ppt_x"/>
                                          </p:val>
                                        </p:tav>
                                      </p:tavLst>
                                    </p:anim>
                                    <p:anim calcmode="lin" valueType="num">
                                      <p:cBhvr additive="base">
                                        <p:cTn id="53" dur="500" fill="hold"/>
                                        <p:tgtEl>
                                          <p:spTgt spid="6"/>
                                        </p:tgtEl>
                                        <p:attrNameLst>
                                          <p:attrName>ppt_y</p:attrName>
                                        </p:attrNameLst>
                                      </p:cBhvr>
                                      <p:tavLst>
                                        <p:tav tm="0">
                                          <p:val>
                                            <p:strVal val="#ppt_y"/>
                                          </p:val>
                                        </p:tav>
                                        <p:tav tm="100000">
                                          <p:val>
                                            <p:strVal val="#ppt_y"/>
                                          </p:val>
                                        </p:tav>
                                      </p:tavLst>
                                    </p:anim>
                                  </p:childTnLst>
                                </p:cTn>
                              </p:par>
                            </p:childTnLst>
                          </p:cTn>
                        </p:par>
                        <p:par>
                          <p:cTn id="54" fill="hold">
                            <p:stCondLst>
                              <p:cond delay="5625"/>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 calcmode="lin" valueType="num">
                                      <p:cBhvr>
                                        <p:cTn id="59" dur="500" fill="hold"/>
                                        <p:tgtEl>
                                          <p:spTgt spid="12"/>
                                        </p:tgtEl>
                                        <p:attrNameLst>
                                          <p:attrName>style.rotation</p:attrName>
                                        </p:attrNameLst>
                                      </p:cBhvr>
                                      <p:tavLst>
                                        <p:tav tm="0">
                                          <p:val>
                                            <p:fltVal val="90"/>
                                          </p:val>
                                        </p:tav>
                                        <p:tav tm="100000">
                                          <p:val>
                                            <p:fltVal val="0"/>
                                          </p:val>
                                        </p:tav>
                                      </p:tavLst>
                                    </p:anim>
                                    <p:animEffect transition="in" filter="fade">
                                      <p:cBhvr>
                                        <p:cTn id="60" dur="500"/>
                                        <p:tgtEl>
                                          <p:spTgt spid="12"/>
                                        </p:tgtEl>
                                      </p:cBhvr>
                                    </p:animEffect>
                                  </p:childTnLst>
                                </p:cTn>
                              </p:par>
                            </p:childTnLst>
                          </p:cTn>
                        </p:par>
                        <p:par>
                          <p:cTn id="61" fill="hold">
                            <p:stCondLst>
                              <p:cond delay="6125"/>
                            </p:stCondLst>
                            <p:childTnLst>
                              <p:par>
                                <p:cTn id="62" presetID="12" presetClass="entr" presetSubtype="2"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300"/>
                                        <p:tgtEl>
                                          <p:spTgt spid="9"/>
                                        </p:tgtEl>
                                        <p:attrNameLst>
                                          <p:attrName>ppt_x</p:attrName>
                                        </p:attrNameLst>
                                      </p:cBhvr>
                                      <p:tavLst>
                                        <p:tav tm="0">
                                          <p:val>
                                            <p:strVal val="#ppt_x+#ppt_w*1.125000"/>
                                          </p:val>
                                        </p:tav>
                                        <p:tav tm="100000">
                                          <p:val>
                                            <p:strVal val="#ppt_x"/>
                                          </p:val>
                                        </p:tav>
                                      </p:tavLst>
                                    </p:anim>
                                    <p:animEffect transition="in" filter="wipe(left)">
                                      <p:cBhvr>
                                        <p:cTn id="65" dur="300"/>
                                        <p:tgtEl>
                                          <p:spTgt spid="9"/>
                                        </p:tgtEl>
                                      </p:cBhvr>
                                    </p:animEffect>
                                  </p:childTnLst>
                                </p:cTn>
                              </p:par>
                            </p:childTnLst>
                          </p:cTn>
                        </p:par>
                        <p:par>
                          <p:cTn id="66" fill="hold">
                            <p:stCondLst>
                              <p:cond delay="6625"/>
                            </p:stCondLst>
                            <p:childTnLst>
                              <p:par>
                                <p:cTn id="67" presetID="31"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400" fill="hold"/>
                                        <p:tgtEl>
                                          <p:spTgt spid="17"/>
                                        </p:tgtEl>
                                        <p:attrNameLst>
                                          <p:attrName>ppt_w</p:attrName>
                                        </p:attrNameLst>
                                      </p:cBhvr>
                                      <p:tavLst>
                                        <p:tav tm="0">
                                          <p:val>
                                            <p:fltVal val="0"/>
                                          </p:val>
                                        </p:tav>
                                        <p:tav tm="100000">
                                          <p:val>
                                            <p:strVal val="#ppt_w"/>
                                          </p:val>
                                        </p:tav>
                                      </p:tavLst>
                                    </p:anim>
                                    <p:anim calcmode="lin" valueType="num">
                                      <p:cBhvr>
                                        <p:cTn id="70" dur="400" fill="hold"/>
                                        <p:tgtEl>
                                          <p:spTgt spid="17"/>
                                        </p:tgtEl>
                                        <p:attrNameLst>
                                          <p:attrName>ppt_h</p:attrName>
                                        </p:attrNameLst>
                                      </p:cBhvr>
                                      <p:tavLst>
                                        <p:tav tm="0">
                                          <p:val>
                                            <p:fltVal val="0"/>
                                          </p:val>
                                        </p:tav>
                                        <p:tav tm="100000">
                                          <p:val>
                                            <p:strVal val="#ppt_h"/>
                                          </p:val>
                                        </p:tav>
                                      </p:tavLst>
                                    </p:anim>
                                    <p:anim calcmode="lin" valueType="num">
                                      <p:cBhvr>
                                        <p:cTn id="71" dur="400" fill="hold"/>
                                        <p:tgtEl>
                                          <p:spTgt spid="17"/>
                                        </p:tgtEl>
                                        <p:attrNameLst>
                                          <p:attrName>style.rotation</p:attrName>
                                        </p:attrNameLst>
                                      </p:cBhvr>
                                      <p:tavLst>
                                        <p:tav tm="0">
                                          <p:val>
                                            <p:fltVal val="90"/>
                                          </p:val>
                                        </p:tav>
                                        <p:tav tm="100000">
                                          <p:val>
                                            <p:fltVal val="0"/>
                                          </p:val>
                                        </p:tav>
                                      </p:tavLst>
                                    </p:anim>
                                    <p:animEffect transition="in" filter="fade">
                                      <p:cBhvr>
                                        <p:cTn id="72" dur="400"/>
                                        <p:tgtEl>
                                          <p:spTgt spid="17"/>
                                        </p:tgtEl>
                                      </p:cBhvr>
                                    </p:animEffect>
                                  </p:childTnLst>
                                </p:cTn>
                              </p:par>
                            </p:childTnLst>
                          </p:cTn>
                        </p:par>
                        <p:par>
                          <p:cTn id="73" fill="hold">
                            <p:stCondLst>
                              <p:cond delay="7125"/>
                            </p:stCondLst>
                            <p:childTnLst>
                              <p:par>
                                <p:cTn id="74" presetID="22" presetClass="entr" presetSubtype="1"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up)">
                                      <p:cBhvr>
                                        <p:cTn id="76" dur="500"/>
                                        <p:tgtEl>
                                          <p:spTgt spid="16"/>
                                        </p:tgtEl>
                                      </p:cBhvr>
                                    </p:animEffect>
                                  </p:childTnLst>
                                </p:cTn>
                              </p:par>
                            </p:childTnLst>
                          </p:cTn>
                        </p:par>
                        <p:par>
                          <p:cTn id="77" fill="hold">
                            <p:stCondLst>
                              <p:cond delay="7625"/>
                            </p:stCondLst>
                            <p:childTnLst>
                              <p:par>
                                <p:cTn id="78" presetID="2" presetClass="entr" presetSubtype="8"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0-#ppt_w/2"/>
                                          </p:val>
                                        </p:tav>
                                        <p:tav tm="100000">
                                          <p:val>
                                            <p:strVal val="#ppt_x"/>
                                          </p:val>
                                        </p:tav>
                                      </p:tavLst>
                                    </p:anim>
                                    <p:anim calcmode="lin" valueType="num">
                                      <p:cBhvr additive="base">
                                        <p:cTn id="81" dur="500" fill="hold"/>
                                        <p:tgtEl>
                                          <p:spTgt spid="7"/>
                                        </p:tgtEl>
                                        <p:attrNameLst>
                                          <p:attrName>ppt_y</p:attrName>
                                        </p:attrNameLst>
                                      </p:cBhvr>
                                      <p:tavLst>
                                        <p:tav tm="0">
                                          <p:val>
                                            <p:strVal val="#ppt_y"/>
                                          </p:val>
                                        </p:tav>
                                        <p:tav tm="100000">
                                          <p:val>
                                            <p:strVal val="#ppt_y"/>
                                          </p:val>
                                        </p:tav>
                                      </p:tavLst>
                                    </p:anim>
                                  </p:childTnLst>
                                </p:cTn>
                              </p:par>
                            </p:childTnLst>
                          </p:cTn>
                        </p:par>
                        <p:par>
                          <p:cTn id="82" fill="hold">
                            <p:stCondLst>
                              <p:cond delay="8125"/>
                            </p:stCondLst>
                            <p:childTnLst>
                              <p:par>
                                <p:cTn id="83" presetID="31" presetClass="entr" presetSubtype="0"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ppt_w</p:attrName>
                                        </p:attrNameLst>
                                      </p:cBhvr>
                                      <p:tavLst>
                                        <p:tav tm="0">
                                          <p:val>
                                            <p:fltVal val="0"/>
                                          </p:val>
                                        </p:tav>
                                        <p:tav tm="100000">
                                          <p:val>
                                            <p:strVal val="#ppt_w"/>
                                          </p:val>
                                        </p:tav>
                                      </p:tavLst>
                                    </p:anim>
                                    <p:anim calcmode="lin" valueType="num">
                                      <p:cBhvr>
                                        <p:cTn id="86" dur="500" fill="hold"/>
                                        <p:tgtEl>
                                          <p:spTgt spid="13"/>
                                        </p:tgtEl>
                                        <p:attrNameLst>
                                          <p:attrName>ppt_h</p:attrName>
                                        </p:attrNameLst>
                                      </p:cBhvr>
                                      <p:tavLst>
                                        <p:tav tm="0">
                                          <p:val>
                                            <p:fltVal val="0"/>
                                          </p:val>
                                        </p:tav>
                                        <p:tav tm="100000">
                                          <p:val>
                                            <p:strVal val="#ppt_h"/>
                                          </p:val>
                                        </p:tav>
                                      </p:tavLst>
                                    </p:anim>
                                    <p:anim calcmode="lin" valueType="num">
                                      <p:cBhvr>
                                        <p:cTn id="87" dur="500" fill="hold"/>
                                        <p:tgtEl>
                                          <p:spTgt spid="13"/>
                                        </p:tgtEl>
                                        <p:attrNameLst>
                                          <p:attrName>style.rotation</p:attrName>
                                        </p:attrNameLst>
                                      </p:cBhvr>
                                      <p:tavLst>
                                        <p:tav tm="0">
                                          <p:val>
                                            <p:fltVal val="90"/>
                                          </p:val>
                                        </p:tav>
                                        <p:tav tm="100000">
                                          <p:val>
                                            <p:fltVal val="0"/>
                                          </p:val>
                                        </p:tav>
                                      </p:tavLst>
                                    </p:anim>
                                    <p:animEffect transition="in" filter="fade">
                                      <p:cBhvr>
                                        <p:cTn id="88" dur="500"/>
                                        <p:tgtEl>
                                          <p:spTgt spid="13"/>
                                        </p:tgtEl>
                                      </p:cBhvr>
                                    </p:animEffect>
                                  </p:childTnLst>
                                </p:cTn>
                              </p:par>
                            </p:childTnLst>
                          </p:cTn>
                        </p:par>
                        <p:par>
                          <p:cTn id="89" fill="hold">
                            <p:stCondLst>
                              <p:cond delay="8625"/>
                            </p:stCondLst>
                            <p:childTnLst>
                              <p:par>
                                <p:cTn id="90" presetID="12" presetClass="entr" presetSubtype="8"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300"/>
                                        <p:tgtEl>
                                          <p:spTgt spid="10"/>
                                        </p:tgtEl>
                                        <p:attrNameLst>
                                          <p:attrName>ppt_x</p:attrName>
                                        </p:attrNameLst>
                                      </p:cBhvr>
                                      <p:tavLst>
                                        <p:tav tm="0">
                                          <p:val>
                                            <p:strVal val="#ppt_x-#ppt_w*1.125000"/>
                                          </p:val>
                                        </p:tav>
                                        <p:tav tm="100000">
                                          <p:val>
                                            <p:strVal val="#ppt_x"/>
                                          </p:val>
                                        </p:tav>
                                      </p:tavLst>
                                    </p:anim>
                                    <p:animEffect transition="in" filter="wipe(right)">
                                      <p:cBhvr>
                                        <p:cTn id="93" dur="300"/>
                                        <p:tgtEl>
                                          <p:spTgt spid="10"/>
                                        </p:tgtEl>
                                      </p:cBhvr>
                                    </p:animEffect>
                                  </p:childTnLst>
                                </p:cTn>
                              </p:par>
                            </p:childTnLst>
                          </p:cTn>
                        </p:par>
                        <p:par>
                          <p:cTn id="94" fill="hold">
                            <p:stCondLst>
                              <p:cond delay="9125"/>
                            </p:stCondLst>
                            <p:childTnLst>
                              <p:par>
                                <p:cTn id="95" presetID="31"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400" fill="hold"/>
                                        <p:tgtEl>
                                          <p:spTgt spid="19"/>
                                        </p:tgtEl>
                                        <p:attrNameLst>
                                          <p:attrName>ppt_w</p:attrName>
                                        </p:attrNameLst>
                                      </p:cBhvr>
                                      <p:tavLst>
                                        <p:tav tm="0">
                                          <p:val>
                                            <p:fltVal val="0"/>
                                          </p:val>
                                        </p:tav>
                                        <p:tav tm="100000">
                                          <p:val>
                                            <p:strVal val="#ppt_w"/>
                                          </p:val>
                                        </p:tav>
                                      </p:tavLst>
                                    </p:anim>
                                    <p:anim calcmode="lin" valueType="num">
                                      <p:cBhvr>
                                        <p:cTn id="98" dur="400" fill="hold"/>
                                        <p:tgtEl>
                                          <p:spTgt spid="19"/>
                                        </p:tgtEl>
                                        <p:attrNameLst>
                                          <p:attrName>ppt_h</p:attrName>
                                        </p:attrNameLst>
                                      </p:cBhvr>
                                      <p:tavLst>
                                        <p:tav tm="0">
                                          <p:val>
                                            <p:fltVal val="0"/>
                                          </p:val>
                                        </p:tav>
                                        <p:tav tm="100000">
                                          <p:val>
                                            <p:strVal val="#ppt_h"/>
                                          </p:val>
                                        </p:tav>
                                      </p:tavLst>
                                    </p:anim>
                                    <p:anim calcmode="lin" valueType="num">
                                      <p:cBhvr>
                                        <p:cTn id="99" dur="400" fill="hold"/>
                                        <p:tgtEl>
                                          <p:spTgt spid="19"/>
                                        </p:tgtEl>
                                        <p:attrNameLst>
                                          <p:attrName>style.rotation</p:attrName>
                                        </p:attrNameLst>
                                      </p:cBhvr>
                                      <p:tavLst>
                                        <p:tav tm="0">
                                          <p:val>
                                            <p:fltVal val="90"/>
                                          </p:val>
                                        </p:tav>
                                        <p:tav tm="100000">
                                          <p:val>
                                            <p:fltVal val="0"/>
                                          </p:val>
                                        </p:tav>
                                      </p:tavLst>
                                    </p:anim>
                                    <p:animEffect transition="in" filter="fade">
                                      <p:cBhvr>
                                        <p:cTn id="100" dur="400"/>
                                        <p:tgtEl>
                                          <p:spTgt spid="19"/>
                                        </p:tgtEl>
                                      </p:cBhvr>
                                    </p:animEffect>
                                  </p:childTnLst>
                                </p:cTn>
                              </p:par>
                            </p:childTnLst>
                          </p:cTn>
                        </p:par>
                        <p:par>
                          <p:cTn id="101" fill="hold">
                            <p:stCondLst>
                              <p:cond delay="9625"/>
                            </p:stCondLst>
                            <p:childTnLst>
                              <p:par>
                                <p:cTn id="102" presetID="22" presetClass="entr" presetSubtype="1"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up)">
                                      <p:cBhvr>
                                        <p:cTn id="104" dur="500"/>
                                        <p:tgtEl>
                                          <p:spTgt spid="18"/>
                                        </p:tgtEl>
                                      </p:cBhvr>
                                    </p:animEffect>
                                  </p:childTnLst>
                                </p:cTn>
                              </p:par>
                            </p:childTnLst>
                          </p:cTn>
                        </p:par>
                        <p:par>
                          <p:cTn id="105" fill="hold">
                            <p:stCondLst>
                              <p:cond delay="10125"/>
                            </p:stCondLst>
                            <p:childTnLst>
                              <p:par>
                                <p:cTn id="106" presetID="2" presetClass="entr" presetSubtype="2" fill="hold" grpId="0" nodeType="after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additive="base">
                                        <p:cTn id="108" dur="500" fill="hold"/>
                                        <p:tgtEl>
                                          <p:spTgt spid="20"/>
                                        </p:tgtEl>
                                        <p:attrNameLst>
                                          <p:attrName>ppt_x</p:attrName>
                                        </p:attrNameLst>
                                      </p:cBhvr>
                                      <p:tavLst>
                                        <p:tav tm="0">
                                          <p:val>
                                            <p:strVal val="1+#ppt_w/2"/>
                                          </p:val>
                                        </p:tav>
                                        <p:tav tm="100000">
                                          <p:val>
                                            <p:strVal val="#ppt_x"/>
                                          </p:val>
                                        </p:tav>
                                      </p:tavLst>
                                    </p:anim>
                                    <p:anim calcmode="lin" valueType="num">
                                      <p:cBhvr additive="base">
                                        <p:cTn id="109" dur="500" fill="hold"/>
                                        <p:tgtEl>
                                          <p:spTgt spid="20"/>
                                        </p:tgtEl>
                                        <p:attrNameLst>
                                          <p:attrName>ppt_y</p:attrName>
                                        </p:attrNameLst>
                                      </p:cBhvr>
                                      <p:tavLst>
                                        <p:tav tm="0">
                                          <p:val>
                                            <p:strVal val="#ppt_y"/>
                                          </p:val>
                                        </p:tav>
                                        <p:tav tm="100000">
                                          <p:val>
                                            <p:strVal val="#ppt_y"/>
                                          </p:val>
                                        </p:tav>
                                      </p:tavLst>
                                    </p:anim>
                                  </p:childTnLst>
                                </p:cTn>
                              </p:par>
                            </p:childTnLst>
                          </p:cTn>
                        </p:par>
                        <p:par>
                          <p:cTn id="110" fill="hold">
                            <p:stCondLst>
                              <p:cond delay="10625"/>
                            </p:stCondLst>
                            <p:childTnLst>
                              <p:par>
                                <p:cTn id="111" presetID="31" presetClass="entr" presetSubtype="0"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11125"/>
                            </p:stCondLst>
                            <p:childTnLst>
                              <p:par>
                                <p:cTn id="118" presetID="12" presetClass="entr" presetSubtype="2" fill="hold" grpId="0" nodeType="afterEffect">
                                  <p:stCondLst>
                                    <p:cond delay="0"/>
                                  </p:stCondLst>
                                  <p:childTnLst>
                                    <p:set>
                                      <p:cBhvr>
                                        <p:cTn id="119" dur="1" fill="hold">
                                          <p:stCondLst>
                                            <p:cond delay="0"/>
                                          </p:stCondLst>
                                        </p:cTn>
                                        <p:tgtEl>
                                          <p:spTgt spid="22"/>
                                        </p:tgtEl>
                                        <p:attrNameLst>
                                          <p:attrName>style.visibility</p:attrName>
                                        </p:attrNameLst>
                                      </p:cBhvr>
                                      <p:to>
                                        <p:strVal val="visible"/>
                                      </p:to>
                                    </p:set>
                                    <p:anim calcmode="lin" valueType="num">
                                      <p:cBhvr additive="base">
                                        <p:cTn id="120" dur="300"/>
                                        <p:tgtEl>
                                          <p:spTgt spid="22"/>
                                        </p:tgtEl>
                                        <p:attrNameLst>
                                          <p:attrName>ppt_x</p:attrName>
                                        </p:attrNameLst>
                                      </p:cBhvr>
                                      <p:tavLst>
                                        <p:tav tm="0">
                                          <p:val>
                                            <p:strVal val="#ppt_x+#ppt_w*1.125000"/>
                                          </p:val>
                                        </p:tav>
                                        <p:tav tm="100000">
                                          <p:val>
                                            <p:strVal val="#ppt_x"/>
                                          </p:val>
                                        </p:tav>
                                      </p:tavLst>
                                    </p:anim>
                                    <p:animEffect transition="in" filter="wipe(left)">
                                      <p:cBhvr>
                                        <p:cTn id="121" dur="300"/>
                                        <p:tgtEl>
                                          <p:spTgt spid="22"/>
                                        </p:tgtEl>
                                      </p:cBhvr>
                                    </p:animEffect>
                                  </p:childTnLst>
                                </p:cTn>
                              </p:par>
                            </p:childTnLst>
                          </p:cTn>
                        </p:par>
                        <p:par>
                          <p:cTn id="122" fill="hold">
                            <p:stCondLst>
                              <p:cond delay="11625"/>
                            </p:stCondLst>
                            <p:childTnLst>
                              <p:par>
                                <p:cTn id="123" presetID="31"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p:cTn id="125" dur="400" fill="hold"/>
                                        <p:tgtEl>
                                          <p:spTgt spid="27"/>
                                        </p:tgtEl>
                                        <p:attrNameLst>
                                          <p:attrName>ppt_w</p:attrName>
                                        </p:attrNameLst>
                                      </p:cBhvr>
                                      <p:tavLst>
                                        <p:tav tm="0">
                                          <p:val>
                                            <p:fltVal val="0"/>
                                          </p:val>
                                        </p:tav>
                                        <p:tav tm="100000">
                                          <p:val>
                                            <p:strVal val="#ppt_w"/>
                                          </p:val>
                                        </p:tav>
                                      </p:tavLst>
                                    </p:anim>
                                    <p:anim calcmode="lin" valueType="num">
                                      <p:cBhvr>
                                        <p:cTn id="126" dur="400" fill="hold"/>
                                        <p:tgtEl>
                                          <p:spTgt spid="27"/>
                                        </p:tgtEl>
                                        <p:attrNameLst>
                                          <p:attrName>ppt_h</p:attrName>
                                        </p:attrNameLst>
                                      </p:cBhvr>
                                      <p:tavLst>
                                        <p:tav tm="0">
                                          <p:val>
                                            <p:fltVal val="0"/>
                                          </p:val>
                                        </p:tav>
                                        <p:tav tm="100000">
                                          <p:val>
                                            <p:strVal val="#ppt_h"/>
                                          </p:val>
                                        </p:tav>
                                      </p:tavLst>
                                    </p:anim>
                                    <p:anim calcmode="lin" valueType="num">
                                      <p:cBhvr>
                                        <p:cTn id="127" dur="400" fill="hold"/>
                                        <p:tgtEl>
                                          <p:spTgt spid="27"/>
                                        </p:tgtEl>
                                        <p:attrNameLst>
                                          <p:attrName>style.rotation</p:attrName>
                                        </p:attrNameLst>
                                      </p:cBhvr>
                                      <p:tavLst>
                                        <p:tav tm="0">
                                          <p:val>
                                            <p:fltVal val="90"/>
                                          </p:val>
                                        </p:tav>
                                        <p:tav tm="100000">
                                          <p:val>
                                            <p:fltVal val="0"/>
                                          </p:val>
                                        </p:tav>
                                      </p:tavLst>
                                    </p:anim>
                                    <p:animEffect transition="in" filter="fade">
                                      <p:cBhvr>
                                        <p:cTn id="128" dur="400"/>
                                        <p:tgtEl>
                                          <p:spTgt spid="27"/>
                                        </p:tgtEl>
                                      </p:cBhvr>
                                    </p:animEffect>
                                  </p:childTnLst>
                                </p:cTn>
                              </p:par>
                            </p:childTnLst>
                          </p:cTn>
                        </p:par>
                        <p:par>
                          <p:cTn id="129" fill="hold">
                            <p:stCondLst>
                              <p:cond delay="12125"/>
                            </p:stCondLst>
                            <p:childTnLst>
                              <p:par>
                                <p:cTn id="130" presetID="22" presetClass="entr" presetSubtype="1" fill="hold" grpId="0" nodeType="after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wipe(up)">
                                      <p:cBhvr>
                                        <p:cTn id="132" dur="500"/>
                                        <p:tgtEl>
                                          <p:spTgt spid="26"/>
                                        </p:tgtEl>
                                      </p:cBhvr>
                                    </p:animEffect>
                                  </p:childTnLst>
                                </p:cTn>
                              </p:par>
                            </p:childTnLst>
                          </p:cTn>
                        </p:par>
                        <p:par>
                          <p:cTn id="133" fill="hold">
                            <p:stCondLst>
                              <p:cond delay="12625"/>
                            </p:stCondLst>
                            <p:childTnLst>
                              <p:par>
                                <p:cTn id="134" presetID="2" presetClass="entr" presetSubtype="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additive="base">
                                        <p:cTn id="136" dur="500" fill="hold"/>
                                        <p:tgtEl>
                                          <p:spTgt spid="21"/>
                                        </p:tgtEl>
                                        <p:attrNameLst>
                                          <p:attrName>ppt_x</p:attrName>
                                        </p:attrNameLst>
                                      </p:cBhvr>
                                      <p:tavLst>
                                        <p:tav tm="0">
                                          <p:val>
                                            <p:strVal val="0-#ppt_w/2"/>
                                          </p:val>
                                        </p:tav>
                                        <p:tav tm="100000">
                                          <p:val>
                                            <p:strVal val="#ppt_x"/>
                                          </p:val>
                                        </p:tav>
                                      </p:tavLst>
                                    </p:anim>
                                    <p:anim calcmode="lin" valueType="num">
                                      <p:cBhvr additive="base">
                                        <p:cTn id="137" dur="500" fill="hold"/>
                                        <p:tgtEl>
                                          <p:spTgt spid="21"/>
                                        </p:tgtEl>
                                        <p:attrNameLst>
                                          <p:attrName>ppt_y</p:attrName>
                                        </p:attrNameLst>
                                      </p:cBhvr>
                                      <p:tavLst>
                                        <p:tav tm="0">
                                          <p:val>
                                            <p:strVal val="#ppt_y"/>
                                          </p:val>
                                        </p:tav>
                                        <p:tav tm="100000">
                                          <p:val>
                                            <p:strVal val="#ppt_y"/>
                                          </p:val>
                                        </p:tav>
                                      </p:tavLst>
                                    </p:anim>
                                  </p:childTnLst>
                                </p:cTn>
                              </p:par>
                            </p:childTnLst>
                          </p:cTn>
                        </p:par>
                        <p:par>
                          <p:cTn id="138" fill="hold">
                            <p:stCondLst>
                              <p:cond delay="13125"/>
                            </p:stCondLst>
                            <p:childTnLst>
                              <p:par>
                                <p:cTn id="139" presetID="31" presetClass="entr" presetSubtype="0"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500" fill="hold"/>
                                        <p:tgtEl>
                                          <p:spTgt spid="25"/>
                                        </p:tgtEl>
                                        <p:attrNameLst>
                                          <p:attrName>ppt_w</p:attrName>
                                        </p:attrNameLst>
                                      </p:cBhvr>
                                      <p:tavLst>
                                        <p:tav tm="0">
                                          <p:val>
                                            <p:fltVal val="0"/>
                                          </p:val>
                                        </p:tav>
                                        <p:tav tm="100000">
                                          <p:val>
                                            <p:strVal val="#ppt_w"/>
                                          </p:val>
                                        </p:tav>
                                      </p:tavLst>
                                    </p:anim>
                                    <p:anim calcmode="lin" valueType="num">
                                      <p:cBhvr>
                                        <p:cTn id="142" dur="500" fill="hold"/>
                                        <p:tgtEl>
                                          <p:spTgt spid="25"/>
                                        </p:tgtEl>
                                        <p:attrNameLst>
                                          <p:attrName>ppt_h</p:attrName>
                                        </p:attrNameLst>
                                      </p:cBhvr>
                                      <p:tavLst>
                                        <p:tav tm="0">
                                          <p:val>
                                            <p:fltVal val="0"/>
                                          </p:val>
                                        </p:tav>
                                        <p:tav tm="100000">
                                          <p:val>
                                            <p:strVal val="#ppt_h"/>
                                          </p:val>
                                        </p:tav>
                                      </p:tavLst>
                                    </p:anim>
                                    <p:anim calcmode="lin" valueType="num">
                                      <p:cBhvr>
                                        <p:cTn id="143" dur="500" fill="hold"/>
                                        <p:tgtEl>
                                          <p:spTgt spid="25"/>
                                        </p:tgtEl>
                                        <p:attrNameLst>
                                          <p:attrName>style.rotation</p:attrName>
                                        </p:attrNameLst>
                                      </p:cBhvr>
                                      <p:tavLst>
                                        <p:tav tm="0">
                                          <p:val>
                                            <p:fltVal val="90"/>
                                          </p:val>
                                        </p:tav>
                                        <p:tav tm="100000">
                                          <p:val>
                                            <p:fltVal val="0"/>
                                          </p:val>
                                        </p:tav>
                                      </p:tavLst>
                                    </p:anim>
                                    <p:animEffect transition="in" filter="fade">
                                      <p:cBhvr>
                                        <p:cTn id="144" dur="500"/>
                                        <p:tgtEl>
                                          <p:spTgt spid="25"/>
                                        </p:tgtEl>
                                      </p:cBhvr>
                                    </p:animEffect>
                                  </p:childTnLst>
                                </p:cTn>
                              </p:par>
                            </p:childTnLst>
                          </p:cTn>
                        </p:par>
                        <p:par>
                          <p:cTn id="145" fill="hold">
                            <p:stCondLst>
                              <p:cond delay="13625"/>
                            </p:stCondLst>
                            <p:childTnLst>
                              <p:par>
                                <p:cTn id="146" presetID="12" presetClass="entr" presetSubtype="8" fill="hold" grpId="0" nodeType="afterEffect">
                                  <p:stCondLst>
                                    <p:cond delay="0"/>
                                  </p:stCondLst>
                                  <p:childTnLst>
                                    <p:set>
                                      <p:cBhvr>
                                        <p:cTn id="147" dur="1" fill="hold">
                                          <p:stCondLst>
                                            <p:cond delay="0"/>
                                          </p:stCondLst>
                                        </p:cTn>
                                        <p:tgtEl>
                                          <p:spTgt spid="23"/>
                                        </p:tgtEl>
                                        <p:attrNameLst>
                                          <p:attrName>style.visibility</p:attrName>
                                        </p:attrNameLst>
                                      </p:cBhvr>
                                      <p:to>
                                        <p:strVal val="visible"/>
                                      </p:to>
                                    </p:set>
                                    <p:anim calcmode="lin" valueType="num">
                                      <p:cBhvr additive="base">
                                        <p:cTn id="148" dur="300"/>
                                        <p:tgtEl>
                                          <p:spTgt spid="23"/>
                                        </p:tgtEl>
                                        <p:attrNameLst>
                                          <p:attrName>ppt_x</p:attrName>
                                        </p:attrNameLst>
                                      </p:cBhvr>
                                      <p:tavLst>
                                        <p:tav tm="0">
                                          <p:val>
                                            <p:strVal val="#ppt_x-#ppt_w*1.125000"/>
                                          </p:val>
                                        </p:tav>
                                        <p:tav tm="100000">
                                          <p:val>
                                            <p:strVal val="#ppt_x"/>
                                          </p:val>
                                        </p:tav>
                                      </p:tavLst>
                                    </p:anim>
                                    <p:animEffect transition="in" filter="wipe(right)">
                                      <p:cBhvr>
                                        <p:cTn id="149" dur="300"/>
                                        <p:tgtEl>
                                          <p:spTgt spid="23"/>
                                        </p:tgtEl>
                                      </p:cBhvr>
                                    </p:animEffect>
                                  </p:childTnLst>
                                </p:cTn>
                              </p:par>
                            </p:childTnLst>
                          </p:cTn>
                        </p:par>
                        <p:par>
                          <p:cTn id="150" fill="hold">
                            <p:stCondLst>
                              <p:cond delay="14125"/>
                            </p:stCondLst>
                            <p:childTnLst>
                              <p:par>
                                <p:cTn id="151" presetID="31" presetClass="entr" presetSubtype="0" fill="hold" grpId="0" nodeType="afterEffect">
                                  <p:stCondLst>
                                    <p:cond delay="0"/>
                                  </p:stCondLst>
                                  <p:childTnLst>
                                    <p:set>
                                      <p:cBhvr>
                                        <p:cTn id="152" dur="1" fill="hold">
                                          <p:stCondLst>
                                            <p:cond delay="0"/>
                                          </p:stCondLst>
                                        </p:cTn>
                                        <p:tgtEl>
                                          <p:spTgt spid="29"/>
                                        </p:tgtEl>
                                        <p:attrNameLst>
                                          <p:attrName>style.visibility</p:attrName>
                                        </p:attrNameLst>
                                      </p:cBhvr>
                                      <p:to>
                                        <p:strVal val="visible"/>
                                      </p:to>
                                    </p:set>
                                    <p:anim calcmode="lin" valueType="num">
                                      <p:cBhvr>
                                        <p:cTn id="153" dur="400" fill="hold"/>
                                        <p:tgtEl>
                                          <p:spTgt spid="29"/>
                                        </p:tgtEl>
                                        <p:attrNameLst>
                                          <p:attrName>ppt_w</p:attrName>
                                        </p:attrNameLst>
                                      </p:cBhvr>
                                      <p:tavLst>
                                        <p:tav tm="0">
                                          <p:val>
                                            <p:fltVal val="0"/>
                                          </p:val>
                                        </p:tav>
                                        <p:tav tm="100000">
                                          <p:val>
                                            <p:strVal val="#ppt_w"/>
                                          </p:val>
                                        </p:tav>
                                      </p:tavLst>
                                    </p:anim>
                                    <p:anim calcmode="lin" valueType="num">
                                      <p:cBhvr>
                                        <p:cTn id="154" dur="400" fill="hold"/>
                                        <p:tgtEl>
                                          <p:spTgt spid="29"/>
                                        </p:tgtEl>
                                        <p:attrNameLst>
                                          <p:attrName>ppt_h</p:attrName>
                                        </p:attrNameLst>
                                      </p:cBhvr>
                                      <p:tavLst>
                                        <p:tav tm="0">
                                          <p:val>
                                            <p:fltVal val="0"/>
                                          </p:val>
                                        </p:tav>
                                        <p:tav tm="100000">
                                          <p:val>
                                            <p:strVal val="#ppt_h"/>
                                          </p:val>
                                        </p:tav>
                                      </p:tavLst>
                                    </p:anim>
                                    <p:anim calcmode="lin" valueType="num">
                                      <p:cBhvr>
                                        <p:cTn id="155" dur="400" fill="hold"/>
                                        <p:tgtEl>
                                          <p:spTgt spid="29"/>
                                        </p:tgtEl>
                                        <p:attrNameLst>
                                          <p:attrName>style.rotation</p:attrName>
                                        </p:attrNameLst>
                                      </p:cBhvr>
                                      <p:tavLst>
                                        <p:tav tm="0">
                                          <p:val>
                                            <p:fltVal val="90"/>
                                          </p:val>
                                        </p:tav>
                                        <p:tav tm="100000">
                                          <p:val>
                                            <p:fltVal val="0"/>
                                          </p:val>
                                        </p:tav>
                                      </p:tavLst>
                                    </p:anim>
                                    <p:animEffect transition="in" filter="fade">
                                      <p:cBhvr>
                                        <p:cTn id="156" dur="400"/>
                                        <p:tgtEl>
                                          <p:spTgt spid="29"/>
                                        </p:tgtEl>
                                      </p:cBhvr>
                                    </p:animEffect>
                                  </p:childTnLst>
                                </p:cTn>
                              </p:par>
                            </p:childTnLst>
                          </p:cTn>
                        </p:par>
                        <p:par>
                          <p:cTn id="157" fill="hold">
                            <p:stCondLst>
                              <p:cond delay="14625"/>
                            </p:stCondLst>
                            <p:childTnLst>
                              <p:par>
                                <p:cTn id="158" presetID="22" presetClass="entr" presetSubtype="1" fill="hold" grpId="0" nodeType="afterEffect">
                                  <p:stCondLst>
                                    <p:cond delay="0"/>
                                  </p:stCondLst>
                                  <p:childTnLst>
                                    <p:set>
                                      <p:cBhvr>
                                        <p:cTn id="159" dur="1" fill="hold">
                                          <p:stCondLst>
                                            <p:cond delay="0"/>
                                          </p:stCondLst>
                                        </p:cTn>
                                        <p:tgtEl>
                                          <p:spTgt spid="28"/>
                                        </p:tgtEl>
                                        <p:attrNameLst>
                                          <p:attrName>style.visibility</p:attrName>
                                        </p:attrNameLst>
                                      </p:cBhvr>
                                      <p:to>
                                        <p:strVal val="visible"/>
                                      </p:to>
                                    </p:set>
                                    <p:animEffect transition="in" filter="wipe(up)">
                                      <p:cBhvr>
                                        <p:cTn id="160" dur="500"/>
                                        <p:tgtEl>
                                          <p:spTgt spid="28"/>
                                        </p:tgtEl>
                                      </p:cBhvr>
                                    </p:animEffect>
                                  </p:childTnLst>
                                </p:cTn>
                              </p:par>
                            </p:childTnLst>
                          </p:cTn>
                        </p:par>
                        <p:par>
                          <p:cTn id="161" fill="hold">
                            <p:stCondLst>
                              <p:cond delay="15125"/>
                            </p:stCondLst>
                            <p:childTnLst>
                              <p:par>
                                <p:cTn id="162" presetID="2" presetClass="entr" presetSubtype="8" decel="53300" fill="hold" grpId="0" nodeType="afterEffect">
                                  <p:stCondLst>
                                    <p:cond delay="0"/>
                                  </p:stCondLst>
                                  <p:childTnLst>
                                    <p:set>
                                      <p:cBhvr>
                                        <p:cTn id="163" dur="1" fill="hold">
                                          <p:stCondLst>
                                            <p:cond delay="0"/>
                                          </p:stCondLst>
                                        </p:cTn>
                                        <p:tgtEl>
                                          <p:spTgt spid="32"/>
                                        </p:tgtEl>
                                        <p:attrNameLst>
                                          <p:attrName>style.visibility</p:attrName>
                                        </p:attrNameLst>
                                      </p:cBhvr>
                                      <p:to>
                                        <p:strVal val="visible"/>
                                      </p:to>
                                    </p:set>
                                    <p:anim calcmode="lin" valueType="num">
                                      <p:cBhvr additive="base">
                                        <p:cTn id="164" dur="750" fill="hold"/>
                                        <p:tgtEl>
                                          <p:spTgt spid="32"/>
                                        </p:tgtEl>
                                        <p:attrNameLst>
                                          <p:attrName>ppt_x</p:attrName>
                                        </p:attrNameLst>
                                      </p:cBhvr>
                                      <p:tavLst>
                                        <p:tav tm="0">
                                          <p:val>
                                            <p:strVal val="0-#ppt_w/2"/>
                                          </p:val>
                                        </p:tav>
                                        <p:tav tm="100000">
                                          <p:val>
                                            <p:strVal val="#ppt_x"/>
                                          </p:val>
                                        </p:tav>
                                      </p:tavLst>
                                    </p:anim>
                                    <p:anim calcmode="lin" valueType="num">
                                      <p:cBhvr additive="base">
                                        <p:cTn id="165" dur="750" fill="hold"/>
                                        <p:tgtEl>
                                          <p:spTgt spid="32"/>
                                        </p:tgtEl>
                                        <p:attrNameLst>
                                          <p:attrName>ppt_y</p:attrName>
                                        </p:attrNameLst>
                                      </p:cBhvr>
                                      <p:tavLst>
                                        <p:tav tm="0">
                                          <p:val>
                                            <p:strVal val="#ppt_y"/>
                                          </p:val>
                                        </p:tav>
                                        <p:tav tm="100000">
                                          <p:val>
                                            <p:strVal val="#ppt_y"/>
                                          </p:val>
                                        </p:tav>
                                      </p:tavLst>
                                    </p:anim>
                                  </p:childTnLst>
                                </p:cTn>
                              </p:par>
                            </p:childTnLst>
                          </p:cTn>
                        </p:par>
                        <p:par>
                          <p:cTn id="166" fill="hold">
                            <p:stCondLst>
                              <p:cond delay="15875"/>
                            </p:stCondLst>
                            <p:childTnLst>
                              <p:par>
                                <p:cTn id="167" presetID="2" presetClass="entr" presetSubtype="8" decel="53300" fill="hold" grpId="0" nodeType="after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additive="base">
                                        <p:cTn id="169" dur="750" fill="hold"/>
                                        <p:tgtEl>
                                          <p:spTgt spid="34"/>
                                        </p:tgtEl>
                                        <p:attrNameLst>
                                          <p:attrName>ppt_x</p:attrName>
                                        </p:attrNameLst>
                                      </p:cBhvr>
                                      <p:tavLst>
                                        <p:tav tm="0">
                                          <p:val>
                                            <p:strVal val="0-#ppt_w/2"/>
                                          </p:val>
                                        </p:tav>
                                        <p:tav tm="100000">
                                          <p:val>
                                            <p:strVal val="#ppt_x"/>
                                          </p:val>
                                        </p:tav>
                                      </p:tavLst>
                                    </p:anim>
                                    <p:anim calcmode="lin" valueType="num">
                                      <p:cBhvr additive="base">
                                        <p:cTn id="170" dur="750" fill="hold"/>
                                        <p:tgtEl>
                                          <p:spTgt spid="34"/>
                                        </p:tgtEl>
                                        <p:attrNameLst>
                                          <p:attrName>ppt_y</p:attrName>
                                        </p:attrNameLst>
                                      </p:cBhvr>
                                      <p:tavLst>
                                        <p:tav tm="0">
                                          <p:val>
                                            <p:strVal val="#ppt_y"/>
                                          </p:val>
                                        </p:tav>
                                        <p:tav tm="100000">
                                          <p:val>
                                            <p:strVal val="#ppt_y"/>
                                          </p:val>
                                        </p:tav>
                                      </p:tavLst>
                                    </p:anim>
                                  </p:childTnLst>
                                </p:cTn>
                              </p:par>
                            </p:childTnLst>
                          </p:cTn>
                        </p:par>
                        <p:par>
                          <p:cTn id="171" fill="hold">
                            <p:stCondLst>
                              <p:cond delay="16625"/>
                            </p:stCondLst>
                            <p:childTnLst>
                              <p:par>
                                <p:cTn id="172" presetID="56" presetClass="entr" presetSubtype="0" fill="hold" grpId="0" nodeType="afterEffect">
                                  <p:stCondLst>
                                    <p:cond delay="0"/>
                                  </p:stCondLst>
                                  <p:iterate type="lt">
                                    <p:tmPct val="10000"/>
                                  </p:iterate>
                                  <p:childTnLst>
                                    <p:set>
                                      <p:cBhvr>
                                        <p:cTn id="173" dur="1" fill="hold">
                                          <p:stCondLst>
                                            <p:cond delay="0"/>
                                          </p:stCondLst>
                                        </p:cTn>
                                        <p:tgtEl>
                                          <p:spTgt spid="33"/>
                                        </p:tgtEl>
                                        <p:attrNameLst>
                                          <p:attrName>style.visibility</p:attrName>
                                        </p:attrNameLst>
                                      </p:cBhvr>
                                      <p:to>
                                        <p:strVal val="visible"/>
                                      </p:to>
                                    </p:set>
                                    <p:anim by="(-#ppt_w*2)" calcmode="lin" valueType="num">
                                      <p:cBhvr rctx="PPT">
                                        <p:cTn id="174" dur="375" autoRev="1" fill="hold">
                                          <p:stCondLst>
                                            <p:cond delay="0"/>
                                          </p:stCondLst>
                                        </p:cTn>
                                        <p:tgtEl>
                                          <p:spTgt spid="33"/>
                                        </p:tgtEl>
                                        <p:attrNameLst>
                                          <p:attrName>ppt_w</p:attrName>
                                        </p:attrNameLst>
                                      </p:cBhvr>
                                    </p:anim>
                                    <p:anim by="(#ppt_w*0.50)" calcmode="lin" valueType="num">
                                      <p:cBhvr>
                                        <p:cTn id="175" dur="375" decel="50000" autoRev="1" fill="hold">
                                          <p:stCondLst>
                                            <p:cond delay="0"/>
                                          </p:stCondLst>
                                        </p:cTn>
                                        <p:tgtEl>
                                          <p:spTgt spid="33"/>
                                        </p:tgtEl>
                                        <p:attrNameLst>
                                          <p:attrName>ppt_x</p:attrName>
                                        </p:attrNameLst>
                                      </p:cBhvr>
                                    </p:anim>
                                    <p:anim from="(-#ppt_h/2)" to="(#ppt_y)" calcmode="lin" valueType="num">
                                      <p:cBhvr>
                                        <p:cTn id="176" dur="750" fill="hold">
                                          <p:stCondLst>
                                            <p:cond delay="0"/>
                                          </p:stCondLst>
                                        </p:cTn>
                                        <p:tgtEl>
                                          <p:spTgt spid="33"/>
                                        </p:tgtEl>
                                        <p:attrNameLst>
                                          <p:attrName>ppt_y</p:attrName>
                                        </p:attrNameLst>
                                      </p:cBhvr>
                                    </p:anim>
                                    <p:animRot by="21600000">
                                      <p:cBhvr>
                                        <p:cTn id="177" dur="750" fill="hold">
                                          <p:stCondLst>
                                            <p:cond delay="0"/>
                                          </p:stCondLst>
                                        </p:cTn>
                                        <p:tgtEl>
                                          <p:spTgt spid="33"/>
                                        </p:tgtEl>
                                        <p:attrNameLst>
                                          <p:attrName>r</p:attrName>
                                        </p:attrNameLst>
                                      </p:cBhvr>
                                    </p:animRot>
                                  </p:childTnLst>
                                </p:cTn>
                              </p:par>
                            </p:childTnLst>
                          </p:cTn>
                        </p:par>
                        <p:par>
                          <p:cTn id="178" fill="hold">
                            <p:stCondLst>
                              <p:cond delay="17750"/>
                            </p:stCondLst>
                            <p:childTnLst>
                              <p:par>
                                <p:cTn id="179" presetID="2" presetClass="entr" presetSubtype="8" decel="53300" fill="hold" grpId="0" nodeType="afterEffect">
                                  <p:stCondLst>
                                    <p:cond delay="0"/>
                                  </p:stCondLst>
                                  <p:childTnLst>
                                    <p:set>
                                      <p:cBhvr>
                                        <p:cTn id="180" dur="1" fill="hold">
                                          <p:stCondLst>
                                            <p:cond delay="0"/>
                                          </p:stCondLst>
                                        </p:cTn>
                                        <p:tgtEl>
                                          <p:spTgt spid="37"/>
                                        </p:tgtEl>
                                        <p:attrNameLst>
                                          <p:attrName>style.visibility</p:attrName>
                                        </p:attrNameLst>
                                      </p:cBhvr>
                                      <p:to>
                                        <p:strVal val="visible"/>
                                      </p:to>
                                    </p:set>
                                    <p:anim calcmode="lin" valueType="num">
                                      <p:cBhvr additive="base">
                                        <p:cTn id="181" dur="750" fill="hold"/>
                                        <p:tgtEl>
                                          <p:spTgt spid="37"/>
                                        </p:tgtEl>
                                        <p:attrNameLst>
                                          <p:attrName>ppt_x</p:attrName>
                                        </p:attrNameLst>
                                      </p:cBhvr>
                                      <p:tavLst>
                                        <p:tav tm="0">
                                          <p:val>
                                            <p:strVal val="0-#ppt_w/2"/>
                                          </p:val>
                                        </p:tav>
                                        <p:tav tm="100000">
                                          <p:val>
                                            <p:strVal val="#ppt_x"/>
                                          </p:val>
                                        </p:tav>
                                      </p:tavLst>
                                    </p:anim>
                                    <p:anim calcmode="lin" valueType="num">
                                      <p:cBhvr additive="base">
                                        <p:cTn id="182" dur="750" fill="hold"/>
                                        <p:tgtEl>
                                          <p:spTgt spid="37"/>
                                        </p:tgtEl>
                                        <p:attrNameLst>
                                          <p:attrName>ppt_y</p:attrName>
                                        </p:attrNameLst>
                                      </p:cBhvr>
                                      <p:tavLst>
                                        <p:tav tm="0">
                                          <p:val>
                                            <p:strVal val="#ppt_y"/>
                                          </p:val>
                                        </p:tav>
                                        <p:tav tm="100000">
                                          <p:val>
                                            <p:strVal val="#ppt_y"/>
                                          </p:val>
                                        </p:tav>
                                      </p:tavLst>
                                    </p:anim>
                                  </p:childTnLst>
                                </p:cTn>
                              </p:par>
                            </p:childTnLst>
                          </p:cTn>
                        </p:par>
                        <p:par>
                          <p:cTn id="183" fill="hold">
                            <p:stCondLst>
                              <p:cond delay="18500"/>
                            </p:stCondLst>
                            <p:childTnLst>
                              <p:par>
                                <p:cTn id="184" presetID="2" presetClass="entr" presetSubtype="8" decel="53300" fill="hold" grpId="0" nodeType="afterEffect">
                                  <p:stCondLst>
                                    <p:cond delay="0"/>
                                  </p:stCondLst>
                                  <p:childTnLst>
                                    <p:set>
                                      <p:cBhvr>
                                        <p:cTn id="185" dur="1" fill="hold">
                                          <p:stCondLst>
                                            <p:cond delay="0"/>
                                          </p:stCondLst>
                                        </p:cTn>
                                        <p:tgtEl>
                                          <p:spTgt spid="39"/>
                                        </p:tgtEl>
                                        <p:attrNameLst>
                                          <p:attrName>style.visibility</p:attrName>
                                        </p:attrNameLst>
                                      </p:cBhvr>
                                      <p:to>
                                        <p:strVal val="visible"/>
                                      </p:to>
                                    </p:set>
                                    <p:anim calcmode="lin" valueType="num">
                                      <p:cBhvr additive="base">
                                        <p:cTn id="186" dur="750" fill="hold"/>
                                        <p:tgtEl>
                                          <p:spTgt spid="39"/>
                                        </p:tgtEl>
                                        <p:attrNameLst>
                                          <p:attrName>ppt_x</p:attrName>
                                        </p:attrNameLst>
                                      </p:cBhvr>
                                      <p:tavLst>
                                        <p:tav tm="0">
                                          <p:val>
                                            <p:strVal val="0-#ppt_w/2"/>
                                          </p:val>
                                        </p:tav>
                                        <p:tav tm="100000">
                                          <p:val>
                                            <p:strVal val="#ppt_x"/>
                                          </p:val>
                                        </p:tav>
                                      </p:tavLst>
                                    </p:anim>
                                    <p:anim calcmode="lin" valueType="num">
                                      <p:cBhvr additive="base">
                                        <p:cTn id="187" dur="750" fill="hold"/>
                                        <p:tgtEl>
                                          <p:spTgt spid="39"/>
                                        </p:tgtEl>
                                        <p:attrNameLst>
                                          <p:attrName>ppt_y</p:attrName>
                                        </p:attrNameLst>
                                      </p:cBhvr>
                                      <p:tavLst>
                                        <p:tav tm="0">
                                          <p:val>
                                            <p:strVal val="#ppt_y"/>
                                          </p:val>
                                        </p:tav>
                                        <p:tav tm="100000">
                                          <p:val>
                                            <p:strVal val="#ppt_y"/>
                                          </p:val>
                                        </p:tav>
                                      </p:tavLst>
                                    </p:anim>
                                  </p:childTnLst>
                                </p:cTn>
                              </p:par>
                            </p:childTnLst>
                          </p:cTn>
                        </p:par>
                        <p:par>
                          <p:cTn id="188" fill="hold">
                            <p:stCondLst>
                              <p:cond delay="19250"/>
                            </p:stCondLst>
                            <p:childTnLst>
                              <p:par>
                                <p:cTn id="189" presetID="56" presetClass="entr" presetSubtype="0" fill="hold" grpId="0" nodeType="afterEffect">
                                  <p:stCondLst>
                                    <p:cond delay="0"/>
                                  </p:stCondLst>
                                  <p:iterate type="lt">
                                    <p:tmPct val="10000"/>
                                  </p:iterate>
                                  <p:childTnLst>
                                    <p:set>
                                      <p:cBhvr>
                                        <p:cTn id="190" dur="1" fill="hold">
                                          <p:stCondLst>
                                            <p:cond delay="0"/>
                                          </p:stCondLst>
                                        </p:cTn>
                                        <p:tgtEl>
                                          <p:spTgt spid="38"/>
                                        </p:tgtEl>
                                        <p:attrNameLst>
                                          <p:attrName>style.visibility</p:attrName>
                                        </p:attrNameLst>
                                      </p:cBhvr>
                                      <p:to>
                                        <p:strVal val="visible"/>
                                      </p:to>
                                    </p:set>
                                    <p:anim by="(-#ppt_w*2)" calcmode="lin" valueType="num">
                                      <p:cBhvr rctx="PPT">
                                        <p:cTn id="191" dur="375" autoRev="1" fill="hold">
                                          <p:stCondLst>
                                            <p:cond delay="0"/>
                                          </p:stCondLst>
                                        </p:cTn>
                                        <p:tgtEl>
                                          <p:spTgt spid="38"/>
                                        </p:tgtEl>
                                        <p:attrNameLst>
                                          <p:attrName>ppt_w</p:attrName>
                                        </p:attrNameLst>
                                      </p:cBhvr>
                                    </p:anim>
                                    <p:anim by="(#ppt_w*0.50)" calcmode="lin" valueType="num">
                                      <p:cBhvr>
                                        <p:cTn id="192" dur="375" decel="50000" autoRev="1" fill="hold">
                                          <p:stCondLst>
                                            <p:cond delay="0"/>
                                          </p:stCondLst>
                                        </p:cTn>
                                        <p:tgtEl>
                                          <p:spTgt spid="38"/>
                                        </p:tgtEl>
                                        <p:attrNameLst>
                                          <p:attrName>ppt_x</p:attrName>
                                        </p:attrNameLst>
                                      </p:cBhvr>
                                    </p:anim>
                                    <p:anim from="(-#ppt_h/2)" to="(#ppt_y)" calcmode="lin" valueType="num">
                                      <p:cBhvr>
                                        <p:cTn id="193" dur="750" fill="hold">
                                          <p:stCondLst>
                                            <p:cond delay="0"/>
                                          </p:stCondLst>
                                        </p:cTn>
                                        <p:tgtEl>
                                          <p:spTgt spid="38"/>
                                        </p:tgtEl>
                                        <p:attrNameLst>
                                          <p:attrName>ppt_y</p:attrName>
                                        </p:attrNameLst>
                                      </p:cBhvr>
                                    </p:anim>
                                    <p:animRot by="21600000">
                                      <p:cBhvr>
                                        <p:cTn id="194" dur="750"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P spid="15" grpId="0"/>
      <p:bldP spid="16" grpId="0"/>
      <p:bldP spid="17" grpId="0"/>
      <p:bldP spid="18" grpId="0"/>
      <p:bldP spid="19" grpId="0"/>
      <p:bldP spid="20" grpId="0" bldLvl="0" animBg="1"/>
      <p:bldP spid="21" grpId="0" bldLvl="0" animBg="1"/>
      <p:bldP spid="22" grpId="0" bldLvl="0" animBg="1"/>
      <p:bldP spid="23" grpId="0" bldLvl="0" animBg="1"/>
      <p:bldP spid="24" grpId="0"/>
      <p:bldP spid="25" grpId="0"/>
      <p:bldP spid="26" grpId="0"/>
      <p:bldP spid="27" grpId="0"/>
      <p:bldP spid="28" grpId="0"/>
      <p:bldP spid="29" grpId="0"/>
      <p:bldP spid="32" grpId="0" bldLvl="0" animBg="1"/>
      <p:bldP spid="33" grpId="0"/>
      <p:bldP spid="34" grpId="0" animBg="1"/>
      <p:bldP spid="37" grpId="0" bldLvl="0" animBg="1"/>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sz="2665" dirty="0">
                <a:solidFill>
                  <a:schemeClr val="bg1"/>
                </a:solidFill>
                <a:latin typeface="微软雅黑" panose="020B0503020204020204" pitchFamily="34" charset="-122"/>
                <a:ea typeface="微软雅黑" panose="020B0503020204020204" pitchFamily="34" charset="-122"/>
              </a:rPr>
              <a:t>xxxxxx</a:t>
            </a: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Freeform 6"/>
          <p:cNvSpPr/>
          <p:nvPr/>
        </p:nvSpPr>
        <p:spPr bwMode="auto">
          <a:xfrm>
            <a:off x="5950802" y="2174875"/>
            <a:ext cx="1590053" cy="4683125"/>
          </a:xfrm>
          <a:custGeom>
            <a:avLst/>
            <a:gdLst>
              <a:gd name="T0" fmla="*/ 469 w 2278"/>
              <a:gd name="T1" fmla="*/ 132 h 6709"/>
              <a:gd name="T2" fmla="*/ 1800 w 2278"/>
              <a:gd name="T3" fmla="*/ 132 h 6709"/>
              <a:gd name="T4" fmla="*/ 1800 w 2278"/>
              <a:gd name="T5" fmla="*/ 0 h 6709"/>
              <a:gd name="T6" fmla="*/ 2039 w 2278"/>
              <a:gd name="T7" fmla="*/ 190 h 6709"/>
              <a:gd name="T8" fmla="*/ 2278 w 2278"/>
              <a:gd name="T9" fmla="*/ 379 h 6709"/>
              <a:gd name="T10" fmla="*/ 2039 w 2278"/>
              <a:gd name="T11" fmla="*/ 569 h 6709"/>
              <a:gd name="T12" fmla="*/ 1800 w 2278"/>
              <a:gd name="T13" fmla="*/ 758 h 6709"/>
              <a:gd name="T14" fmla="*/ 1800 w 2278"/>
              <a:gd name="T15" fmla="*/ 621 h 6709"/>
              <a:gd name="T16" fmla="*/ 797 w 2278"/>
              <a:gd name="T17" fmla="*/ 621 h 6709"/>
              <a:gd name="T18" fmla="*/ 489 w 2278"/>
              <a:gd name="T19" fmla="*/ 868 h 6709"/>
              <a:gd name="T20" fmla="*/ 489 w 2278"/>
              <a:gd name="T21" fmla="*/ 6709 h 6709"/>
              <a:gd name="T22" fmla="*/ 0 w 2278"/>
              <a:gd name="T23" fmla="*/ 6709 h 6709"/>
              <a:gd name="T24" fmla="*/ 0 w 2278"/>
              <a:gd name="T25" fmla="*/ 601 h 6709"/>
              <a:gd name="T26" fmla="*/ 469 w 2278"/>
              <a:gd name="T27" fmla="*/ 132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6709">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rgbClr val="162C56"/>
          </a:solidFill>
          <a:ln>
            <a:noFill/>
          </a:ln>
        </p:spPr>
        <p:txBody>
          <a:bodyPr vert="horz" wrap="square" lIns="91416" tIns="45708" rIns="91416" bIns="45708"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 name="Freeform 7"/>
          <p:cNvSpPr/>
          <p:nvPr/>
        </p:nvSpPr>
        <p:spPr bwMode="auto">
          <a:xfrm>
            <a:off x="6399889" y="3581400"/>
            <a:ext cx="1120337" cy="3276600"/>
          </a:xfrm>
          <a:custGeom>
            <a:avLst/>
            <a:gdLst>
              <a:gd name="T0" fmla="*/ 468 w 1605"/>
              <a:gd name="T1" fmla="*/ 132 h 4693"/>
              <a:gd name="T2" fmla="*/ 1127 w 1605"/>
              <a:gd name="T3" fmla="*/ 132 h 4693"/>
              <a:gd name="T4" fmla="*/ 1127 w 1605"/>
              <a:gd name="T5" fmla="*/ 0 h 4693"/>
              <a:gd name="T6" fmla="*/ 1366 w 1605"/>
              <a:gd name="T7" fmla="*/ 189 h 4693"/>
              <a:gd name="T8" fmla="*/ 1605 w 1605"/>
              <a:gd name="T9" fmla="*/ 379 h 4693"/>
              <a:gd name="T10" fmla="*/ 1366 w 1605"/>
              <a:gd name="T11" fmla="*/ 568 h 4693"/>
              <a:gd name="T12" fmla="*/ 1127 w 1605"/>
              <a:gd name="T13" fmla="*/ 758 h 4693"/>
              <a:gd name="T14" fmla="*/ 1127 w 1605"/>
              <a:gd name="T15" fmla="*/ 620 h 4693"/>
              <a:gd name="T16" fmla="*/ 796 w 1605"/>
              <a:gd name="T17" fmla="*/ 620 h 4693"/>
              <a:gd name="T18" fmla="*/ 488 w 1605"/>
              <a:gd name="T19" fmla="*/ 867 h 4693"/>
              <a:gd name="T20" fmla="*/ 488 w 1605"/>
              <a:gd name="T21" fmla="*/ 4693 h 4693"/>
              <a:gd name="T22" fmla="*/ 0 w 1605"/>
              <a:gd name="T23" fmla="*/ 4693 h 4693"/>
              <a:gd name="T24" fmla="*/ 0 w 1605"/>
              <a:gd name="T25" fmla="*/ 600 h 4693"/>
              <a:gd name="T26" fmla="*/ 468 w 1605"/>
              <a:gd name="T27" fmla="*/ 132 h 4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4693">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rgbClr val="E0A242"/>
          </a:solidFill>
          <a:ln>
            <a:noFill/>
          </a:ln>
        </p:spPr>
        <p:txBody>
          <a:bodyPr vert="horz" wrap="square" lIns="91416" tIns="45708" rIns="91416" bIns="45708"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 name="Freeform 8"/>
          <p:cNvSpPr/>
          <p:nvPr/>
        </p:nvSpPr>
        <p:spPr bwMode="auto">
          <a:xfrm>
            <a:off x="4238558" y="3127377"/>
            <a:ext cx="1590053" cy="3730625"/>
          </a:xfrm>
          <a:custGeom>
            <a:avLst/>
            <a:gdLst>
              <a:gd name="T0" fmla="*/ 1809 w 2278"/>
              <a:gd name="T1" fmla="*/ 132 h 5345"/>
              <a:gd name="T2" fmla="*/ 478 w 2278"/>
              <a:gd name="T3" fmla="*/ 132 h 5345"/>
              <a:gd name="T4" fmla="*/ 478 w 2278"/>
              <a:gd name="T5" fmla="*/ 0 h 5345"/>
              <a:gd name="T6" fmla="*/ 239 w 2278"/>
              <a:gd name="T7" fmla="*/ 190 h 5345"/>
              <a:gd name="T8" fmla="*/ 0 w 2278"/>
              <a:gd name="T9" fmla="*/ 379 h 5345"/>
              <a:gd name="T10" fmla="*/ 239 w 2278"/>
              <a:gd name="T11" fmla="*/ 569 h 5345"/>
              <a:gd name="T12" fmla="*/ 478 w 2278"/>
              <a:gd name="T13" fmla="*/ 758 h 5345"/>
              <a:gd name="T14" fmla="*/ 478 w 2278"/>
              <a:gd name="T15" fmla="*/ 621 h 5345"/>
              <a:gd name="T16" fmla="*/ 1481 w 2278"/>
              <a:gd name="T17" fmla="*/ 621 h 5345"/>
              <a:gd name="T18" fmla="*/ 1789 w 2278"/>
              <a:gd name="T19" fmla="*/ 868 h 5345"/>
              <a:gd name="T20" fmla="*/ 1789 w 2278"/>
              <a:gd name="T21" fmla="*/ 5345 h 5345"/>
              <a:gd name="T22" fmla="*/ 2278 w 2278"/>
              <a:gd name="T23" fmla="*/ 5345 h 5345"/>
              <a:gd name="T24" fmla="*/ 2278 w 2278"/>
              <a:gd name="T25" fmla="*/ 601 h 5345"/>
              <a:gd name="T26" fmla="*/ 1809 w 2278"/>
              <a:gd name="T27" fmla="*/ 132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5345">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rgbClr val="E0A242"/>
          </a:solidFill>
          <a:ln>
            <a:noFill/>
          </a:ln>
        </p:spPr>
        <p:txBody>
          <a:bodyPr vert="horz" wrap="square" lIns="91416" tIns="45708" rIns="91416" bIns="45708"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 name="Freeform 9"/>
          <p:cNvSpPr/>
          <p:nvPr/>
        </p:nvSpPr>
        <p:spPr bwMode="auto">
          <a:xfrm>
            <a:off x="4260774" y="4505325"/>
            <a:ext cx="1120337" cy="2352675"/>
          </a:xfrm>
          <a:custGeom>
            <a:avLst/>
            <a:gdLst>
              <a:gd name="T0" fmla="*/ 1137 w 1605"/>
              <a:gd name="T1" fmla="*/ 132 h 3370"/>
              <a:gd name="T2" fmla="*/ 478 w 1605"/>
              <a:gd name="T3" fmla="*/ 132 h 3370"/>
              <a:gd name="T4" fmla="*/ 478 w 1605"/>
              <a:gd name="T5" fmla="*/ 0 h 3370"/>
              <a:gd name="T6" fmla="*/ 239 w 1605"/>
              <a:gd name="T7" fmla="*/ 190 h 3370"/>
              <a:gd name="T8" fmla="*/ 0 w 1605"/>
              <a:gd name="T9" fmla="*/ 379 h 3370"/>
              <a:gd name="T10" fmla="*/ 239 w 1605"/>
              <a:gd name="T11" fmla="*/ 569 h 3370"/>
              <a:gd name="T12" fmla="*/ 478 w 1605"/>
              <a:gd name="T13" fmla="*/ 758 h 3370"/>
              <a:gd name="T14" fmla="*/ 478 w 1605"/>
              <a:gd name="T15" fmla="*/ 621 h 3370"/>
              <a:gd name="T16" fmla="*/ 809 w 1605"/>
              <a:gd name="T17" fmla="*/ 621 h 3370"/>
              <a:gd name="T18" fmla="*/ 1117 w 1605"/>
              <a:gd name="T19" fmla="*/ 868 h 3370"/>
              <a:gd name="T20" fmla="*/ 1117 w 1605"/>
              <a:gd name="T21" fmla="*/ 3370 h 3370"/>
              <a:gd name="T22" fmla="*/ 1605 w 1605"/>
              <a:gd name="T23" fmla="*/ 3370 h 3370"/>
              <a:gd name="T24" fmla="*/ 1605 w 1605"/>
              <a:gd name="T25" fmla="*/ 601 h 3370"/>
              <a:gd name="T26" fmla="*/ 1137 w 1605"/>
              <a:gd name="T27" fmla="*/ 132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rgbClr val="162C56"/>
          </a:solidFill>
          <a:ln>
            <a:noFill/>
          </a:ln>
        </p:spPr>
        <p:txBody>
          <a:bodyPr vert="horz" wrap="square" lIns="91416" tIns="45708" rIns="91416" bIns="45708"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 name="TextBox 5"/>
          <p:cNvSpPr txBox="1"/>
          <p:nvPr/>
        </p:nvSpPr>
        <p:spPr>
          <a:xfrm>
            <a:off x="7799612" y="3350579"/>
            <a:ext cx="1996567" cy="461641"/>
          </a:xfrm>
          <a:prstGeom prst="rect">
            <a:avLst/>
          </a:prstGeom>
          <a:noFill/>
        </p:spPr>
        <p:txBody>
          <a:bodyPr wrap="square" lIns="91416" tIns="45708" rIns="91416" bIns="45708" rtlCol="0">
            <a:spAutoFit/>
          </a:bodyPr>
          <a:lstStyle/>
          <a:p>
            <a:r>
              <a:rPr lang="zh-CN" altLang="en-US" sz="2400" b="1" dirty="0">
                <a:solidFill>
                  <a:srgbClr val="162C56"/>
                </a:solidFill>
                <a:latin typeface="微软雅黑" panose="020B0503020204020204" pitchFamily="34" charset="-122"/>
                <a:ea typeface="微软雅黑" panose="020B0503020204020204" pitchFamily="34" charset="-122"/>
                <a:sym typeface="+mn-ea"/>
              </a:rPr>
              <a:t>内容标题</a:t>
            </a:r>
            <a:endParaRPr lang="zh-CN" altLang="en-US" sz="2400" b="1" dirty="0">
              <a:solidFill>
                <a:srgbClr val="E0A242"/>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7799612" y="3712850"/>
            <a:ext cx="4077755" cy="787499"/>
          </a:xfrm>
          <a:prstGeom prst="rect">
            <a:avLst/>
          </a:prstGeom>
          <a:noFill/>
        </p:spPr>
        <p:txBody>
          <a:bodyPr wrap="square" lIns="91416" tIns="45708" rIns="91416" bIns="45708"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7"/>
          <p:cNvSpPr txBox="1"/>
          <p:nvPr/>
        </p:nvSpPr>
        <p:spPr>
          <a:xfrm>
            <a:off x="7799611" y="1987433"/>
            <a:ext cx="1996567" cy="461641"/>
          </a:xfrm>
          <a:prstGeom prst="rect">
            <a:avLst/>
          </a:prstGeom>
          <a:noFill/>
        </p:spPr>
        <p:txBody>
          <a:bodyPr wrap="square" lIns="91416" tIns="45708" rIns="91416" bIns="45708" rtlCol="0">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内容标题</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sp>
        <p:nvSpPr>
          <p:cNvPr id="12" name="TextBox 8"/>
          <p:cNvSpPr txBox="1"/>
          <p:nvPr/>
        </p:nvSpPr>
        <p:spPr>
          <a:xfrm>
            <a:off x="7799612" y="2340199"/>
            <a:ext cx="4077754" cy="787499"/>
          </a:xfrm>
          <a:prstGeom prst="rect">
            <a:avLst/>
          </a:prstGeom>
          <a:noFill/>
        </p:spPr>
        <p:txBody>
          <a:bodyPr wrap="square" lIns="91416" tIns="45708" rIns="91416" bIns="45708"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内容正文内容正文内容正文内容正文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9"/>
          <p:cNvSpPr txBox="1"/>
          <p:nvPr/>
        </p:nvSpPr>
        <p:spPr>
          <a:xfrm>
            <a:off x="2218743" y="2733949"/>
            <a:ext cx="1996567" cy="461641"/>
          </a:xfrm>
          <a:prstGeom prst="rect">
            <a:avLst/>
          </a:prstGeom>
          <a:noFill/>
        </p:spPr>
        <p:txBody>
          <a:bodyPr wrap="square" lIns="91416" tIns="45708" rIns="91416" bIns="45708" rtlCol="0">
            <a:spAutoFit/>
          </a:bodyPr>
          <a:lstStyle/>
          <a:p>
            <a:pPr algn="r"/>
            <a:r>
              <a:rPr lang="zh-CN" altLang="en-US" sz="2400" b="1" dirty="0">
                <a:solidFill>
                  <a:srgbClr val="162C56"/>
                </a:solidFill>
                <a:latin typeface="微软雅黑" panose="020B0503020204020204" pitchFamily="34" charset="-122"/>
                <a:ea typeface="微软雅黑" panose="020B0503020204020204" pitchFamily="34" charset="-122"/>
                <a:sym typeface="+mn-ea"/>
              </a:rPr>
              <a:t>内容标题</a:t>
            </a:r>
            <a:endParaRPr lang="zh-CN" altLang="en-US" sz="2400" b="1" dirty="0">
              <a:solidFill>
                <a:srgbClr val="E0A242"/>
              </a:solidFill>
              <a:latin typeface="微软雅黑" panose="020B0503020204020204" pitchFamily="34" charset="-122"/>
              <a:ea typeface="微软雅黑" panose="020B0503020204020204" pitchFamily="34" charset="-122"/>
            </a:endParaRPr>
          </a:p>
        </p:txBody>
      </p:sp>
      <p:sp>
        <p:nvSpPr>
          <p:cNvPr id="14" name="TextBox 10"/>
          <p:cNvSpPr txBox="1"/>
          <p:nvPr/>
        </p:nvSpPr>
        <p:spPr>
          <a:xfrm>
            <a:off x="143339" y="3112722"/>
            <a:ext cx="4071971" cy="787499"/>
          </a:xfrm>
          <a:prstGeom prst="rect">
            <a:avLst/>
          </a:prstGeom>
          <a:noFill/>
        </p:spPr>
        <p:txBody>
          <a:bodyPr wrap="square" lIns="91416" tIns="45708" rIns="91416" bIns="45708" rtlCol="0">
            <a:spAutoFit/>
          </a:bodyPr>
          <a:lstStyle/>
          <a:p>
            <a:pPr algn="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11"/>
          <p:cNvSpPr txBox="1"/>
          <p:nvPr/>
        </p:nvSpPr>
        <p:spPr>
          <a:xfrm>
            <a:off x="2218743" y="4342031"/>
            <a:ext cx="1996567" cy="461641"/>
          </a:xfrm>
          <a:prstGeom prst="rect">
            <a:avLst/>
          </a:prstGeom>
          <a:noFill/>
        </p:spPr>
        <p:txBody>
          <a:bodyPr wrap="square" lIns="91416" tIns="45708" rIns="91416" bIns="45708" rtlCol="0">
            <a:spAutoFit/>
          </a:bodyPr>
          <a:lstStyle/>
          <a:p>
            <a:pPr algn="r"/>
            <a:r>
              <a:rPr lang="zh-CN" altLang="en-US" sz="2400" b="1" dirty="0">
                <a:solidFill>
                  <a:srgbClr val="162C56"/>
                </a:solidFill>
                <a:latin typeface="微软雅黑" panose="020B0503020204020204" pitchFamily="34" charset="-122"/>
                <a:ea typeface="微软雅黑" panose="020B0503020204020204" pitchFamily="34" charset="-122"/>
                <a:sym typeface="+mn-ea"/>
              </a:rPr>
              <a:t>内容标题</a:t>
            </a:r>
            <a:endParaRPr lang="zh-CN" altLang="en-US" sz="2400" b="1" dirty="0">
              <a:solidFill>
                <a:srgbClr val="162C56"/>
              </a:solidFill>
              <a:latin typeface="微软雅黑" panose="020B0503020204020204" pitchFamily="34" charset="-122"/>
              <a:ea typeface="微软雅黑" panose="020B0503020204020204" pitchFamily="34" charset="-122"/>
            </a:endParaRPr>
          </a:p>
        </p:txBody>
      </p:sp>
      <p:sp>
        <p:nvSpPr>
          <p:cNvPr id="16" name="TextBox 12"/>
          <p:cNvSpPr txBox="1"/>
          <p:nvPr/>
        </p:nvSpPr>
        <p:spPr>
          <a:xfrm>
            <a:off x="143339" y="4749263"/>
            <a:ext cx="4071971" cy="787499"/>
          </a:xfrm>
          <a:prstGeom prst="rect">
            <a:avLst/>
          </a:prstGeom>
          <a:noFill/>
        </p:spPr>
        <p:txBody>
          <a:bodyPr wrap="square" lIns="91416" tIns="45708" rIns="91416" bIns="45708" rtlCol="0">
            <a:spAutoFit/>
          </a:bodyPr>
          <a:lstStyle/>
          <a:p>
            <a:pPr algn="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8" name="图片 17" descr="123"/>
          <p:cNvPicPr>
            <a:picLocks noChangeAspect="1"/>
          </p:cNvPicPr>
          <p:nvPr/>
        </p:nvPicPr>
        <p:blipFill>
          <a:blip r:embed="rId3"/>
          <a:stretch>
            <a:fillRect/>
          </a:stretch>
        </p:blipFill>
        <p:spPr>
          <a:xfrm>
            <a:off x="9357995" y="165100"/>
            <a:ext cx="2398395" cy="484505"/>
          </a:xfrm>
          <a:prstGeom prst="rect">
            <a:avLst/>
          </a:prstGeom>
        </p:spPr>
      </p:pic>
      <p:sp>
        <p:nvSpPr>
          <p:cNvPr id="19" name="矩形 18">
            <a:extLst>
              <a:ext uri="{FF2B5EF4-FFF2-40B4-BE49-F238E27FC236}">
                <a16:creationId xmlns:a16="http://schemas.microsoft.com/office/drawing/2014/main" id="{62DA21B1-96BD-413C-89D3-59C17E7A14EF}"/>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1">
            <a:extLst>
              <a:ext uri="{FF2B5EF4-FFF2-40B4-BE49-F238E27FC236}">
                <a16:creationId xmlns:a16="http://schemas.microsoft.com/office/drawing/2014/main" id="{8FB52F54-7DBA-4E63-82AD-96F681A940BE}"/>
              </a:ext>
            </a:extLst>
          </p:cNvPr>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1" name="KSO_Shape">
            <a:extLst>
              <a:ext uri="{FF2B5EF4-FFF2-40B4-BE49-F238E27FC236}">
                <a16:creationId xmlns:a16="http://schemas.microsoft.com/office/drawing/2014/main" id="{CFC6B1D1-E123-4CBB-8233-0F19AEC3300F}"/>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2" name="图片 21" descr="123">
            <a:extLst>
              <a:ext uri="{FF2B5EF4-FFF2-40B4-BE49-F238E27FC236}">
                <a16:creationId xmlns:a16="http://schemas.microsoft.com/office/drawing/2014/main" id="{D3964606-A87A-4C89-ADF9-EC3FFA716397}"/>
              </a:ext>
            </a:extLst>
          </p:cNvPr>
          <p:cNvPicPr>
            <a:picLocks noChangeAspect="1"/>
          </p:cNvPicPr>
          <p:nvPr/>
        </p:nvPicPr>
        <p:blipFill>
          <a:blip r:embed="rId3"/>
          <a:stretch>
            <a:fillRect/>
          </a:stretch>
        </p:blipFill>
        <p:spPr>
          <a:xfrm>
            <a:off x="9357995" y="165100"/>
            <a:ext cx="2398395" cy="484505"/>
          </a:xfrm>
          <a:prstGeom prst="rect">
            <a:avLst/>
          </a:prstGeom>
        </p:spPr>
      </p:pic>
      <p:sp>
        <p:nvSpPr>
          <p:cNvPr id="23" name="文本框 22">
            <a:extLst>
              <a:ext uri="{FF2B5EF4-FFF2-40B4-BE49-F238E27FC236}">
                <a16:creationId xmlns:a16="http://schemas.microsoft.com/office/drawing/2014/main" id="{C2DAA770-7AF9-40E6-AB91-28C17302137E}"/>
              </a:ext>
            </a:extLst>
          </p:cNvPr>
          <p:cNvSpPr txBox="1"/>
          <p:nvPr/>
        </p:nvSpPr>
        <p:spPr>
          <a:xfrm>
            <a:off x="3223275" y="522683"/>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24" name="矩形 23">
            <a:extLst>
              <a:ext uri="{FF2B5EF4-FFF2-40B4-BE49-F238E27FC236}">
                <a16:creationId xmlns:a16="http://schemas.microsoft.com/office/drawing/2014/main" id="{5DA14BB9-2EA0-4DF2-905E-B9F232431394}"/>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1">
            <a:extLst>
              <a:ext uri="{FF2B5EF4-FFF2-40B4-BE49-F238E27FC236}">
                <a16:creationId xmlns:a16="http://schemas.microsoft.com/office/drawing/2014/main" id="{B0E91617-C749-4E10-A6B3-66D4768AE0DA}"/>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第二章副标题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6" name="KSO_Shape">
            <a:extLst>
              <a:ext uri="{FF2B5EF4-FFF2-40B4-BE49-F238E27FC236}">
                <a16:creationId xmlns:a16="http://schemas.microsoft.com/office/drawing/2014/main" id="{106943FB-2F0D-49D3-B3D8-67E92D1A7F48}"/>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7" name="图片 26" descr="123">
            <a:extLst>
              <a:ext uri="{FF2B5EF4-FFF2-40B4-BE49-F238E27FC236}">
                <a16:creationId xmlns:a16="http://schemas.microsoft.com/office/drawing/2014/main" id="{9FE3D6C3-C8BA-4436-92AA-E9E55A348935}"/>
              </a:ext>
            </a:extLst>
          </p:cNvPr>
          <p:cNvPicPr>
            <a:picLocks noChangeAspect="1"/>
          </p:cNvPicPr>
          <p:nvPr/>
        </p:nvPicPr>
        <p:blipFill>
          <a:blip r:embed="rId3"/>
          <a:stretch>
            <a:fillRect/>
          </a:stretch>
        </p:blipFill>
        <p:spPr>
          <a:xfrm>
            <a:off x="9357995" y="165100"/>
            <a:ext cx="2398395" cy="484505"/>
          </a:xfrm>
          <a:prstGeom prst="rect">
            <a:avLst/>
          </a:prstGeom>
        </p:spPr>
      </p:pic>
      <p:sp>
        <p:nvSpPr>
          <p:cNvPr id="29" name="文本框 28">
            <a:extLst>
              <a:ext uri="{FF2B5EF4-FFF2-40B4-BE49-F238E27FC236}">
                <a16:creationId xmlns:a16="http://schemas.microsoft.com/office/drawing/2014/main" id="{19FBFAE9-626F-48F2-9553-DB1B0A40F989}"/>
              </a:ext>
            </a:extLst>
          </p:cNvPr>
          <p:cNvSpPr txBox="1"/>
          <p:nvPr/>
        </p:nvSpPr>
        <p:spPr>
          <a:xfrm>
            <a:off x="9704439" y="5851466"/>
            <a:ext cx="2620395" cy="989566"/>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第二章副标题字体：微软雅黑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2625"/>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3125"/>
                            </p:stCondLst>
                            <p:childTnLst>
                              <p:par>
                                <p:cTn id="26" presetID="3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 calcmode="lin" valueType="num">
                                      <p:cBhvr>
                                        <p:cTn id="30" dur="300" fill="hold"/>
                                        <p:tgtEl>
                                          <p:spTgt spid="15"/>
                                        </p:tgtEl>
                                        <p:attrNameLst>
                                          <p:attrName>style.rotation</p:attrName>
                                        </p:attrNameLst>
                                      </p:cBhvr>
                                      <p:tavLst>
                                        <p:tav tm="0">
                                          <p:val>
                                            <p:fltVal val="90"/>
                                          </p:val>
                                        </p:tav>
                                        <p:tav tm="100000">
                                          <p:val>
                                            <p:fltVal val="0"/>
                                          </p:val>
                                        </p:tav>
                                      </p:tavLst>
                                    </p:anim>
                                    <p:animEffect transition="in" filter="fade">
                                      <p:cBhvr>
                                        <p:cTn id="31" dur="300"/>
                                        <p:tgtEl>
                                          <p:spTgt spid="15"/>
                                        </p:tgtEl>
                                      </p:cBhvr>
                                    </p:animEffect>
                                  </p:childTnLst>
                                </p:cTn>
                              </p:par>
                            </p:childTnLst>
                          </p:cTn>
                        </p:par>
                        <p:par>
                          <p:cTn id="32" fill="hold">
                            <p:stCondLst>
                              <p:cond delay="3625"/>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4125"/>
                            </p:stCondLst>
                            <p:childTnLst>
                              <p:par>
                                <p:cTn id="37" presetID="2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p:stCondLst>
                              <p:cond delay="4625"/>
                            </p:stCondLst>
                            <p:childTnLst>
                              <p:par>
                                <p:cTn id="41" presetID="31"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300" fill="hold"/>
                                        <p:tgtEl>
                                          <p:spTgt spid="9"/>
                                        </p:tgtEl>
                                        <p:attrNameLst>
                                          <p:attrName>ppt_w</p:attrName>
                                        </p:attrNameLst>
                                      </p:cBhvr>
                                      <p:tavLst>
                                        <p:tav tm="0">
                                          <p:val>
                                            <p:fltVal val="0"/>
                                          </p:val>
                                        </p:tav>
                                        <p:tav tm="100000">
                                          <p:val>
                                            <p:strVal val="#ppt_w"/>
                                          </p:val>
                                        </p:tav>
                                      </p:tavLst>
                                    </p:anim>
                                    <p:anim calcmode="lin" valueType="num">
                                      <p:cBhvr>
                                        <p:cTn id="44" dur="300" fill="hold"/>
                                        <p:tgtEl>
                                          <p:spTgt spid="9"/>
                                        </p:tgtEl>
                                        <p:attrNameLst>
                                          <p:attrName>ppt_h</p:attrName>
                                        </p:attrNameLst>
                                      </p:cBhvr>
                                      <p:tavLst>
                                        <p:tav tm="0">
                                          <p:val>
                                            <p:fltVal val="0"/>
                                          </p:val>
                                        </p:tav>
                                        <p:tav tm="100000">
                                          <p:val>
                                            <p:strVal val="#ppt_h"/>
                                          </p:val>
                                        </p:tav>
                                      </p:tavLst>
                                    </p:anim>
                                    <p:anim calcmode="lin" valueType="num">
                                      <p:cBhvr>
                                        <p:cTn id="45" dur="300" fill="hold"/>
                                        <p:tgtEl>
                                          <p:spTgt spid="9"/>
                                        </p:tgtEl>
                                        <p:attrNameLst>
                                          <p:attrName>style.rotation</p:attrName>
                                        </p:attrNameLst>
                                      </p:cBhvr>
                                      <p:tavLst>
                                        <p:tav tm="0">
                                          <p:val>
                                            <p:fltVal val="90"/>
                                          </p:val>
                                        </p:tav>
                                        <p:tav tm="100000">
                                          <p:val>
                                            <p:fltVal val="0"/>
                                          </p:val>
                                        </p:tav>
                                      </p:tavLst>
                                    </p:anim>
                                    <p:animEffect transition="in" filter="fade">
                                      <p:cBhvr>
                                        <p:cTn id="46" dur="300"/>
                                        <p:tgtEl>
                                          <p:spTgt spid="9"/>
                                        </p:tgtEl>
                                      </p:cBhvr>
                                    </p:animEffect>
                                  </p:childTnLst>
                                </p:cTn>
                              </p:par>
                            </p:childTnLst>
                          </p:cTn>
                        </p:par>
                        <p:par>
                          <p:cTn id="47" fill="hold">
                            <p:stCondLst>
                              <p:cond delay="5125"/>
                            </p:stCondLst>
                            <p:childTnLst>
                              <p:par>
                                <p:cTn id="48" presetID="22" presetClass="entr" presetSubtype="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par>
                          <p:cTn id="51" fill="hold">
                            <p:stCondLst>
                              <p:cond delay="5625"/>
                            </p:stCondLst>
                            <p:childTnLst>
                              <p:par>
                                <p:cTn id="52" presetID="22" presetClass="entr" presetSubtype="4"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par>
                          <p:cTn id="55" fill="hold">
                            <p:stCondLst>
                              <p:cond delay="6125"/>
                            </p:stCondLst>
                            <p:childTnLst>
                              <p:par>
                                <p:cTn id="56" presetID="31"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300" fill="hold"/>
                                        <p:tgtEl>
                                          <p:spTgt spid="13"/>
                                        </p:tgtEl>
                                        <p:attrNameLst>
                                          <p:attrName>ppt_w</p:attrName>
                                        </p:attrNameLst>
                                      </p:cBhvr>
                                      <p:tavLst>
                                        <p:tav tm="0">
                                          <p:val>
                                            <p:fltVal val="0"/>
                                          </p:val>
                                        </p:tav>
                                        <p:tav tm="100000">
                                          <p:val>
                                            <p:strVal val="#ppt_w"/>
                                          </p:val>
                                        </p:tav>
                                      </p:tavLst>
                                    </p:anim>
                                    <p:anim calcmode="lin" valueType="num">
                                      <p:cBhvr>
                                        <p:cTn id="59" dur="300" fill="hold"/>
                                        <p:tgtEl>
                                          <p:spTgt spid="13"/>
                                        </p:tgtEl>
                                        <p:attrNameLst>
                                          <p:attrName>ppt_h</p:attrName>
                                        </p:attrNameLst>
                                      </p:cBhvr>
                                      <p:tavLst>
                                        <p:tav tm="0">
                                          <p:val>
                                            <p:fltVal val="0"/>
                                          </p:val>
                                        </p:tav>
                                        <p:tav tm="100000">
                                          <p:val>
                                            <p:strVal val="#ppt_h"/>
                                          </p:val>
                                        </p:tav>
                                      </p:tavLst>
                                    </p:anim>
                                    <p:anim calcmode="lin" valueType="num">
                                      <p:cBhvr>
                                        <p:cTn id="60" dur="300" fill="hold"/>
                                        <p:tgtEl>
                                          <p:spTgt spid="13"/>
                                        </p:tgtEl>
                                        <p:attrNameLst>
                                          <p:attrName>style.rotation</p:attrName>
                                        </p:attrNameLst>
                                      </p:cBhvr>
                                      <p:tavLst>
                                        <p:tav tm="0">
                                          <p:val>
                                            <p:fltVal val="90"/>
                                          </p:val>
                                        </p:tav>
                                        <p:tav tm="100000">
                                          <p:val>
                                            <p:fltVal val="0"/>
                                          </p:val>
                                        </p:tav>
                                      </p:tavLst>
                                    </p:anim>
                                    <p:animEffect transition="in" filter="fade">
                                      <p:cBhvr>
                                        <p:cTn id="61" dur="300"/>
                                        <p:tgtEl>
                                          <p:spTgt spid="13"/>
                                        </p:tgtEl>
                                      </p:cBhvr>
                                    </p:animEffect>
                                  </p:childTnLst>
                                </p:cTn>
                              </p:par>
                            </p:childTnLst>
                          </p:cTn>
                        </p:par>
                        <p:par>
                          <p:cTn id="62" fill="hold">
                            <p:stCondLst>
                              <p:cond delay="6625"/>
                            </p:stCondLst>
                            <p:childTnLst>
                              <p:par>
                                <p:cTn id="63" presetID="22" presetClass="entr" presetSubtype="1"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par>
                          <p:cTn id="66" fill="hold">
                            <p:stCondLst>
                              <p:cond delay="7125"/>
                            </p:stCondLst>
                            <p:childTnLst>
                              <p:par>
                                <p:cTn id="67" presetID="22" presetClass="entr" presetSubtype="4"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00"/>
                                        <p:tgtEl>
                                          <p:spTgt spid="5"/>
                                        </p:tgtEl>
                                      </p:cBhvr>
                                    </p:animEffect>
                                  </p:childTnLst>
                                </p:cTn>
                              </p:par>
                            </p:childTnLst>
                          </p:cTn>
                        </p:par>
                        <p:par>
                          <p:cTn id="70" fill="hold">
                            <p:stCondLst>
                              <p:cond delay="7625"/>
                            </p:stCondLst>
                            <p:childTnLst>
                              <p:par>
                                <p:cTn id="71" presetID="31"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300" fill="hold"/>
                                        <p:tgtEl>
                                          <p:spTgt spid="11"/>
                                        </p:tgtEl>
                                        <p:attrNameLst>
                                          <p:attrName>ppt_w</p:attrName>
                                        </p:attrNameLst>
                                      </p:cBhvr>
                                      <p:tavLst>
                                        <p:tav tm="0">
                                          <p:val>
                                            <p:fltVal val="0"/>
                                          </p:val>
                                        </p:tav>
                                        <p:tav tm="100000">
                                          <p:val>
                                            <p:strVal val="#ppt_w"/>
                                          </p:val>
                                        </p:tav>
                                      </p:tavLst>
                                    </p:anim>
                                    <p:anim calcmode="lin" valueType="num">
                                      <p:cBhvr>
                                        <p:cTn id="74" dur="300" fill="hold"/>
                                        <p:tgtEl>
                                          <p:spTgt spid="11"/>
                                        </p:tgtEl>
                                        <p:attrNameLst>
                                          <p:attrName>ppt_h</p:attrName>
                                        </p:attrNameLst>
                                      </p:cBhvr>
                                      <p:tavLst>
                                        <p:tav tm="0">
                                          <p:val>
                                            <p:fltVal val="0"/>
                                          </p:val>
                                        </p:tav>
                                        <p:tav tm="100000">
                                          <p:val>
                                            <p:strVal val="#ppt_h"/>
                                          </p:val>
                                        </p:tav>
                                      </p:tavLst>
                                    </p:anim>
                                    <p:anim calcmode="lin" valueType="num">
                                      <p:cBhvr>
                                        <p:cTn id="75" dur="300" fill="hold"/>
                                        <p:tgtEl>
                                          <p:spTgt spid="11"/>
                                        </p:tgtEl>
                                        <p:attrNameLst>
                                          <p:attrName>style.rotation</p:attrName>
                                        </p:attrNameLst>
                                      </p:cBhvr>
                                      <p:tavLst>
                                        <p:tav tm="0">
                                          <p:val>
                                            <p:fltVal val="90"/>
                                          </p:val>
                                        </p:tav>
                                        <p:tav tm="100000">
                                          <p:val>
                                            <p:fltVal val="0"/>
                                          </p:val>
                                        </p:tav>
                                      </p:tavLst>
                                    </p:anim>
                                    <p:animEffect transition="in" filter="fade">
                                      <p:cBhvr>
                                        <p:cTn id="76" dur="300"/>
                                        <p:tgtEl>
                                          <p:spTgt spid="11"/>
                                        </p:tgtEl>
                                      </p:cBhvr>
                                    </p:animEffect>
                                  </p:childTnLst>
                                </p:cTn>
                              </p:par>
                            </p:childTnLst>
                          </p:cTn>
                        </p:par>
                        <p:par>
                          <p:cTn id="77" fill="hold">
                            <p:stCondLst>
                              <p:cond delay="8125"/>
                            </p:stCondLst>
                            <p:childTnLst>
                              <p:par>
                                <p:cTn id="78" presetID="22" presetClass="entr" presetSubtype="1"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up)">
                                      <p:cBhvr>
                                        <p:cTn id="80" dur="500"/>
                                        <p:tgtEl>
                                          <p:spTgt spid="12"/>
                                        </p:tgtEl>
                                      </p:cBhvr>
                                    </p:animEffect>
                                  </p:childTnLst>
                                </p:cTn>
                              </p:par>
                            </p:childTnLst>
                          </p:cTn>
                        </p:par>
                        <p:par>
                          <p:cTn id="81" fill="hold">
                            <p:stCondLst>
                              <p:cond delay="8625"/>
                            </p:stCondLst>
                            <p:childTnLst>
                              <p:par>
                                <p:cTn id="82" presetID="2" presetClass="entr" presetSubtype="8" decel="5330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750" fill="hold"/>
                                        <p:tgtEl>
                                          <p:spTgt spid="19"/>
                                        </p:tgtEl>
                                        <p:attrNameLst>
                                          <p:attrName>ppt_x</p:attrName>
                                        </p:attrNameLst>
                                      </p:cBhvr>
                                      <p:tavLst>
                                        <p:tav tm="0">
                                          <p:val>
                                            <p:strVal val="0-#ppt_w/2"/>
                                          </p:val>
                                        </p:tav>
                                        <p:tav tm="100000">
                                          <p:val>
                                            <p:strVal val="#ppt_x"/>
                                          </p:val>
                                        </p:tav>
                                      </p:tavLst>
                                    </p:anim>
                                    <p:anim calcmode="lin" valueType="num">
                                      <p:cBhvr additive="base">
                                        <p:cTn id="85" dur="750" fill="hold"/>
                                        <p:tgtEl>
                                          <p:spTgt spid="19"/>
                                        </p:tgtEl>
                                        <p:attrNameLst>
                                          <p:attrName>ppt_y</p:attrName>
                                        </p:attrNameLst>
                                      </p:cBhvr>
                                      <p:tavLst>
                                        <p:tav tm="0">
                                          <p:val>
                                            <p:strVal val="#ppt_y"/>
                                          </p:val>
                                        </p:tav>
                                        <p:tav tm="100000">
                                          <p:val>
                                            <p:strVal val="#ppt_y"/>
                                          </p:val>
                                        </p:tav>
                                      </p:tavLst>
                                    </p:anim>
                                  </p:childTnLst>
                                </p:cTn>
                              </p:par>
                            </p:childTnLst>
                          </p:cTn>
                        </p:par>
                        <p:par>
                          <p:cTn id="86" fill="hold">
                            <p:stCondLst>
                              <p:cond delay="9375"/>
                            </p:stCondLst>
                            <p:childTnLst>
                              <p:par>
                                <p:cTn id="87" presetID="2" presetClass="entr" presetSubtype="8" decel="5330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750" fill="hold"/>
                                        <p:tgtEl>
                                          <p:spTgt spid="21"/>
                                        </p:tgtEl>
                                        <p:attrNameLst>
                                          <p:attrName>ppt_x</p:attrName>
                                        </p:attrNameLst>
                                      </p:cBhvr>
                                      <p:tavLst>
                                        <p:tav tm="0">
                                          <p:val>
                                            <p:strVal val="0-#ppt_w/2"/>
                                          </p:val>
                                        </p:tav>
                                        <p:tav tm="100000">
                                          <p:val>
                                            <p:strVal val="#ppt_x"/>
                                          </p:val>
                                        </p:tav>
                                      </p:tavLst>
                                    </p:anim>
                                    <p:anim calcmode="lin" valueType="num">
                                      <p:cBhvr additive="base">
                                        <p:cTn id="90" dur="750" fill="hold"/>
                                        <p:tgtEl>
                                          <p:spTgt spid="21"/>
                                        </p:tgtEl>
                                        <p:attrNameLst>
                                          <p:attrName>ppt_y</p:attrName>
                                        </p:attrNameLst>
                                      </p:cBhvr>
                                      <p:tavLst>
                                        <p:tav tm="0">
                                          <p:val>
                                            <p:strVal val="#ppt_y"/>
                                          </p:val>
                                        </p:tav>
                                        <p:tav tm="100000">
                                          <p:val>
                                            <p:strVal val="#ppt_y"/>
                                          </p:val>
                                        </p:tav>
                                      </p:tavLst>
                                    </p:anim>
                                  </p:childTnLst>
                                </p:cTn>
                              </p:par>
                            </p:childTnLst>
                          </p:cTn>
                        </p:par>
                        <p:par>
                          <p:cTn id="91" fill="hold">
                            <p:stCondLst>
                              <p:cond delay="10125"/>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20"/>
                                        </p:tgtEl>
                                        <p:attrNameLst>
                                          <p:attrName>style.visibility</p:attrName>
                                        </p:attrNameLst>
                                      </p:cBhvr>
                                      <p:to>
                                        <p:strVal val="visible"/>
                                      </p:to>
                                    </p:set>
                                    <p:anim by="(-#ppt_w*2)" calcmode="lin" valueType="num">
                                      <p:cBhvr rctx="PPT">
                                        <p:cTn id="94" dur="375" autoRev="1" fill="hold">
                                          <p:stCondLst>
                                            <p:cond delay="0"/>
                                          </p:stCondLst>
                                        </p:cTn>
                                        <p:tgtEl>
                                          <p:spTgt spid="20"/>
                                        </p:tgtEl>
                                        <p:attrNameLst>
                                          <p:attrName>ppt_w</p:attrName>
                                        </p:attrNameLst>
                                      </p:cBhvr>
                                    </p:anim>
                                    <p:anim by="(#ppt_w*0.50)" calcmode="lin" valueType="num">
                                      <p:cBhvr>
                                        <p:cTn id="95" dur="375" decel="50000" autoRev="1" fill="hold">
                                          <p:stCondLst>
                                            <p:cond delay="0"/>
                                          </p:stCondLst>
                                        </p:cTn>
                                        <p:tgtEl>
                                          <p:spTgt spid="20"/>
                                        </p:tgtEl>
                                        <p:attrNameLst>
                                          <p:attrName>ppt_x</p:attrName>
                                        </p:attrNameLst>
                                      </p:cBhvr>
                                    </p:anim>
                                    <p:anim from="(-#ppt_h/2)" to="(#ppt_y)" calcmode="lin" valueType="num">
                                      <p:cBhvr>
                                        <p:cTn id="96" dur="750" fill="hold">
                                          <p:stCondLst>
                                            <p:cond delay="0"/>
                                          </p:stCondLst>
                                        </p:cTn>
                                        <p:tgtEl>
                                          <p:spTgt spid="20"/>
                                        </p:tgtEl>
                                        <p:attrNameLst>
                                          <p:attrName>ppt_y</p:attrName>
                                        </p:attrNameLst>
                                      </p:cBhvr>
                                    </p:anim>
                                    <p:animRot by="21600000">
                                      <p:cBhvr>
                                        <p:cTn id="97" dur="750" fill="hold">
                                          <p:stCondLst>
                                            <p:cond delay="0"/>
                                          </p:stCondLst>
                                        </p:cTn>
                                        <p:tgtEl>
                                          <p:spTgt spid="20"/>
                                        </p:tgtEl>
                                        <p:attrNameLst>
                                          <p:attrName>r</p:attrName>
                                        </p:attrNameLst>
                                      </p:cBhvr>
                                    </p:animRot>
                                  </p:childTnLst>
                                </p:cTn>
                              </p:par>
                            </p:childTnLst>
                          </p:cTn>
                        </p:par>
                        <p:par>
                          <p:cTn id="98" fill="hold">
                            <p:stCondLst>
                              <p:cond delay="11250"/>
                            </p:stCondLst>
                            <p:childTnLst>
                              <p:par>
                                <p:cTn id="99" presetID="2" presetClass="entr" presetSubtype="8" decel="53300"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750" fill="hold"/>
                                        <p:tgtEl>
                                          <p:spTgt spid="24"/>
                                        </p:tgtEl>
                                        <p:attrNameLst>
                                          <p:attrName>ppt_x</p:attrName>
                                        </p:attrNameLst>
                                      </p:cBhvr>
                                      <p:tavLst>
                                        <p:tav tm="0">
                                          <p:val>
                                            <p:strVal val="0-#ppt_w/2"/>
                                          </p:val>
                                        </p:tav>
                                        <p:tav tm="100000">
                                          <p:val>
                                            <p:strVal val="#ppt_x"/>
                                          </p:val>
                                        </p:tav>
                                      </p:tavLst>
                                    </p:anim>
                                    <p:anim calcmode="lin" valueType="num">
                                      <p:cBhvr additive="base">
                                        <p:cTn id="102" dur="750" fill="hold"/>
                                        <p:tgtEl>
                                          <p:spTgt spid="24"/>
                                        </p:tgtEl>
                                        <p:attrNameLst>
                                          <p:attrName>ppt_y</p:attrName>
                                        </p:attrNameLst>
                                      </p:cBhvr>
                                      <p:tavLst>
                                        <p:tav tm="0">
                                          <p:val>
                                            <p:strVal val="#ppt_y"/>
                                          </p:val>
                                        </p:tav>
                                        <p:tav tm="100000">
                                          <p:val>
                                            <p:strVal val="#ppt_y"/>
                                          </p:val>
                                        </p:tav>
                                      </p:tavLst>
                                    </p:anim>
                                  </p:childTnLst>
                                </p:cTn>
                              </p:par>
                            </p:childTnLst>
                          </p:cTn>
                        </p:par>
                        <p:par>
                          <p:cTn id="103" fill="hold">
                            <p:stCondLst>
                              <p:cond delay="12000"/>
                            </p:stCondLst>
                            <p:childTnLst>
                              <p:par>
                                <p:cTn id="104" presetID="2" presetClass="entr" presetSubtype="8" decel="53300"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750" fill="hold"/>
                                        <p:tgtEl>
                                          <p:spTgt spid="26"/>
                                        </p:tgtEl>
                                        <p:attrNameLst>
                                          <p:attrName>ppt_x</p:attrName>
                                        </p:attrNameLst>
                                      </p:cBhvr>
                                      <p:tavLst>
                                        <p:tav tm="0">
                                          <p:val>
                                            <p:strVal val="0-#ppt_w/2"/>
                                          </p:val>
                                        </p:tav>
                                        <p:tav tm="100000">
                                          <p:val>
                                            <p:strVal val="#ppt_x"/>
                                          </p:val>
                                        </p:tav>
                                      </p:tavLst>
                                    </p:anim>
                                    <p:anim calcmode="lin" valueType="num">
                                      <p:cBhvr additive="base">
                                        <p:cTn id="107" dur="750" fill="hold"/>
                                        <p:tgtEl>
                                          <p:spTgt spid="26"/>
                                        </p:tgtEl>
                                        <p:attrNameLst>
                                          <p:attrName>ppt_y</p:attrName>
                                        </p:attrNameLst>
                                      </p:cBhvr>
                                      <p:tavLst>
                                        <p:tav tm="0">
                                          <p:val>
                                            <p:strVal val="#ppt_y"/>
                                          </p:val>
                                        </p:tav>
                                        <p:tav tm="100000">
                                          <p:val>
                                            <p:strVal val="#ppt_y"/>
                                          </p:val>
                                        </p:tav>
                                      </p:tavLst>
                                    </p:anim>
                                  </p:childTnLst>
                                </p:cTn>
                              </p:par>
                            </p:childTnLst>
                          </p:cTn>
                        </p:par>
                        <p:par>
                          <p:cTn id="108" fill="hold">
                            <p:stCondLst>
                              <p:cond delay="12750"/>
                            </p:stCondLst>
                            <p:childTnLst>
                              <p:par>
                                <p:cTn id="109" presetID="56" presetClass="entr" presetSubtype="0" fill="hold" grpId="0" nodeType="afterEffect">
                                  <p:stCondLst>
                                    <p:cond delay="0"/>
                                  </p:stCondLst>
                                  <p:iterate type="lt">
                                    <p:tmPct val="10000"/>
                                  </p:iterate>
                                  <p:childTnLst>
                                    <p:set>
                                      <p:cBhvr>
                                        <p:cTn id="110" dur="1" fill="hold">
                                          <p:stCondLst>
                                            <p:cond delay="0"/>
                                          </p:stCondLst>
                                        </p:cTn>
                                        <p:tgtEl>
                                          <p:spTgt spid="25"/>
                                        </p:tgtEl>
                                        <p:attrNameLst>
                                          <p:attrName>style.visibility</p:attrName>
                                        </p:attrNameLst>
                                      </p:cBhvr>
                                      <p:to>
                                        <p:strVal val="visible"/>
                                      </p:to>
                                    </p:set>
                                    <p:anim by="(-#ppt_w*2)" calcmode="lin" valueType="num">
                                      <p:cBhvr rctx="PPT">
                                        <p:cTn id="111" dur="375" autoRev="1" fill="hold">
                                          <p:stCondLst>
                                            <p:cond delay="0"/>
                                          </p:stCondLst>
                                        </p:cTn>
                                        <p:tgtEl>
                                          <p:spTgt spid="25"/>
                                        </p:tgtEl>
                                        <p:attrNameLst>
                                          <p:attrName>ppt_w</p:attrName>
                                        </p:attrNameLst>
                                      </p:cBhvr>
                                    </p:anim>
                                    <p:anim by="(#ppt_w*0.50)" calcmode="lin" valueType="num">
                                      <p:cBhvr>
                                        <p:cTn id="112" dur="375" decel="50000" autoRev="1" fill="hold">
                                          <p:stCondLst>
                                            <p:cond delay="0"/>
                                          </p:stCondLst>
                                        </p:cTn>
                                        <p:tgtEl>
                                          <p:spTgt spid="25"/>
                                        </p:tgtEl>
                                        <p:attrNameLst>
                                          <p:attrName>ppt_x</p:attrName>
                                        </p:attrNameLst>
                                      </p:cBhvr>
                                    </p:anim>
                                    <p:anim from="(-#ppt_h/2)" to="(#ppt_y)" calcmode="lin" valueType="num">
                                      <p:cBhvr>
                                        <p:cTn id="113" dur="750" fill="hold">
                                          <p:stCondLst>
                                            <p:cond delay="0"/>
                                          </p:stCondLst>
                                        </p:cTn>
                                        <p:tgtEl>
                                          <p:spTgt spid="25"/>
                                        </p:tgtEl>
                                        <p:attrNameLst>
                                          <p:attrName>ppt_y</p:attrName>
                                        </p:attrNameLst>
                                      </p:cBhvr>
                                    </p:anim>
                                    <p:animRot by="21600000">
                                      <p:cBhvr>
                                        <p:cTn id="114" dur="75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5" grpId="0" bldLvl="0" animBg="1"/>
      <p:bldP spid="6" grpId="0" bldLvl="0" animBg="1"/>
      <p:bldP spid="7" grpId="0" bldLvl="0" animBg="1"/>
      <p:bldP spid="8" grpId="0" bldLvl="0" animBg="1"/>
      <p:bldP spid="9" grpId="0"/>
      <p:bldP spid="10" grpId="0"/>
      <p:bldP spid="11" grpId="0"/>
      <p:bldP spid="12" grpId="0"/>
      <p:bldP spid="13" grpId="0"/>
      <p:bldP spid="14" grpId="0"/>
      <p:bldP spid="15" grpId="0"/>
      <p:bldP spid="16" grpId="0"/>
      <p:bldP spid="19" grpId="0" bldLvl="0" animBg="1"/>
      <p:bldP spid="20" grpId="0"/>
      <p:bldP spid="21" grpId="0" animBg="1"/>
      <p:bldP spid="24" grpId="0" bldLvl="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flipH="1">
            <a:off x="0" y="1849865"/>
            <a:ext cx="3822707" cy="3162251"/>
          </a:xfrm>
          <a:custGeom>
            <a:avLst/>
            <a:gdLst>
              <a:gd name="connsiteX0" fmla="*/ 1109530 w 2867030"/>
              <a:gd name="connsiteY0" fmla="*/ 0 h 2371688"/>
              <a:gd name="connsiteX1" fmla="*/ 1185300 w 2867030"/>
              <a:gd name="connsiteY1" fmla="*/ 0 h 2371688"/>
              <a:gd name="connsiteX2" fmla="*/ 2867030 w 2867030"/>
              <a:gd name="connsiteY2" fmla="*/ 0 h 2371688"/>
              <a:gd name="connsiteX3" fmla="*/ 2867030 w 2867030"/>
              <a:gd name="connsiteY3" fmla="*/ 2371687 h 2371688"/>
              <a:gd name="connsiteX4" fmla="*/ 1185320 w 2867030"/>
              <a:gd name="connsiteY4" fmla="*/ 2371687 h 2371688"/>
              <a:gd name="connsiteX5" fmla="*/ 1185300 w 2867030"/>
              <a:gd name="connsiteY5" fmla="*/ 2371688 h 2371688"/>
              <a:gd name="connsiteX6" fmla="*/ 1185281 w 2867030"/>
              <a:gd name="connsiteY6" fmla="*/ 2371687 h 2371688"/>
              <a:gd name="connsiteX7" fmla="*/ 1109530 w 2867030"/>
              <a:gd name="connsiteY7" fmla="*/ 2371687 h 2371688"/>
              <a:gd name="connsiteX8" fmla="*/ 1109530 w 2867030"/>
              <a:gd name="connsiteY8" fmla="*/ 2367860 h 2371688"/>
              <a:gd name="connsiteX9" fmla="*/ 1064110 w 2867030"/>
              <a:gd name="connsiteY9" fmla="*/ 2365566 h 2371688"/>
              <a:gd name="connsiteX10" fmla="*/ 0 w 2867030"/>
              <a:gd name="connsiteY10" fmla="*/ 1185844 h 2371688"/>
              <a:gd name="connsiteX11" fmla="*/ 1064110 w 2867030"/>
              <a:gd name="connsiteY11" fmla="*/ 6122 h 2371688"/>
              <a:gd name="connsiteX12" fmla="*/ 1109530 w 2867030"/>
              <a:gd name="connsiteY12" fmla="*/ 3828 h 237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7030" h="2371688">
                <a:moveTo>
                  <a:pt x="1109530" y="0"/>
                </a:moveTo>
                <a:lnTo>
                  <a:pt x="1185300" y="0"/>
                </a:lnTo>
                <a:lnTo>
                  <a:pt x="2867030" y="0"/>
                </a:lnTo>
                <a:lnTo>
                  <a:pt x="2867030" y="2371687"/>
                </a:lnTo>
                <a:lnTo>
                  <a:pt x="1185320" y="2371687"/>
                </a:lnTo>
                <a:lnTo>
                  <a:pt x="1185300" y="2371688"/>
                </a:lnTo>
                <a:lnTo>
                  <a:pt x="1185281" y="2371687"/>
                </a:lnTo>
                <a:lnTo>
                  <a:pt x="1109530" y="2371687"/>
                </a:lnTo>
                <a:lnTo>
                  <a:pt x="1109530" y="2367860"/>
                </a:lnTo>
                <a:lnTo>
                  <a:pt x="1064110" y="2365566"/>
                </a:lnTo>
                <a:cubicBezTo>
                  <a:pt x="466415" y="2304839"/>
                  <a:pt x="0" y="1799835"/>
                  <a:pt x="0" y="1185844"/>
                </a:cubicBezTo>
                <a:cubicBezTo>
                  <a:pt x="0" y="571853"/>
                  <a:pt x="466415" y="66849"/>
                  <a:pt x="1064110" y="6122"/>
                </a:cubicBezTo>
                <a:lnTo>
                  <a:pt x="1109530" y="3828"/>
                </a:lnTo>
                <a:close/>
              </a:path>
            </a:pathLst>
          </a:custGeom>
          <a:solidFill>
            <a:srgbClr val="162C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6" name="任意多边形 5"/>
          <p:cNvSpPr/>
          <p:nvPr/>
        </p:nvSpPr>
        <p:spPr>
          <a:xfrm flipH="1">
            <a:off x="1" y="2025454"/>
            <a:ext cx="3610132" cy="2811072"/>
          </a:xfrm>
          <a:custGeom>
            <a:avLst/>
            <a:gdLst>
              <a:gd name="connsiteX0" fmla="*/ 1397108 w 3610132"/>
              <a:gd name="connsiteY0" fmla="*/ 0 h 2811072"/>
              <a:gd name="connsiteX1" fmla="*/ 1492517 w 3610132"/>
              <a:gd name="connsiteY1" fmla="*/ 0 h 2811072"/>
              <a:gd name="connsiteX2" fmla="*/ 3610132 w 3610132"/>
              <a:gd name="connsiteY2" fmla="*/ 0 h 2811072"/>
              <a:gd name="connsiteX3" fmla="*/ 3610132 w 3610132"/>
              <a:gd name="connsiteY3" fmla="*/ 2811072 h 2811072"/>
              <a:gd name="connsiteX4" fmla="*/ 1492517 w 3610132"/>
              <a:gd name="connsiteY4" fmla="*/ 2811072 h 2811072"/>
              <a:gd name="connsiteX5" fmla="*/ 1397108 w 3610132"/>
              <a:gd name="connsiteY5" fmla="*/ 2811072 h 2811072"/>
              <a:gd name="connsiteX6" fmla="*/ 1397108 w 3610132"/>
              <a:gd name="connsiteY6" fmla="*/ 2806535 h 2811072"/>
              <a:gd name="connsiteX7" fmla="*/ 1339916 w 3610132"/>
              <a:gd name="connsiteY7" fmla="*/ 2803816 h 2811072"/>
              <a:gd name="connsiteX8" fmla="*/ 0 w 3610132"/>
              <a:gd name="connsiteY8" fmla="*/ 1405536 h 2811072"/>
              <a:gd name="connsiteX9" fmla="*/ 1339916 w 3610132"/>
              <a:gd name="connsiteY9" fmla="*/ 7257 h 2811072"/>
              <a:gd name="connsiteX10" fmla="*/ 1397108 w 3610132"/>
              <a:gd name="connsiteY10" fmla="*/ 4537 h 2811072"/>
              <a:gd name="connsiteX0-1" fmla="*/ 1397108 w 3622832"/>
              <a:gd name="connsiteY0-2" fmla="*/ 0 h 2811072"/>
              <a:gd name="connsiteX1-3" fmla="*/ 1492517 w 3622832"/>
              <a:gd name="connsiteY1-4" fmla="*/ 0 h 2811072"/>
              <a:gd name="connsiteX2-5" fmla="*/ 3610132 w 3622832"/>
              <a:gd name="connsiteY2-6" fmla="*/ 0 h 2811072"/>
              <a:gd name="connsiteX3-7" fmla="*/ 3610132 w 3622832"/>
              <a:gd name="connsiteY3-8" fmla="*/ 2811072 h 2811072"/>
              <a:gd name="connsiteX4-9" fmla="*/ 3622832 w 3622832"/>
              <a:gd name="connsiteY4-10" fmla="*/ 2806896 h 2811072"/>
              <a:gd name="connsiteX5-11" fmla="*/ 1492517 w 3622832"/>
              <a:gd name="connsiteY5-12" fmla="*/ 2811072 h 2811072"/>
              <a:gd name="connsiteX6-13" fmla="*/ 1397108 w 3622832"/>
              <a:gd name="connsiteY6-14" fmla="*/ 2811072 h 2811072"/>
              <a:gd name="connsiteX7-15" fmla="*/ 1397108 w 3622832"/>
              <a:gd name="connsiteY7-16" fmla="*/ 2806535 h 2811072"/>
              <a:gd name="connsiteX8-17" fmla="*/ 1339916 w 3622832"/>
              <a:gd name="connsiteY8-18" fmla="*/ 2803816 h 2811072"/>
              <a:gd name="connsiteX9-19" fmla="*/ 0 w 3622832"/>
              <a:gd name="connsiteY9-20" fmla="*/ 1405536 h 2811072"/>
              <a:gd name="connsiteX10-21" fmla="*/ 1339916 w 3622832"/>
              <a:gd name="connsiteY10-22" fmla="*/ 7257 h 2811072"/>
              <a:gd name="connsiteX11" fmla="*/ 1397108 w 3622832"/>
              <a:gd name="connsiteY11" fmla="*/ 4537 h 2811072"/>
              <a:gd name="connsiteX12" fmla="*/ 1397108 w 3622832"/>
              <a:gd name="connsiteY12" fmla="*/ 0 h 2811072"/>
              <a:gd name="connsiteX0-23" fmla="*/ 1397108 w 3610132"/>
              <a:gd name="connsiteY0-24" fmla="*/ 0 h 2811072"/>
              <a:gd name="connsiteX1-25" fmla="*/ 1492517 w 3610132"/>
              <a:gd name="connsiteY1-26" fmla="*/ 0 h 2811072"/>
              <a:gd name="connsiteX2-27" fmla="*/ 3610132 w 3610132"/>
              <a:gd name="connsiteY2-28" fmla="*/ 0 h 2811072"/>
              <a:gd name="connsiteX3-29" fmla="*/ 3610132 w 3610132"/>
              <a:gd name="connsiteY3-30" fmla="*/ 2811072 h 2811072"/>
              <a:gd name="connsiteX4-31" fmla="*/ 1492517 w 3610132"/>
              <a:gd name="connsiteY4-32" fmla="*/ 2811072 h 2811072"/>
              <a:gd name="connsiteX5-33" fmla="*/ 1397108 w 3610132"/>
              <a:gd name="connsiteY5-34" fmla="*/ 2811072 h 2811072"/>
              <a:gd name="connsiteX6-35" fmla="*/ 1397108 w 3610132"/>
              <a:gd name="connsiteY6-36" fmla="*/ 2806535 h 2811072"/>
              <a:gd name="connsiteX7-37" fmla="*/ 1339916 w 3610132"/>
              <a:gd name="connsiteY7-38" fmla="*/ 2803816 h 2811072"/>
              <a:gd name="connsiteX8-39" fmla="*/ 0 w 3610132"/>
              <a:gd name="connsiteY8-40" fmla="*/ 1405536 h 2811072"/>
              <a:gd name="connsiteX9-41" fmla="*/ 1339916 w 3610132"/>
              <a:gd name="connsiteY9-42" fmla="*/ 7257 h 2811072"/>
              <a:gd name="connsiteX10-43" fmla="*/ 1397108 w 3610132"/>
              <a:gd name="connsiteY10-44" fmla="*/ 4537 h 2811072"/>
              <a:gd name="connsiteX11-45" fmla="*/ 1397108 w 3610132"/>
              <a:gd name="connsiteY11-46" fmla="*/ 0 h 2811072"/>
              <a:gd name="connsiteX0-47" fmla="*/ 3610132 w 3732052"/>
              <a:gd name="connsiteY0-48" fmla="*/ 2811072 h 2932992"/>
              <a:gd name="connsiteX1-49" fmla="*/ 1492517 w 3732052"/>
              <a:gd name="connsiteY1-50" fmla="*/ 2811072 h 2932992"/>
              <a:gd name="connsiteX2-51" fmla="*/ 1397108 w 3732052"/>
              <a:gd name="connsiteY2-52" fmla="*/ 2811072 h 2932992"/>
              <a:gd name="connsiteX3-53" fmla="*/ 1397108 w 3732052"/>
              <a:gd name="connsiteY3-54" fmla="*/ 2806535 h 2932992"/>
              <a:gd name="connsiteX4-55" fmla="*/ 1339916 w 3732052"/>
              <a:gd name="connsiteY4-56" fmla="*/ 2803816 h 2932992"/>
              <a:gd name="connsiteX5-57" fmla="*/ 0 w 3732052"/>
              <a:gd name="connsiteY5-58" fmla="*/ 1405536 h 2932992"/>
              <a:gd name="connsiteX6-59" fmla="*/ 1339916 w 3732052"/>
              <a:gd name="connsiteY6-60" fmla="*/ 7257 h 2932992"/>
              <a:gd name="connsiteX7-61" fmla="*/ 1397108 w 3732052"/>
              <a:gd name="connsiteY7-62" fmla="*/ 4537 h 2932992"/>
              <a:gd name="connsiteX8-63" fmla="*/ 1397108 w 3732052"/>
              <a:gd name="connsiteY8-64" fmla="*/ 0 h 2932992"/>
              <a:gd name="connsiteX9-65" fmla="*/ 1492517 w 3732052"/>
              <a:gd name="connsiteY9-66" fmla="*/ 0 h 2932992"/>
              <a:gd name="connsiteX10-67" fmla="*/ 3610132 w 3732052"/>
              <a:gd name="connsiteY10-68" fmla="*/ 0 h 2932992"/>
              <a:gd name="connsiteX11-69" fmla="*/ 3732052 w 3732052"/>
              <a:gd name="connsiteY11-70" fmla="*/ 2932992 h 2932992"/>
              <a:gd name="connsiteX0-71" fmla="*/ 3610132 w 3610132"/>
              <a:gd name="connsiteY0-72" fmla="*/ 2811072 h 2811072"/>
              <a:gd name="connsiteX1-73" fmla="*/ 1492517 w 3610132"/>
              <a:gd name="connsiteY1-74" fmla="*/ 2811072 h 2811072"/>
              <a:gd name="connsiteX2-75" fmla="*/ 1397108 w 3610132"/>
              <a:gd name="connsiteY2-76" fmla="*/ 2811072 h 2811072"/>
              <a:gd name="connsiteX3-77" fmla="*/ 1397108 w 3610132"/>
              <a:gd name="connsiteY3-78" fmla="*/ 2806535 h 2811072"/>
              <a:gd name="connsiteX4-79" fmla="*/ 1339916 w 3610132"/>
              <a:gd name="connsiteY4-80" fmla="*/ 2803816 h 2811072"/>
              <a:gd name="connsiteX5-81" fmla="*/ 0 w 3610132"/>
              <a:gd name="connsiteY5-82" fmla="*/ 1405536 h 2811072"/>
              <a:gd name="connsiteX6-83" fmla="*/ 1339916 w 3610132"/>
              <a:gd name="connsiteY6-84" fmla="*/ 7257 h 2811072"/>
              <a:gd name="connsiteX7-85" fmla="*/ 1397108 w 3610132"/>
              <a:gd name="connsiteY7-86" fmla="*/ 4537 h 2811072"/>
              <a:gd name="connsiteX8-87" fmla="*/ 1397108 w 3610132"/>
              <a:gd name="connsiteY8-88" fmla="*/ 0 h 2811072"/>
              <a:gd name="connsiteX9-89" fmla="*/ 1492517 w 3610132"/>
              <a:gd name="connsiteY9-90" fmla="*/ 0 h 2811072"/>
              <a:gd name="connsiteX10-91" fmla="*/ 3610132 w 3610132"/>
              <a:gd name="connsiteY10-92" fmla="*/ 0 h 28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610132" h="2811072">
                <a:moveTo>
                  <a:pt x="3610132" y="2811072"/>
                </a:moveTo>
                <a:lnTo>
                  <a:pt x="1492517" y="2811072"/>
                </a:lnTo>
                <a:lnTo>
                  <a:pt x="1397108" y="2811072"/>
                </a:lnTo>
                <a:lnTo>
                  <a:pt x="1397108" y="2806535"/>
                </a:lnTo>
                <a:lnTo>
                  <a:pt x="1339916" y="2803816"/>
                </a:lnTo>
                <a:cubicBezTo>
                  <a:pt x="587305" y="2731838"/>
                  <a:pt x="0" y="2133276"/>
                  <a:pt x="0" y="1405536"/>
                </a:cubicBezTo>
                <a:cubicBezTo>
                  <a:pt x="0" y="677796"/>
                  <a:pt x="587305" y="79234"/>
                  <a:pt x="1339916" y="7257"/>
                </a:cubicBezTo>
                <a:lnTo>
                  <a:pt x="1397108" y="4537"/>
                </a:lnTo>
                <a:lnTo>
                  <a:pt x="1397108" y="0"/>
                </a:lnTo>
                <a:lnTo>
                  <a:pt x="1492517" y="0"/>
                </a:lnTo>
                <a:lnTo>
                  <a:pt x="3610132" y="0"/>
                </a:ln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7" name="文本框 6"/>
          <p:cNvSpPr txBox="1"/>
          <p:nvPr/>
        </p:nvSpPr>
        <p:spPr>
          <a:xfrm flipH="1">
            <a:off x="932937" y="2454286"/>
            <a:ext cx="1481495" cy="988347"/>
          </a:xfrm>
          <a:prstGeom prst="rect">
            <a:avLst/>
          </a:prstGeom>
          <a:noFill/>
        </p:spPr>
        <p:txBody>
          <a:bodyPr wrap="none" rtlCol="0">
            <a:spAutoFit/>
          </a:bodyPr>
          <a:lstStyle/>
          <a:p>
            <a:pPr algn="ctr">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rPr>
              <a:t>目 录</a:t>
            </a:r>
            <a:endParaRPr lang="en-US" altLang="zh-CN" sz="4400" b="1" dirty="0">
              <a:solidFill>
                <a:schemeClr val="bg1"/>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id="{0B0D957C-574D-4D1B-886F-CA620BC95BA5}"/>
              </a:ext>
            </a:extLst>
          </p:cNvPr>
          <p:cNvGrpSpPr/>
          <p:nvPr/>
        </p:nvGrpSpPr>
        <p:grpSpPr>
          <a:xfrm>
            <a:off x="6607625" y="2024697"/>
            <a:ext cx="5584368" cy="689873"/>
            <a:chOff x="6607627" y="1528717"/>
            <a:chExt cx="5584368" cy="689873"/>
          </a:xfrm>
        </p:grpSpPr>
        <p:sp>
          <p:nvSpPr>
            <p:cNvPr id="8" name="矩形 7"/>
            <p:cNvSpPr/>
            <p:nvPr/>
          </p:nvSpPr>
          <p:spPr>
            <a:xfrm>
              <a:off x="6947800" y="1538242"/>
              <a:ext cx="5244195" cy="680348"/>
            </a:xfrm>
            <a:prstGeom prst="rect">
              <a:avLst/>
            </a:prstGeom>
            <a:solidFill>
              <a:srgbClr val="162C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2020</a:t>
              </a:r>
              <a:r>
                <a:rPr lang="zh-CN" altLang="en-US" sz="2400" b="1" dirty="0">
                  <a:latin typeface="微软雅黑" panose="020B0503020204020204" pitchFamily="34" charset="-122"/>
                  <a:ea typeface="微软雅黑" panose="020B0503020204020204" pitchFamily="34" charset="-122"/>
                </a:rPr>
                <a:t>年度重大工作开展情况</a:t>
              </a:r>
              <a:endParaRPr lang="en-US" altLang="zh-CN" sz="1000" b="1" dirty="0">
                <a:latin typeface="仿宋_GB2312" panose="02010609030101010101" pitchFamily="49" charset="-122"/>
                <a:ea typeface="仿宋_GB2312" panose="02010609030101010101" pitchFamily="49" charset="-122"/>
              </a:endParaRPr>
            </a:p>
          </p:txBody>
        </p:sp>
        <p:sp>
          <p:nvSpPr>
            <p:cNvPr id="9" name="椭圆 8"/>
            <p:cNvSpPr/>
            <p:nvPr/>
          </p:nvSpPr>
          <p:spPr>
            <a:xfrm>
              <a:off x="6607627" y="1528717"/>
              <a:ext cx="680348" cy="680348"/>
            </a:xfrm>
            <a:prstGeom prst="ellipse">
              <a:avLst/>
            </a:prstGeom>
            <a:solidFill>
              <a:srgbClr val="DE9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a:extLst>
              <a:ext uri="{FF2B5EF4-FFF2-40B4-BE49-F238E27FC236}">
                <a16:creationId xmlns:a16="http://schemas.microsoft.com/office/drawing/2014/main" id="{4D320660-A4EE-4E4E-8623-054F68758BBF}"/>
              </a:ext>
            </a:extLst>
          </p:cNvPr>
          <p:cNvGrpSpPr/>
          <p:nvPr/>
        </p:nvGrpSpPr>
        <p:grpSpPr>
          <a:xfrm>
            <a:off x="6607625" y="3182995"/>
            <a:ext cx="5584370" cy="689873"/>
            <a:chOff x="6607627" y="2366917"/>
            <a:chExt cx="5584370" cy="689873"/>
          </a:xfrm>
        </p:grpSpPr>
        <p:sp>
          <p:nvSpPr>
            <p:cNvPr id="10" name="矩形 9"/>
            <p:cNvSpPr/>
            <p:nvPr/>
          </p:nvSpPr>
          <p:spPr>
            <a:xfrm>
              <a:off x="6947801" y="2376442"/>
              <a:ext cx="5244196" cy="680348"/>
            </a:xfrm>
            <a:prstGeom prst="rect">
              <a:avLst/>
            </a:prstGeom>
            <a:solidFill>
              <a:srgbClr val="162C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2020</a:t>
              </a:r>
              <a:r>
                <a:rPr lang="zh-CN" altLang="en-US" sz="2400" b="1" dirty="0">
                  <a:latin typeface="微软雅黑" panose="020B0503020204020204" pitchFamily="34" charset="-122"/>
                  <a:ea typeface="微软雅黑" panose="020B0503020204020204" pitchFamily="34" charset="-122"/>
                </a:rPr>
                <a:t>年度工作亮点</a:t>
              </a:r>
              <a:endParaRPr lang="en-US" altLang="zh-CN" sz="2400" b="1" dirty="0">
                <a:latin typeface="微软雅黑" panose="020B0503020204020204" pitchFamily="34" charset="-122"/>
                <a:ea typeface="微软雅黑" panose="020B0503020204020204" pitchFamily="34" charset="-122"/>
              </a:endParaRPr>
            </a:p>
          </p:txBody>
        </p:sp>
        <p:sp>
          <p:nvSpPr>
            <p:cNvPr id="11" name="椭圆 10"/>
            <p:cNvSpPr/>
            <p:nvPr/>
          </p:nvSpPr>
          <p:spPr>
            <a:xfrm>
              <a:off x="6607627" y="2366917"/>
              <a:ext cx="680348" cy="680348"/>
            </a:xfrm>
            <a:prstGeom prst="ellipse">
              <a:avLst/>
            </a:prstGeom>
            <a:solidFill>
              <a:srgbClr val="DE9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a:extLst>
              <a:ext uri="{FF2B5EF4-FFF2-40B4-BE49-F238E27FC236}">
                <a16:creationId xmlns:a16="http://schemas.microsoft.com/office/drawing/2014/main" id="{38708CF5-E20B-43DF-84A6-E3773D80E30D}"/>
              </a:ext>
            </a:extLst>
          </p:cNvPr>
          <p:cNvGrpSpPr/>
          <p:nvPr/>
        </p:nvGrpSpPr>
        <p:grpSpPr>
          <a:xfrm>
            <a:off x="6607630" y="4331768"/>
            <a:ext cx="5584370" cy="680348"/>
            <a:chOff x="6607627" y="3205117"/>
            <a:chExt cx="5584370" cy="680348"/>
          </a:xfrm>
        </p:grpSpPr>
        <p:sp>
          <p:nvSpPr>
            <p:cNvPr id="12" name="矩形 11"/>
            <p:cNvSpPr/>
            <p:nvPr/>
          </p:nvSpPr>
          <p:spPr>
            <a:xfrm>
              <a:off x="6947801" y="3205117"/>
              <a:ext cx="5244196" cy="680348"/>
            </a:xfrm>
            <a:prstGeom prst="rect">
              <a:avLst/>
            </a:prstGeom>
            <a:solidFill>
              <a:srgbClr val="162C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2021</a:t>
              </a:r>
              <a:r>
                <a:rPr lang="zh-CN" altLang="en-US" sz="2400" b="1" dirty="0">
                  <a:latin typeface="微软雅黑" panose="020B0503020204020204" pitchFamily="34" charset="-122"/>
                  <a:ea typeface="微软雅黑" panose="020B0503020204020204" pitchFamily="34" charset="-122"/>
                </a:rPr>
                <a:t>年工作思路</a:t>
              </a:r>
              <a:endParaRPr lang="en-US" altLang="zh-CN" sz="2400" b="1" dirty="0">
                <a:latin typeface="微软雅黑" panose="020B0503020204020204" pitchFamily="34" charset="-122"/>
                <a:ea typeface="微软雅黑" panose="020B0503020204020204" pitchFamily="34" charset="-122"/>
              </a:endParaRPr>
            </a:p>
          </p:txBody>
        </p:sp>
        <p:sp>
          <p:nvSpPr>
            <p:cNvPr id="13" name="椭圆 12"/>
            <p:cNvSpPr/>
            <p:nvPr/>
          </p:nvSpPr>
          <p:spPr>
            <a:xfrm>
              <a:off x="6607627" y="3205117"/>
              <a:ext cx="680348" cy="680348"/>
            </a:xfrm>
            <a:prstGeom prst="ellipse">
              <a:avLst/>
            </a:prstGeom>
            <a:solidFill>
              <a:srgbClr val="DE9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478998" y="3430990"/>
            <a:ext cx="2389372" cy="743986"/>
          </a:xfrm>
          <a:prstGeom prst="rect">
            <a:avLst/>
          </a:prstGeom>
        </p:spPr>
        <p:txBody>
          <a:bodyPr wrap="none">
            <a:spAutoFit/>
          </a:bodyPr>
          <a:lstStyle/>
          <a:p>
            <a:pPr lvl="0" algn="ctr">
              <a:lnSpc>
                <a:spcPct val="150000"/>
              </a:lnSpc>
            </a:pPr>
            <a:r>
              <a:rPr lang="en-US" altLang="zh-CN" sz="3200" dirty="0">
                <a:solidFill>
                  <a:schemeClr val="bg1"/>
                </a:solidFill>
                <a:latin typeface="微软雅黑" panose="020B0503020204020204" pitchFamily="34" charset="-122"/>
                <a:ea typeface="微软雅黑" panose="020B0503020204020204" pitchFamily="34" charset="-122"/>
              </a:rPr>
              <a:t>CONTENTS</a:t>
            </a:r>
            <a:endParaRPr lang="zh-CN" altLang="en-US" sz="3200" dirty="0">
              <a:solidFill>
                <a:schemeClr val="bg1"/>
              </a:solidFill>
              <a:latin typeface="微软雅黑" panose="020B0503020204020204" pitchFamily="34" charset="-122"/>
              <a:ea typeface="微软雅黑" panose="020B0503020204020204" pitchFamily="34" charset="-122"/>
            </a:endParaRPr>
          </a:p>
        </p:txBody>
      </p:sp>
      <p:pic>
        <p:nvPicPr>
          <p:cNvPr id="4" name="图片 3" descr="123"/>
          <p:cNvPicPr>
            <a:picLocks noChangeAspect="1"/>
          </p:cNvPicPr>
          <p:nvPr/>
        </p:nvPicPr>
        <p:blipFill>
          <a:blip r:embed="rId3"/>
          <a:stretch>
            <a:fillRect/>
          </a:stretch>
        </p:blipFill>
        <p:spPr>
          <a:xfrm>
            <a:off x="9143365" y="252095"/>
            <a:ext cx="2608580" cy="4356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33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par>
                          <p:cTn id="13" fill="hold">
                            <p:stCondLst>
                              <p:cond delay="2000"/>
                            </p:stCondLst>
                            <p:childTnLst>
                              <p:par>
                                <p:cTn id="14" presetID="2" presetClass="entr" presetSubtype="1" decel="5330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ppt_x"/>
                                          </p:val>
                                        </p:tav>
                                        <p:tav tm="100000">
                                          <p:val>
                                            <p:strVal val="#ppt_x"/>
                                          </p:val>
                                        </p:tav>
                                      </p:tavLst>
                                    </p:anim>
                                    <p:anim calcmode="lin" valueType="num">
                                      <p:cBhvr additive="base">
                                        <p:cTn id="17" dur="750" fill="hold"/>
                                        <p:tgtEl>
                                          <p:spTgt spid="7"/>
                                        </p:tgtEl>
                                        <p:attrNameLst>
                                          <p:attrName>ppt_y</p:attrName>
                                        </p:attrNameLst>
                                      </p:cBhvr>
                                      <p:tavLst>
                                        <p:tav tm="0">
                                          <p:val>
                                            <p:strVal val="0-#ppt_h/2"/>
                                          </p:val>
                                        </p:tav>
                                        <p:tav tm="100000">
                                          <p:val>
                                            <p:strVal val="#ppt_y"/>
                                          </p:val>
                                        </p:tav>
                                      </p:tavLst>
                                    </p:anim>
                                  </p:childTnLst>
                                </p:cTn>
                              </p:par>
                              <p:par>
                                <p:cTn id="18" presetID="2" presetClass="entr" presetSubtype="4" decel="53300" fill="hold" grpId="0" nodeType="withEffect">
                                  <p:stCondLst>
                                    <p:cond delay="0"/>
                                  </p:stCondLst>
                                  <p:iterate type="lt">
                                    <p:tmPct val="10000"/>
                                  </p:iterate>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750" fill="hold"/>
                                        <p:tgtEl>
                                          <p:spTgt spid="18"/>
                                        </p:tgtEl>
                                        <p:attrNameLst>
                                          <p:attrName>ppt_x</p:attrName>
                                        </p:attrNameLst>
                                      </p:cBhvr>
                                      <p:tavLst>
                                        <p:tav tm="0">
                                          <p:val>
                                            <p:strVal val="#ppt_x"/>
                                          </p:val>
                                        </p:tav>
                                        <p:tav tm="100000">
                                          <p:val>
                                            <p:strVal val="#ppt_x"/>
                                          </p:val>
                                        </p:tav>
                                      </p:tavLst>
                                    </p:anim>
                                    <p:anim calcmode="lin" valueType="num">
                                      <p:cBhvr additive="base">
                                        <p:cTn id="21"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a:t>
            </a: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菱形 19"/>
          <p:cNvSpPr/>
          <p:nvPr/>
        </p:nvSpPr>
        <p:spPr>
          <a:xfrm>
            <a:off x="1391478" y="1272390"/>
            <a:ext cx="1736153" cy="1736048"/>
          </a:xfrm>
          <a:prstGeom prst="diamond">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7603" rIns="0" bIns="57603" anchor="ctr"/>
          <a:lstStyle/>
          <a:p>
            <a:pPr algn="ctr">
              <a:defRPr/>
            </a:pPr>
            <a:r>
              <a:rPr lang="zh-CN" altLang="en-US" sz="2400" b="1" dirty="0">
                <a:latin typeface="微软雅黑" panose="020B0503020204020204" pitchFamily="34" charset="-122"/>
                <a:ea typeface="微软雅黑" panose="020B0503020204020204" pitchFamily="34" charset="-122"/>
              </a:rPr>
              <a:t>内容标题</a:t>
            </a:r>
            <a:endParaRPr lang="en-US" altLang="zh-CN" sz="2400" b="1" dirty="0">
              <a:latin typeface="微软雅黑" panose="020B0503020204020204" pitchFamily="34" charset="-122"/>
              <a:ea typeface="微软雅黑" panose="020B0503020204020204" pitchFamily="34" charset="-122"/>
            </a:endParaRPr>
          </a:p>
        </p:txBody>
      </p:sp>
      <p:sp>
        <p:nvSpPr>
          <p:cNvPr id="21" name="菱形 20"/>
          <p:cNvSpPr/>
          <p:nvPr/>
        </p:nvSpPr>
        <p:spPr>
          <a:xfrm>
            <a:off x="1391478" y="4642887"/>
            <a:ext cx="1736153" cy="1738047"/>
          </a:xfrm>
          <a:prstGeom prst="diamond">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7603" rIns="0" bIns="57603" anchor="ctr"/>
          <a:lstStyle/>
          <a:p>
            <a:pPr algn="ctr">
              <a:defRPr/>
            </a:pPr>
            <a:r>
              <a:rPr lang="zh-CN" altLang="en-US" sz="2400" b="1" dirty="0">
                <a:latin typeface="微软雅黑" panose="020B0503020204020204" pitchFamily="34" charset="-122"/>
                <a:ea typeface="微软雅黑" panose="020B0503020204020204" pitchFamily="34" charset="-122"/>
              </a:rPr>
              <a:t>内容标题</a:t>
            </a:r>
            <a:endParaRPr lang="en-US" altLang="zh-CN" sz="2400" b="1" dirty="0">
              <a:latin typeface="微软雅黑" panose="020B0503020204020204" pitchFamily="34" charset="-122"/>
              <a:ea typeface="微软雅黑" panose="020B0503020204020204" pitchFamily="34" charset="-122"/>
            </a:endParaRPr>
          </a:p>
        </p:txBody>
      </p:sp>
      <p:sp>
        <p:nvSpPr>
          <p:cNvPr id="22" name="菱形 21"/>
          <p:cNvSpPr/>
          <p:nvPr/>
        </p:nvSpPr>
        <p:spPr>
          <a:xfrm>
            <a:off x="9601027" y="2956640"/>
            <a:ext cx="1738152" cy="1738045"/>
          </a:xfrm>
          <a:prstGeom prst="diamond">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7603" rIns="0" bIns="57603" anchor="ctr"/>
          <a:lstStyle/>
          <a:p>
            <a:pPr algn="ctr">
              <a:defRPr/>
            </a:pPr>
            <a:r>
              <a:rPr lang="zh-CN" altLang="en-US" sz="2400" b="1" dirty="0">
                <a:latin typeface="微软雅黑" panose="020B0503020204020204" pitchFamily="34" charset="-122"/>
                <a:ea typeface="微软雅黑" panose="020B0503020204020204" pitchFamily="34" charset="-122"/>
              </a:rPr>
              <a:t>内容标题</a:t>
            </a:r>
            <a:endParaRPr lang="en-US" altLang="zh-CN" sz="2400" b="1" dirty="0">
              <a:latin typeface="微软雅黑" panose="020B0503020204020204" pitchFamily="34" charset="-122"/>
              <a:ea typeface="微软雅黑" panose="020B0503020204020204" pitchFamily="34" charset="-122"/>
            </a:endParaRPr>
          </a:p>
        </p:txBody>
      </p:sp>
      <p:sp>
        <p:nvSpPr>
          <p:cNvPr id="23" name="矩形 22"/>
          <p:cNvSpPr/>
          <p:nvPr/>
        </p:nvSpPr>
        <p:spPr>
          <a:xfrm>
            <a:off x="3162875" y="1536595"/>
            <a:ext cx="7829668" cy="1180853"/>
          </a:xfrm>
          <a:prstGeom prst="rect">
            <a:avLst/>
          </a:prstGeom>
        </p:spPr>
        <p:txBody>
          <a:bodyPr wrap="square" lIns="115205" tIns="57603" rIns="115205" bIns="57603">
            <a:spAutoFit/>
          </a:bodyPr>
          <a:lstStyle/>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flipH="1">
            <a:off x="1619825" y="3224252"/>
            <a:ext cx="7829668" cy="1180853"/>
          </a:xfrm>
          <a:prstGeom prst="rect">
            <a:avLst/>
          </a:prstGeom>
        </p:spPr>
        <p:txBody>
          <a:bodyPr wrap="square" lIns="115205" tIns="57603" rIns="115205" bIns="57603">
            <a:spAutoFit/>
          </a:bodyPr>
          <a:lstStyle/>
          <a:p>
            <a:pPr lvl="0" algn="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162875" y="4911910"/>
            <a:ext cx="7829668" cy="1180853"/>
          </a:xfrm>
          <a:prstGeom prst="rect">
            <a:avLst/>
          </a:prstGeom>
        </p:spPr>
        <p:txBody>
          <a:bodyPr wrap="square" lIns="115205" tIns="57603" rIns="115205" bIns="57603">
            <a:spAutoFit/>
          </a:bodyPr>
          <a:lstStyle/>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2" name="图片 11" descr="123"/>
          <p:cNvPicPr>
            <a:picLocks noChangeAspect="1"/>
          </p:cNvPicPr>
          <p:nvPr/>
        </p:nvPicPr>
        <p:blipFill>
          <a:blip r:embed="rId3"/>
          <a:stretch>
            <a:fillRect/>
          </a:stretch>
        </p:blipFill>
        <p:spPr>
          <a:xfrm>
            <a:off x="9357995" y="165100"/>
            <a:ext cx="2398395" cy="484505"/>
          </a:xfrm>
          <a:prstGeom prst="rect">
            <a:avLst/>
          </a:prstGeom>
        </p:spPr>
      </p:pic>
      <p:sp>
        <p:nvSpPr>
          <p:cNvPr id="13" name="矩形 12">
            <a:extLst>
              <a:ext uri="{FF2B5EF4-FFF2-40B4-BE49-F238E27FC236}">
                <a16:creationId xmlns:a16="http://schemas.microsoft.com/office/drawing/2014/main" id="{2B6B2C5A-0FA3-40B1-93B4-D87C5C2C23C7}"/>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1">
            <a:extLst>
              <a:ext uri="{FF2B5EF4-FFF2-40B4-BE49-F238E27FC236}">
                <a16:creationId xmlns:a16="http://schemas.microsoft.com/office/drawing/2014/main" id="{7805684E-EDEC-4B35-99B6-3C421ECDB617}"/>
              </a:ext>
            </a:extLst>
          </p:cNvPr>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5" name="KSO_Shape">
            <a:extLst>
              <a:ext uri="{FF2B5EF4-FFF2-40B4-BE49-F238E27FC236}">
                <a16:creationId xmlns:a16="http://schemas.microsoft.com/office/drawing/2014/main" id="{405E90F2-0D54-4734-9F33-CDB4D3979FA4}"/>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6" name="图片 15" descr="123">
            <a:extLst>
              <a:ext uri="{FF2B5EF4-FFF2-40B4-BE49-F238E27FC236}">
                <a16:creationId xmlns:a16="http://schemas.microsoft.com/office/drawing/2014/main" id="{21C0E882-3743-476A-982A-94529C3FE829}"/>
              </a:ext>
            </a:extLst>
          </p:cNvPr>
          <p:cNvPicPr>
            <a:picLocks noChangeAspect="1"/>
          </p:cNvPicPr>
          <p:nvPr/>
        </p:nvPicPr>
        <p:blipFill>
          <a:blip r:embed="rId3"/>
          <a:stretch>
            <a:fillRect/>
          </a:stretch>
        </p:blipFill>
        <p:spPr>
          <a:xfrm>
            <a:off x="9357995" y="165100"/>
            <a:ext cx="2398395" cy="484505"/>
          </a:xfrm>
          <a:prstGeom prst="rect">
            <a:avLst/>
          </a:prstGeom>
        </p:spPr>
      </p:pic>
      <p:sp>
        <p:nvSpPr>
          <p:cNvPr id="17" name="文本框 16">
            <a:extLst>
              <a:ext uri="{FF2B5EF4-FFF2-40B4-BE49-F238E27FC236}">
                <a16:creationId xmlns:a16="http://schemas.microsoft.com/office/drawing/2014/main" id="{CC1A8226-F173-449B-BDBF-5ED05D080761}"/>
              </a:ext>
            </a:extLst>
          </p:cNvPr>
          <p:cNvSpPr txBox="1"/>
          <p:nvPr/>
        </p:nvSpPr>
        <p:spPr>
          <a:xfrm>
            <a:off x="3223275" y="522683"/>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18" name="矩形 17">
            <a:extLst>
              <a:ext uri="{FF2B5EF4-FFF2-40B4-BE49-F238E27FC236}">
                <a16:creationId xmlns:a16="http://schemas.microsoft.com/office/drawing/2014/main" id="{1DFFBD58-6CF4-4DA9-844A-DC750516F51E}"/>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1">
            <a:extLst>
              <a:ext uri="{FF2B5EF4-FFF2-40B4-BE49-F238E27FC236}">
                <a16:creationId xmlns:a16="http://schemas.microsoft.com/office/drawing/2014/main" id="{1677FA3F-D9A7-4F69-B416-23CB12E2F0DA}"/>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第二章副标题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6" name="KSO_Shape">
            <a:extLst>
              <a:ext uri="{FF2B5EF4-FFF2-40B4-BE49-F238E27FC236}">
                <a16:creationId xmlns:a16="http://schemas.microsoft.com/office/drawing/2014/main" id="{FB504DEB-225E-4557-AE62-CC60D9A5D755}"/>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7" name="图片 26" descr="123">
            <a:extLst>
              <a:ext uri="{FF2B5EF4-FFF2-40B4-BE49-F238E27FC236}">
                <a16:creationId xmlns:a16="http://schemas.microsoft.com/office/drawing/2014/main" id="{93259C60-B3FE-4041-AD6B-E4236E80B904}"/>
              </a:ext>
            </a:extLst>
          </p:cNvPr>
          <p:cNvPicPr>
            <a:picLocks noChangeAspect="1"/>
          </p:cNvPicPr>
          <p:nvPr/>
        </p:nvPicPr>
        <p:blipFill>
          <a:blip r:embed="rId3"/>
          <a:stretch>
            <a:fillRect/>
          </a:stretch>
        </p:blipFill>
        <p:spPr>
          <a:xfrm>
            <a:off x="9357995" y="165100"/>
            <a:ext cx="2398395" cy="484505"/>
          </a:xfrm>
          <a:prstGeom prst="rect">
            <a:avLst/>
          </a:prstGeom>
        </p:spPr>
      </p:pic>
      <p:sp>
        <p:nvSpPr>
          <p:cNvPr id="29" name="文本框 28">
            <a:extLst>
              <a:ext uri="{FF2B5EF4-FFF2-40B4-BE49-F238E27FC236}">
                <a16:creationId xmlns:a16="http://schemas.microsoft.com/office/drawing/2014/main" id="{D66950D0-78B3-411D-9193-67B8354A4BE6}"/>
              </a:ext>
            </a:extLst>
          </p:cNvPr>
          <p:cNvSpPr txBox="1"/>
          <p:nvPr/>
        </p:nvSpPr>
        <p:spPr>
          <a:xfrm>
            <a:off x="9601027" y="5851466"/>
            <a:ext cx="2723807" cy="989566"/>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第二章副标题字体：微软雅黑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2924"/>
                            </p:stCondLst>
                            <p:childTnLst>
                              <p:par>
                                <p:cTn id="22" presetID="2" presetClass="entr" presetSubtype="8" decel="533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750" fill="hold"/>
                                        <p:tgtEl>
                                          <p:spTgt spid="20"/>
                                        </p:tgtEl>
                                        <p:attrNameLst>
                                          <p:attrName>ppt_x</p:attrName>
                                        </p:attrNameLst>
                                      </p:cBhvr>
                                      <p:tavLst>
                                        <p:tav tm="0">
                                          <p:val>
                                            <p:strVal val="0-#ppt_w/2"/>
                                          </p:val>
                                        </p:tav>
                                        <p:tav tm="100000">
                                          <p:val>
                                            <p:strVal val="#ppt_x"/>
                                          </p:val>
                                        </p:tav>
                                      </p:tavLst>
                                    </p:anim>
                                    <p:anim calcmode="lin" valueType="num">
                                      <p:cBhvr additive="base">
                                        <p:cTn id="25" dur="75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decel="53300" fill="hold" grpId="0" nodeType="withEffect">
                                  <p:stCondLst>
                                    <p:cond delay="25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750" fill="hold"/>
                                        <p:tgtEl>
                                          <p:spTgt spid="22"/>
                                        </p:tgtEl>
                                        <p:attrNameLst>
                                          <p:attrName>ppt_x</p:attrName>
                                        </p:attrNameLst>
                                      </p:cBhvr>
                                      <p:tavLst>
                                        <p:tav tm="0">
                                          <p:val>
                                            <p:strVal val="0-#ppt_w/2"/>
                                          </p:val>
                                        </p:tav>
                                        <p:tav tm="100000">
                                          <p:val>
                                            <p:strVal val="#ppt_x"/>
                                          </p:val>
                                        </p:tav>
                                      </p:tavLst>
                                    </p:anim>
                                    <p:anim calcmode="lin" valueType="num">
                                      <p:cBhvr additive="base">
                                        <p:cTn id="29" dur="75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8" decel="53300"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750" fill="hold"/>
                                        <p:tgtEl>
                                          <p:spTgt spid="21"/>
                                        </p:tgtEl>
                                        <p:attrNameLst>
                                          <p:attrName>ppt_x</p:attrName>
                                        </p:attrNameLst>
                                      </p:cBhvr>
                                      <p:tavLst>
                                        <p:tav tm="0">
                                          <p:val>
                                            <p:strVal val="0-#ppt_w/2"/>
                                          </p:val>
                                        </p:tav>
                                        <p:tav tm="100000">
                                          <p:val>
                                            <p:strVal val="#ppt_x"/>
                                          </p:val>
                                        </p:tav>
                                      </p:tavLst>
                                    </p:anim>
                                    <p:anim calcmode="lin" valueType="num">
                                      <p:cBhvr additive="base">
                                        <p:cTn id="33" dur="75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924"/>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4424"/>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4924"/>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5424"/>
                            </p:stCondLst>
                            <p:childTnLst>
                              <p:par>
                                <p:cTn id="47" presetID="2" presetClass="entr" presetSubtype="8" decel="5330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0-#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6174"/>
                            </p:stCondLst>
                            <p:childTnLst>
                              <p:par>
                                <p:cTn id="52" presetID="2" presetClass="entr" presetSubtype="8" decel="5330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750" fill="hold"/>
                                        <p:tgtEl>
                                          <p:spTgt spid="15"/>
                                        </p:tgtEl>
                                        <p:attrNameLst>
                                          <p:attrName>ppt_x</p:attrName>
                                        </p:attrNameLst>
                                      </p:cBhvr>
                                      <p:tavLst>
                                        <p:tav tm="0">
                                          <p:val>
                                            <p:strVal val="0-#ppt_w/2"/>
                                          </p:val>
                                        </p:tav>
                                        <p:tav tm="100000">
                                          <p:val>
                                            <p:strVal val="#ppt_x"/>
                                          </p:val>
                                        </p:tav>
                                      </p:tavLst>
                                    </p:anim>
                                    <p:anim calcmode="lin" valueType="num">
                                      <p:cBhvr additive="base">
                                        <p:cTn id="55" dur="75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6924"/>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14"/>
                                        </p:tgtEl>
                                        <p:attrNameLst>
                                          <p:attrName>style.visibility</p:attrName>
                                        </p:attrNameLst>
                                      </p:cBhvr>
                                      <p:to>
                                        <p:strVal val="visible"/>
                                      </p:to>
                                    </p:set>
                                    <p:anim by="(-#ppt_w*2)" calcmode="lin" valueType="num">
                                      <p:cBhvr rctx="PPT">
                                        <p:cTn id="59" dur="375" autoRev="1" fill="hold">
                                          <p:stCondLst>
                                            <p:cond delay="0"/>
                                          </p:stCondLst>
                                        </p:cTn>
                                        <p:tgtEl>
                                          <p:spTgt spid="14"/>
                                        </p:tgtEl>
                                        <p:attrNameLst>
                                          <p:attrName>ppt_w</p:attrName>
                                        </p:attrNameLst>
                                      </p:cBhvr>
                                    </p:anim>
                                    <p:anim by="(#ppt_w*0.50)" calcmode="lin" valueType="num">
                                      <p:cBhvr>
                                        <p:cTn id="60" dur="375" decel="50000" autoRev="1" fill="hold">
                                          <p:stCondLst>
                                            <p:cond delay="0"/>
                                          </p:stCondLst>
                                        </p:cTn>
                                        <p:tgtEl>
                                          <p:spTgt spid="14"/>
                                        </p:tgtEl>
                                        <p:attrNameLst>
                                          <p:attrName>ppt_x</p:attrName>
                                        </p:attrNameLst>
                                      </p:cBhvr>
                                    </p:anim>
                                    <p:anim from="(-#ppt_h/2)" to="(#ppt_y)" calcmode="lin" valueType="num">
                                      <p:cBhvr>
                                        <p:cTn id="61" dur="750" fill="hold">
                                          <p:stCondLst>
                                            <p:cond delay="0"/>
                                          </p:stCondLst>
                                        </p:cTn>
                                        <p:tgtEl>
                                          <p:spTgt spid="14"/>
                                        </p:tgtEl>
                                        <p:attrNameLst>
                                          <p:attrName>ppt_y</p:attrName>
                                        </p:attrNameLst>
                                      </p:cBhvr>
                                    </p:anim>
                                    <p:animRot by="21600000">
                                      <p:cBhvr>
                                        <p:cTn id="62" dur="750" fill="hold">
                                          <p:stCondLst>
                                            <p:cond delay="0"/>
                                          </p:stCondLst>
                                        </p:cTn>
                                        <p:tgtEl>
                                          <p:spTgt spid="14"/>
                                        </p:tgtEl>
                                        <p:attrNameLst>
                                          <p:attrName>r</p:attrName>
                                        </p:attrNameLst>
                                      </p:cBhvr>
                                    </p:animRot>
                                  </p:childTnLst>
                                </p:cTn>
                              </p:par>
                            </p:childTnLst>
                          </p:cTn>
                        </p:par>
                        <p:par>
                          <p:cTn id="63" fill="hold">
                            <p:stCondLst>
                              <p:cond delay="8049"/>
                            </p:stCondLst>
                            <p:childTnLst>
                              <p:par>
                                <p:cTn id="64" presetID="2" presetClass="entr" presetSubtype="8" decel="533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750" fill="hold"/>
                                        <p:tgtEl>
                                          <p:spTgt spid="18"/>
                                        </p:tgtEl>
                                        <p:attrNameLst>
                                          <p:attrName>ppt_x</p:attrName>
                                        </p:attrNameLst>
                                      </p:cBhvr>
                                      <p:tavLst>
                                        <p:tav tm="0">
                                          <p:val>
                                            <p:strVal val="0-#ppt_w/2"/>
                                          </p:val>
                                        </p:tav>
                                        <p:tav tm="100000">
                                          <p:val>
                                            <p:strVal val="#ppt_x"/>
                                          </p:val>
                                        </p:tav>
                                      </p:tavLst>
                                    </p:anim>
                                    <p:anim calcmode="lin" valueType="num">
                                      <p:cBhvr additive="base">
                                        <p:cTn id="67" dur="75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8799"/>
                            </p:stCondLst>
                            <p:childTnLst>
                              <p:par>
                                <p:cTn id="69" presetID="2" presetClass="entr" presetSubtype="8" decel="5330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750" fill="hold"/>
                                        <p:tgtEl>
                                          <p:spTgt spid="26"/>
                                        </p:tgtEl>
                                        <p:attrNameLst>
                                          <p:attrName>ppt_x</p:attrName>
                                        </p:attrNameLst>
                                      </p:cBhvr>
                                      <p:tavLst>
                                        <p:tav tm="0">
                                          <p:val>
                                            <p:strVal val="0-#ppt_w/2"/>
                                          </p:val>
                                        </p:tav>
                                        <p:tav tm="100000">
                                          <p:val>
                                            <p:strVal val="#ppt_x"/>
                                          </p:val>
                                        </p:tav>
                                      </p:tavLst>
                                    </p:anim>
                                    <p:anim calcmode="lin" valueType="num">
                                      <p:cBhvr additive="base">
                                        <p:cTn id="72" dur="75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9549"/>
                            </p:stCondLst>
                            <p:childTnLst>
                              <p:par>
                                <p:cTn id="74" presetID="56" presetClass="entr" presetSubtype="0" fill="hold" grpId="0" nodeType="afterEffect">
                                  <p:stCondLst>
                                    <p:cond delay="0"/>
                                  </p:stCondLst>
                                  <p:iterate type="lt">
                                    <p:tmPct val="10000"/>
                                  </p:iterate>
                                  <p:childTnLst>
                                    <p:set>
                                      <p:cBhvr>
                                        <p:cTn id="75" dur="1" fill="hold">
                                          <p:stCondLst>
                                            <p:cond delay="0"/>
                                          </p:stCondLst>
                                        </p:cTn>
                                        <p:tgtEl>
                                          <p:spTgt spid="19"/>
                                        </p:tgtEl>
                                        <p:attrNameLst>
                                          <p:attrName>style.visibility</p:attrName>
                                        </p:attrNameLst>
                                      </p:cBhvr>
                                      <p:to>
                                        <p:strVal val="visible"/>
                                      </p:to>
                                    </p:set>
                                    <p:anim by="(-#ppt_w*2)" calcmode="lin" valueType="num">
                                      <p:cBhvr rctx="PPT">
                                        <p:cTn id="76" dur="375" autoRev="1" fill="hold">
                                          <p:stCondLst>
                                            <p:cond delay="0"/>
                                          </p:stCondLst>
                                        </p:cTn>
                                        <p:tgtEl>
                                          <p:spTgt spid="19"/>
                                        </p:tgtEl>
                                        <p:attrNameLst>
                                          <p:attrName>ppt_w</p:attrName>
                                        </p:attrNameLst>
                                      </p:cBhvr>
                                    </p:anim>
                                    <p:anim by="(#ppt_w*0.50)" calcmode="lin" valueType="num">
                                      <p:cBhvr>
                                        <p:cTn id="77" dur="375" decel="50000" autoRev="1" fill="hold">
                                          <p:stCondLst>
                                            <p:cond delay="0"/>
                                          </p:stCondLst>
                                        </p:cTn>
                                        <p:tgtEl>
                                          <p:spTgt spid="19"/>
                                        </p:tgtEl>
                                        <p:attrNameLst>
                                          <p:attrName>ppt_x</p:attrName>
                                        </p:attrNameLst>
                                      </p:cBhvr>
                                    </p:anim>
                                    <p:anim from="(-#ppt_h/2)" to="(#ppt_y)" calcmode="lin" valueType="num">
                                      <p:cBhvr>
                                        <p:cTn id="78" dur="750" fill="hold">
                                          <p:stCondLst>
                                            <p:cond delay="0"/>
                                          </p:stCondLst>
                                        </p:cTn>
                                        <p:tgtEl>
                                          <p:spTgt spid="19"/>
                                        </p:tgtEl>
                                        <p:attrNameLst>
                                          <p:attrName>ppt_y</p:attrName>
                                        </p:attrNameLst>
                                      </p:cBhvr>
                                    </p:anim>
                                    <p:animRot by="21600000">
                                      <p:cBhvr>
                                        <p:cTn id="79" dur="75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20" grpId="0" bldLvl="0" animBg="1"/>
      <p:bldP spid="21" grpId="0" bldLvl="0" animBg="1"/>
      <p:bldP spid="22" grpId="0" bldLvl="0" animBg="1"/>
      <p:bldP spid="23" grpId="0"/>
      <p:bldP spid="24" grpId="0"/>
      <p:bldP spid="25" grpId="0"/>
      <p:bldP spid="13" grpId="0" bldLvl="0" animBg="1"/>
      <p:bldP spid="14" grpId="0"/>
      <p:bldP spid="15" grpId="0" animBg="1"/>
      <p:bldP spid="18" grpId="0" bldLvl="0" animBg="1"/>
      <p:bldP spid="19" grpId="0"/>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407888" y="1770742"/>
            <a:ext cx="2438400" cy="3846286"/>
          </a:xfrm>
          <a:prstGeom prst="roundRect">
            <a:avLst>
              <a:gd name="adj" fmla="val 7738"/>
            </a:avLst>
          </a:prstGeom>
          <a:noFill/>
          <a:ln>
            <a:solidFill>
              <a:srgbClr val="E0A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xxxxxxxxxxxxxxxx</a:t>
            </a: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圆角矩形 4"/>
          <p:cNvSpPr/>
          <p:nvPr/>
        </p:nvSpPr>
        <p:spPr>
          <a:xfrm>
            <a:off x="1647372" y="2061936"/>
            <a:ext cx="1988457" cy="720270"/>
          </a:xfrm>
          <a:prstGeom prst="round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KSO_Shape"/>
          <p:cNvSpPr/>
          <p:nvPr/>
        </p:nvSpPr>
        <p:spPr bwMode="auto">
          <a:xfrm>
            <a:off x="1746496" y="2174885"/>
            <a:ext cx="488605" cy="494373"/>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712"/>
                </a:lnTo>
                <a:lnTo>
                  <a:pt x="1004184" y="1202141"/>
                </a:lnTo>
                <a:lnTo>
                  <a:pt x="1008148" y="1202671"/>
                </a:lnTo>
                <a:lnTo>
                  <a:pt x="1012113" y="1202935"/>
                </a:lnTo>
                <a:lnTo>
                  <a:pt x="1016342" y="1202935"/>
                </a:lnTo>
                <a:lnTo>
                  <a:pt x="1020307" y="1202935"/>
                </a:lnTo>
                <a:lnTo>
                  <a:pt x="1024272" y="1202671"/>
                </a:lnTo>
                <a:lnTo>
                  <a:pt x="1028237" y="1202141"/>
                </a:lnTo>
                <a:lnTo>
                  <a:pt x="1032201" y="12017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E0A24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矩形 6"/>
          <p:cNvSpPr/>
          <p:nvPr/>
        </p:nvSpPr>
        <p:spPr>
          <a:xfrm>
            <a:off x="2129143" y="2197900"/>
            <a:ext cx="1569660" cy="461665"/>
          </a:xfrm>
          <a:prstGeom prst="rect">
            <a:avLst/>
          </a:prstGeom>
        </p:spPr>
        <p:txBody>
          <a:bodyPr wrap="none">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内容标题</a:t>
            </a:r>
          </a:p>
        </p:txBody>
      </p:sp>
      <p:sp>
        <p:nvSpPr>
          <p:cNvPr id="8" name="圆角矩形 7"/>
          <p:cNvSpPr/>
          <p:nvPr/>
        </p:nvSpPr>
        <p:spPr>
          <a:xfrm>
            <a:off x="1647372" y="3389993"/>
            <a:ext cx="2050261" cy="720270"/>
          </a:xfrm>
          <a:prstGeom prst="round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Shape"/>
          <p:cNvSpPr/>
          <p:nvPr/>
        </p:nvSpPr>
        <p:spPr bwMode="auto">
          <a:xfrm>
            <a:off x="1744155" y="3514532"/>
            <a:ext cx="488605" cy="494373"/>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712"/>
                </a:lnTo>
                <a:lnTo>
                  <a:pt x="1004184" y="1202141"/>
                </a:lnTo>
                <a:lnTo>
                  <a:pt x="1008148" y="1202671"/>
                </a:lnTo>
                <a:lnTo>
                  <a:pt x="1012113" y="1202935"/>
                </a:lnTo>
                <a:lnTo>
                  <a:pt x="1016342" y="1202935"/>
                </a:lnTo>
                <a:lnTo>
                  <a:pt x="1020307" y="1202935"/>
                </a:lnTo>
                <a:lnTo>
                  <a:pt x="1024272" y="1202671"/>
                </a:lnTo>
                <a:lnTo>
                  <a:pt x="1028237" y="1202141"/>
                </a:lnTo>
                <a:lnTo>
                  <a:pt x="1032201" y="12017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E0A24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矩形 9"/>
          <p:cNvSpPr/>
          <p:nvPr/>
        </p:nvSpPr>
        <p:spPr>
          <a:xfrm>
            <a:off x="2127973" y="3535080"/>
            <a:ext cx="1569660" cy="461665"/>
          </a:xfrm>
          <a:prstGeom prst="rect">
            <a:avLst/>
          </a:prstGeom>
        </p:spPr>
        <p:txBody>
          <a:bodyPr wrap="none">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内容标题</a:t>
            </a:r>
          </a:p>
        </p:txBody>
      </p:sp>
      <p:sp>
        <p:nvSpPr>
          <p:cNvPr id="11" name="圆角矩形 10"/>
          <p:cNvSpPr/>
          <p:nvPr/>
        </p:nvSpPr>
        <p:spPr>
          <a:xfrm>
            <a:off x="1647372" y="4718050"/>
            <a:ext cx="1988457" cy="720270"/>
          </a:xfrm>
          <a:prstGeom prst="round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bwMode="auto">
          <a:xfrm>
            <a:off x="1744155" y="4830999"/>
            <a:ext cx="488605" cy="494373"/>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712"/>
                </a:lnTo>
                <a:lnTo>
                  <a:pt x="1004184" y="1202141"/>
                </a:lnTo>
                <a:lnTo>
                  <a:pt x="1008148" y="1202671"/>
                </a:lnTo>
                <a:lnTo>
                  <a:pt x="1012113" y="1202935"/>
                </a:lnTo>
                <a:lnTo>
                  <a:pt x="1016342" y="1202935"/>
                </a:lnTo>
                <a:lnTo>
                  <a:pt x="1020307" y="1202935"/>
                </a:lnTo>
                <a:lnTo>
                  <a:pt x="1024272" y="1202671"/>
                </a:lnTo>
                <a:lnTo>
                  <a:pt x="1028237" y="1202141"/>
                </a:lnTo>
                <a:lnTo>
                  <a:pt x="1032201" y="12017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E0A24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矩形 12"/>
          <p:cNvSpPr/>
          <p:nvPr/>
        </p:nvSpPr>
        <p:spPr>
          <a:xfrm>
            <a:off x="2116691" y="4847352"/>
            <a:ext cx="1569660" cy="461665"/>
          </a:xfrm>
          <a:prstGeom prst="rect">
            <a:avLst/>
          </a:prstGeom>
        </p:spPr>
        <p:txBody>
          <a:bodyPr wrap="none">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内容标题</a:t>
            </a:r>
          </a:p>
        </p:txBody>
      </p:sp>
      <p:sp>
        <p:nvSpPr>
          <p:cNvPr id="14" name="矩形 13"/>
          <p:cNvSpPr/>
          <p:nvPr/>
        </p:nvSpPr>
        <p:spPr>
          <a:xfrm>
            <a:off x="4022497" y="1953834"/>
            <a:ext cx="6181045" cy="787523"/>
          </a:xfrm>
          <a:prstGeom prst="rect">
            <a:avLst/>
          </a:prstGeom>
        </p:spPr>
        <p:txBody>
          <a:bodyPr wrap="square">
            <a:spAutoFit/>
          </a:bodyPr>
          <a:lstStyle/>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内容正文内容正文内容正文内容正文内容正文内容正文内容正文</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5" name="矩形 14"/>
          <p:cNvSpPr/>
          <p:nvPr/>
        </p:nvSpPr>
        <p:spPr>
          <a:xfrm>
            <a:off x="4022497" y="3325435"/>
            <a:ext cx="6181045" cy="787523"/>
          </a:xfrm>
          <a:prstGeom prst="rect">
            <a:avLst/>
          </a:prstGeom>
        </p:spPr>
        <p:txBody>
          <a:bodyPr wrap="square">
            <a:spAutoFit/>
          </a:bodyPr>
          <a:lstStyle/>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内容正文内容正文内容正文内容正文内容正文内容正文内容正文</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6" name="矩形 15"/>
          <p:cNvSpPr/>
          <p:nvPr/>
        </p:nvSpPr>
        <p:spPr>
          <a:xfrm>
            <a:off x="4022497" y="4674508"/>
            <a:ext cx="6181045" cy="787523"/>
          </a:xfrm>
          <a:prstGeom prst="rect">
            <a:avLst/>
          </a:prstGeom>
        </p:spPr>
        <p:txBody>
          <a:bodyPr wrap="square">
            <a:spAutoFit/>
          </a:bodyPr>
          <a:lstStyle/>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内容正文内容正文内容正文内容正文内容正文内容正文内容正文</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pic>
        <p:nvPicPr>
          <p:cNvPr id="19" name="图片 18" descr="123"/>
          <p:cNvPicPr>
            <a:picLocks noChangeAspect="1"/>
          </p:cNvPicPr>
          <p:nvPr/>
        </p:nvPicPr>
        <p:blipFill>
          <a:blip r:embed="rId3"/>
          <a:stretch>
            <a:fillRect/>
          </a:stretch>
        </p:blipFill>
        <p:spPr>
          <a:xfrm>
            <a:off x="9357995" y="165100"/>
            <a:ext cx="2398395" cy="484505"/>
          </a:xfrm>
          <a:prstGeom prst="rect">
            <a:avLst/>
          </a:prstGeom>
        </p:spPr>
      </p:pic>
      <p:sp>
        <p:nvSpPr>
          <p:cNvPr id="20" name="矩形 19">
            <a:extLst>
              <a:ext uri="{FF2B5EF4-FFF2-40B4-BE49-F238E27FC236}">
                <a16:creationId xmlns:a16="http://schemas.microsoft.com/office/drawing/2014/main" id="{DCE3A6CD-1A2F-4C72-8AF9-5E733315D8B7}"/>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1">
            <a:extLst>
              <a:ext uri="{FF2B5EF4-FFF2-40B4-BE49-F238E27FC236}">
                <a16:creationId xmlns:a16="http://schemas.microsoft.com/office/drawing/2014/main" id="{69215BD1-8DB8-41CB-8F4D-A8C5F34ECE33}"/>
              </a:ext>
            </a:extLst>
          </p:cNvPr>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2" name="KSO_Shape">
            <a:extLst>
              <a:ext uri="{FF2B5EF4-FFF2-40B4-BE49-F238E27FC236}">
                <a16:creationId xmlns:a16="http://schemas.microsoft.com/office/drawing/2014/main" id="{368F0089-51AF-4DB4-BC88-62B64B18A1C2}"/>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3" name="图片 22" descr="123">
            <a:extLst>
              <a:ext uri="{FF2B5EF4-FFF2-40B4-BE49-F238E27FC236}">
                <a16:creationId xmlns:a16="http://schemas.microsoft.com/office/drawing/2014/main" id="{90D0A7BE-75DF-475D-8356-027822F79F40}"/>
              </a:ext>
            </a:extLst>
          </p:cNvPr>
          <p:cNvPicPr>
            <a:picLocks noChangeAspect="1"/>
          </p:cNvPicPr>
          <p:nvPr/>
        </p:nvPicPr>
        <p:blipFill>
          <a:blip r:embed="rId3"/>
          <a:stretch>
            <a:fillRect/>
          </a:stretch>
        </p:blipFill>
        <p:spPr>
          <a:xfrm>
            <a:off x="9357995" y="165100"/>
            <a:ext cx="2398395" cy="484505"/>
          </a:xfrm>
          <a:prstGeom prst="rect">
            <a:avLst/>
          </a:prstGeom>
        </p:spPr>
      </p:pic>
      <p:sp>
        <p:nvSpPr>
          <p:cNvPr id="24" name="文本框 23">
            <a:extLst>
              <a:ext uri="{FF2B5EF4-FFF2-40B4-BE49-F238E27FC236}">
                <a16:creationId xmlns:a16="http://schemas.microsoft.com/office/drawing/2014/main" id="{560E68CC-5979-4B6C-8D12-A573AD0FF922}"/>
              </a:ext>
            </a:extLst>
          </p:cNvPr>
          <p:cNvSpPr txBox="1"/>
          <p:nvPr/>
        </p:nvSpPr>
        <p:spPr>
          <a:xfrm>
            <a:off x="3223275" y="522683"/>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25" name="矩形 24">
            <a:extLst>
              <a:ext uri="{FF2B5EF4-FFF2-40B4-BE49-F238E27FC236}">
                <a16:creationId xmlns:a16="http://schemas.microsoft.com/office/drawing/2014/main" id="{A227F741-2376-41CB-B52C-EAF18A270ED5}"/>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1">
            <a:extLst>
              <a:ext uri="{FF2B5EF4-FFF2-40B4-BE49-F238E27FC236}">
                <a16:creationId xmlns:a16="http://schemas.microsoft.com/office/drawing/2014/main" id="{14C5570C-587F-4425-80C1-551485EB0988}"/>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第二章副标题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7" name="KSO_Shape">
            <a:extLst>
              <a:ext uri="{FF2B5EF4-FFF2-40B4-BE49-F238E27FC236}">
                <a16:creationId xmlns:a16="http://schemas.microsoft.com/office/drawing/2014/main" id="{C23A1221-76DA-49D7-973C-1902B02AAA8B}"/>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8" name="图片 27" descr="123">
            <a:extLst>
              <a:ext uri="{FF2B5EF4-FFF2-40B4-BE49-F238E27FC236}">
                <a16:creationId xmlns:a16="http://schemas.microsoft.com/office/drawing/2014/main" id="{FD02742C-5636-445E-B0F1-063D5F6CB993}"/>
              </a:ext>
            </a:extLst>
          </p:cNvPr>
          <p:cNvPicPr>
            <a:picLocks noChangeAspect="1"/>
          </p:cNvPicPr>
          <p:nvPr/>
        </p:nvPicPr>
        <p:blipFill>
          <a:blip r:embed="rId3"/>
          <a:stretch>
            <a:fillRect/>
          </a:stretch>
        </p:blipFill>
        <p:spPr>
          <a:xfrm>
            <a:off x="9357995" y="165100"/>
            <a:ext cx="2398395" cy="484505"/>
          </a:xfrm>
          <a:prstGeom prst="rect">
            <a:avLst/>
          </a:prstGeom>
        </p:spPr>
      </p:pic>
      <p:sp>
        <p:nvSpPr>
          <p:cNvPr id="30" name="文本框 29">
            <a:extLst>
              <a:ext uri="{FF2B5EF4-FFF2-40B4-BE49-F238E27FC236}">
                <a16:creationId xmlns:a16="http://schemas.microsoft.com/office/drawing/2014/main" id="{DAEE4065-15FD-470A-85C9-772840C90288}"/>
              </a:ext>
            </a:extLst>
          </p:cNvPr>
          <p:cNvSpPr txBox="1"/>
          <p:nvPr/>
        </p:nvSpPr>
        <p:spPr>
          <a:xfrm>
            <a:off x="9833303" y="5851466"/>
            <a:ext cx="2491531" cy="989566"/>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第二章标题字体：微软雅黑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3375"/>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4375"/>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4875"/>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5525"/>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6025"/>
                            </p:stCondLst>
                            <p:childTnLst>
                              <p:par>
                                <p:cTn id="44" presetID="42"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7025"/>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7525"/>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par>
                          <p:cTn id="61" fill="hold">
                            <p:stCondLst>
                              <p:cond delay="8175"/>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8675"/>
                            </p:stCondLst>
                            <p:childTnLst>
                              <p:par>
                                <p:cTn id="66" presetID="42"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par>
                          <p:cTn id="71" fill="hold">
                            <p:stCondLst>
                              <p:cond delay="9675"/>
                            </p:stCondLst>
                            <p:childTnLst>
                              <p:par>
                                <p:cTn id="72" presetID="53" presetClass="entr" presetSubtype="16"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childTnLst>
                          </p:cTn>
                        </p:par>
                        <p:par>
                          <p:cTn id="77" fill="hold">
                            <p:stCondLst>
                              <p:cond delay="10175"/>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ppt_w</p:attrName>
                                        </p:attrNameLst>
                                      </p:cBhvr>
                                      <p:tavLst>
                                        <p:tav tm="0">
                                          <p:val>
                                            <p:fltVal val="0"/>
                                          </p:val>
                                        </p:tav>
                                        <p:tav tm="100000">
                                          <p:val>
                                            <p:strVal val="#ppt_w"/>
                                          </p:val>
                                        </p:tav>
                                      </p:tavLst>
                                    </p:anim>
                                    <p:anim calcmode="lin" valueType="num">
                                      <p:cBhvr>
                                        <p:cTn id="81" dur="500" fill="hold"/>
                                        <p:tgtEl>
                                          <p:spTgt spid="13"/>
                                        </p:tgtEl>
                                        <p:attrNameLst>
                                          <p:attrName>ppt_h</p:attrName>
                                        </p:attrNameLst>
                                      </p:cBhvr>
                                      <p:tavLst>
                                        <p:tav tm="0">
                                          <p:val>
                                            <p:fltVal val="0"/>
                                          </p:val>
                                        </p:tav>
                                        <p:tav tm="100000">
                                          <p:val>
                                            <p:strVal val="#ppt_h"/>
                                          </p:val>
                                        </p:tav>
                                      </p:tavLst>
                                    </p:anim>
                                    <p:animEffect transition="in" filter="fade">
                                      <p:cBhvr>
                                        <p:cTn id="82" dur="500"/>
                                        <p:tgtEl>
                                          <p:spTgt spid="13"/>
                                        </p:tgtEl>
                                      </p:cBhvr>
                                    </p:animEffect>
                                  </p:childTnLst>
                                </p:cTn>
                              </p:par>
                            </p:childTnLst>
                          </p:cTn>
                        </p:par>
                        <p:par>
                          <p:cTn id="83" fill="hold">
                            <p:stCondLst>
                              <p:cond delay="10825"/>
                            </p:stCondLst>
                            <p:childTnLst>
                              <p:par>
                                <p:cTn id="84" presetID="22" presetClass="entr" presetSubtype="8"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500"/>
                                        <p:tgtEl>
                                          <p:spTgt spid="16"/>
                                        </p:tgtEl>
                                      </p:cBhvr>
                                    </p:animEffect>
                                  </p:childTnLst>
                                </p:cTn>
                              </p:par>
                            </p:childTnLst>
                          </p:cTn>
                        </p:par>
                        <p:par>
                          <p:cTn id="87" fill="hold">
                            <p:stCondLst>
                              <p:cond delay="11325"/>
                            </p:stCondLst>
                            <p:childTnLst>
                              <p:par>
                                <p:cTn id="88" presetID="53" presetClass="entr" presetSubtype="16"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cTn>
                              </p:par>
                            </p:childTnLst>
                          </p:cTn>
                        </p:par>
                        <p:par>
                          <p:cTn id="93" fill="hold">
                            <p:stCondLst>
                              <p:cond delay="11825"/>
                            </p:stCondLst>
                            <p:childTnLst>
                              <p:par>
                                <p:cTn id="94" presetID="2" presetClass="entr" presetSubtype="8" decel="5330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additive="base">
                                        <p:cTn id="96" dur="750" fill="hold"/>
                                        <p:tgtEl>
                                          <p:spTgt spid="20"/>
                                        </p:tgtEl>
                                        <p:attrNameLst>
                                          <p:attrName>ppt_x</p:attrName>
                                        </p:attrNameLst>
                                      </p:cBhvr>
                                      <p:tavLst>
                                        <p:tav tm="0">
                                          <p:val>
                                            <p:strVal val="0-#ppt_w/2"/>
                                          </p:val>
                                        </p:tav>
                                        <p:tav tm="100000">
                                          <p:val>
                                            <p:strVal val="#ppt_x"/>
                                          </p:val>
                                        </p:tav>
                                      </p:tavLst>
                                    </p:anim>
                                    <p:anim calcmode="lin" valueType="num">
                                      <p:cBhvr additive="base">
                                        <p:cTn id="97" dur="750" fill="hold"/>
                                        <p:tgtEl>
                                          <p:spTgt spid="20"/>
                                        </p:tgtEl>
                                        <p:attrNameLst>
                                          <p:attrName>ppt_y</p:attrName>
                                        </p:attrNameLst>
                                      </p:cBhvr>
                                      <p:tavLst>
                                        <p:tav tm="0">
                                          <p:val>
                                            <p:strVal val="#ppt_y"/>
                                          </p:val>
                                        </p:tav>
                                        <p:tav tm="100000">
                                          <p:val>
                                            <p:strVal val="#ppt_y"/>
                                          </p:val>
                                        </p:tav>
                                      </p:tavLst>
                                    </p:anim>
                                  </p:childTnLst>
                                </p:cTn>
                              </p:par>
                            </p:childTnLst>
                          </p:cTn>
                        </p:par>
                        <p:par>
                          <p:cTn id="98" fill="hold">
                            <p:stCondLst>
                              <p:cond delay="12575"/>
                            </p:stCondLst>
                            <p:childTnLst>
                              <p:par>
                                <p:cTn id="99" presetID="2" presetClass="entr" presetSubtype="8" decel="53300"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750" fill="hold"/>
                                        <p:tgtEl>
                                          <p:spTgt spid="22"/>
                                        </p:tgtEl>
                                        <p:attrNameLst>
                                          <p:attrName>ppt_x</p:attrName>
                                        </p:attrNameLst>
                                      </p:cBhvr>
                                      <p:tavLst>
                                        <p:tav tm="0">
                                          <p:val>
                                            <p:strVal val="0-#ppt_w/2"/>
                                          </p:val>
                                        </p:tav>
                                        <p:tav tm="100000">
                                          <p:val>
                                            <p:strVal val="#ppt_x"/>
                                          </p:val>
                                        </p:tav>
                                      </p:tavLst>
                                    </p:anim>
                                    <p:anim calcmode="lin" valueType="num">
                                      <p:cBhvr additive="base">
                                        <p:cTn id="102" dur="750" fill="hold"/>
                                        <p:tgtEl>
                                          <p:spTgt spid="22"/>
                                        </p:tgtEl>
                                        <p:attrNameLst>
                                          <p:attrName>ppt_y</p:attrName>
                                        </p:attrNameLst>
                                      </p:cBhvr>
                                      <p:tavLst>
                                        <p:tav tm="0">
                                          <p:val>
                                            <p:strVal val="#ppt_y"/>
                                          </p:val>
                                        </p:tav>
                                        <p:tav tm="100000">
                                          <p:val>
                                            <p:strVal val="#ppt_y"/>
                                          </p:val>
                                        </p:tav>
                                      </p:tavLst>
                                    </p:anim>
                                  </p:childTnLst>
                                </p:cTn>
                              </p:par>
                            </p:childTnLst>
                          </p:cTn>
                        </p:par>
                        <p:par>
                          <p:cTn id="103" fill="hold">
                            <p:stCondLst>
                              <p:cond delay="13325"/>
                            </p:stCondLst>
                            <p:childTnLst>
                              <p:par>
                                <p:cTn id="104" presetID="56" presetClass="entr" presetSubtype="0" fill="hold" grpId="0" nodeType="afterEffect">
                                  <p:stCondLst>
                                    <p:cond delay="0"/>
                                  </p:stCondLst>
                                  <p:iterate type="lt">
                                    <p:tmPct val="10000"/>
                                  </p:iterate>
                                  <p:childTnLst>
                                    <p:set>
                                      <p:cBhvr>
                                        <p:cTn id="105" dur="1" fill="hold">
                                          <p:stCondLst>
                                            <p:cond delay="0"/>
                                          </p:stCondLst>
                                        </p:cTn>
                                        <p:tgtEl>
                                          <p:spTgt spid="21"/>
                                        </p:tgtEl>
                                        <p:attrNameLst>
                                          <p:attrName>style.visibility</p:attrName>
                                        </p:attrNameLst>
                                      </p:cBhvr>
                                      <p:to>
                                        <p:strVal val="visible"/>
                                      </p:to>
                                    </p:set>
                                    <p:anim by="(-#ppt_w*2)" calcmode="lin" valueType="num">
                                      <p:cBhvr rctx="PPT">
                                        <p:cTn id="106" dur="375" autoRev="1" fill="hold">
                                          <p:stCondLst>
                                            <p:cond delay="0"/>
                                          </p:stCondLst>
                                        </p:cTn>
                                        <p:tgtEl>
                                          <p:spTgt spid="21"/>
                                        </p:tgtEl>
                                        <p:attrNameLst>
                                          <p:attrName>ppt_w</p:attrName>
                                        </p:attrNameLst>
                                      </p:cBhvr>
                                    </p:anim>
                                    <p:anim by="(#ppt_w*0.50)" calcmode="lin" valueType="num">
                                      <p:cBhvr>
                                        <p:cTn id="107" dur="375" decel="50000" autoRev="1" fill="hold">
                                          <p:stCondLst>
                                            <p:cond delay="0"/>
                                          </p:stCondLst>
                                        </p:cTn>
                                        <p:tgtEl>
                                          <p:spTgt spid="21"/>
                                        </p:tgtEl>
                                        <p:attrNameLst>
                                          <p:attrName>ppt_x</p:attrName>
                                        </p:attrNameLst>
                                      </p:cBhvr>
                                    </p:anim>
                                    <p:anim from="(-#ppt_h/2)" to="(#ppt_y)" calcmode="lin" valueType="num">
                                      <p:cBhvr>
                                        <p:cTn id="108" dur="750" fill="hold">
                                          <p:stCondLst>
                                            <p:cond delay="0"/>
                                          </p:stCondLst>
                                        </p:cTn>
                                        <p:tgtEl>
                                          <p:spTgt spid="21"/>
                                        </p:tgtEl>
                                        <p:attrNameLst>
                                          <p:attrName>ppt_y</p:attrName>
                                        </p:attrNameLst>
                                      </p:cBhvr>
                                    </p:anim>
                                    <p:animRot by="21600000">
                                      <p:cBhvr>
                                        <p:cTn id="109" dur="750" fill="hold">
                                          <p:stCondLst>
                                            <p:cond delay="0"/>
                                          </p:stCondLst>
                                        </p:cTn>
                                        <p:tgtEl>
                                          <p:spTgt spid="21"/>
                                        </p:tgtEl>
                                        <p:attrNameLst>
                                          <p:attrName>r</p:attrName>
                                        </p:attrNameLst>
                                      </p:cBhvr>
                                    </p:animRot>
                                  </p:childTnLst>
                                </p:cTn>
                              </p:par>
                            </p:childTnLst>
                          </p:cTn>
                        </p:par>
                        <p:par>
                          <p:cTn id="110" fill="hold">
                            <p:stCondLst>
                              <p:cond delay="14450"/>
                            </p:stCondLst>
                            <p:childTnLst>
                              <p:par>
                                <p:cTn id="111" presetID="2" presetClass="entr" presetSubtype="8" decel="53300"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750" fill="hold"/>
                                        <p:tgtEl>
                                          <p:spTgt spid="25"/>
                                        </p:tgtEl>
                                        <p:attrNameLst>
                                          <p:attrName>ppt_x</p:attrName>
                                        </p:attrNameLst>
                                      </p:cBhvr>
                                      <p:tavLst>
                                        <p:tav tm="0">
                                          <p:val>
                                            <p:strVal val="0-#ppt_w/2"/>
                                          </p:val>
                                        </p:tav>
                                        <p:tav tm="100000">
                                          <p:val>
                                            <p:strVal val="#ppt_x"/>
                                          </p:val>
                                        </p:tav>
                                      </p:tavLst>
                                    </p:anim>
                                    <p:anim calcmode="lin" valueType="num">
                                      <p:cBhvr additive="base">
                                        <p:cTn id="114" dur="750" fill="hold"/>
                                        <p:tgtEl>
                                          <p:spTgt spid="25"/>
                                        </p:tgtEl>
                                        <p:attrNameLst>
                                          <p:attrName>ppt_y</p:attrName>
                                        </p:attrNameLst>
                                      </p:cBhvr>
                                      <p:tavLst>
                                        <p:tav tm="0">
                                          <p:val>
                                            <p:strVal val="#ppt_y"/>
                                          </p:val>
                                        </p:tav>
                                        <p:tav tm="100000">
                                          <p:val>
                                            <p:strVal val="#ppt_y"/>
                                          </p:val>
                                        </p:tav>
                                      </p:tavLst>
                                    </p:anim>
                                  </p:childTnLst>
                                </p:cTn>
                              </p:par>
                            </p:childTnLst>
                          </p:cTn>
                        </p:par>
                        <p:par>
                          <p:cTn id="115" fill="hold">
                            <p:stCondLst>
                              <p:cond delay="15200"/>
                            </p:stCondLst>
                            <p:childTnLst>
                              <p:par>
                                <p:cTn id="116" presetID="2" presetClass="entr" presetSubtype="8" decel="53300"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additive="base">
                                        <p:cTn id="118" dur="750" fill="hold"/>
                                        <p:tgtEl>
                                          <p:spTgt spid="27"/>
                                        </p:tgtEl>
                                        <p:attrNameLst>
                                          <p:attrName>ppt_x</p:attrName>
                                        </p:attrNameLst>
                                      </p:cBhvr>
                                      <p:tavLst>
                                        <p:tav tm="0">
                                          <p:val>
                                            <p:strVal val="0-#ppt_w/2"/>
                                          </p:val>
                                        </p:tav>
                                        <p:tav tm="100000">
                                          <p:val>
                                            <p:strVal val="#ppt_x"/>
                                          </p:val>
                                        </p:tav>
                                      </p:tavLst>
                                    </p:anim>
                                    <p:anim calcmode="lin" valueType="num">
                                      <p:cBhvr additive="base">
                                        <p:cTn id="119" dur="750" fill="hold"/>
                                        <p:tgtEl>
                                          <p:spTgt spid="27"/>
                                        </p:tgtEl>
                                        <p:attrNameLst>
                                          <p:attrName>ppt_y</p:attrName>
                                        </p:attrNameLst>
                                      </p:cBhvr>
                                      <p:tavLst>
                                        <p:tav tm="0">
                                          <p:val>
                                            <p:strVal val="#ppt_y"/>
                                          </p:val>
                                        </p:tav>
                                        <p:tav tm="100000">
                                          <p:val>
                                            <p:strVal val="#ppt_y"/>
                                          </p:val>
                                        </p:tav>
                                      </p:tavLst>
                                    </p:anim>
                                  </p:childTnLst>
                                </p:cTn>
                              </p:par>
                            </p:childTnLst>
                          </p:cTn>
                        </p:par>
                        <p:par>
                          <p:cTn id="120" fill="hold">
                            <p:stCondLst>
                              <p:cond delay="15950"/>
                            </p:stCondLst>
                            <p:childTnLst>
                              <p:par>
                                <p:cTn id="121" presetID="56" presetClass="entr" presetSubtype="0" fill="hold" grpId="0" nodeType="afterEffect">
                                  <p:stCondLst>
                                    <p:cond delay="0"/>
                                  </p:stCondLst>
                                  <p:iterate type="lt">
                                    <p:tmPct val="10000"/>
                                  </p:iterate>
                                  <p:childTnLst>
                                    <p:set>
                                      <p:cBhvr>
                                        <p:cTn id="122" dur="1" fill="hold">
                                          <p:stCondLst>
                                            <p:cond delay="0"/>
                                          </p:stCondLst>
                                        </p:cTn>
                                        <p:tgtEl>
                                          <p:spTgt spid="26"/>
                                        </p:tgtEl>
                                        <p:attrNameLst>
                                          <p:attrName>style.visibility</p:attrName>
                                        </p:attrNameLst>
                                      </p:cBhvr>
                                      <p:to>
                                        <p:strVal val="visible"/>
                                      </p:to>
                                    </p:set>
                                    <p:anim by="(-#ppt_w*2)" calcmode="lin" valueType="num">
                                      <p:cBhvr rctx="PPT">
                                        <p:cTn id="123" dur="375" autoRev="1" fill="hold">
                                          <p:stCondLst>
                                            <p:cond delay="0"/>
                                          </p:stCondLst>
                                        </p:cTn>
                                        <p:tgtEl>
                                          <p:spTgt spid="26"/>
                                        </p:tgtEl>
                                        <p:attrNameLst>
                                          <p:attrName>ppt_w</p:attrName>
                                        </p:attrNameLst>
                                      </p:cBhvr>
                                    </p:anim>
                                    <p:anim by="(#ppt_w*0.50)" calcmode="lin" valueType="num">
                                      <p:cBhvr>
                                        <p:cTn id="124" dur="375" decel="50000" autoRev="1" fill="hold">
                                          <p:stCondLst>
                                            <p:cond delay="0"/>
                                          </p:stCondLst>
                                        </p:cTn>
                                        <p:tgtEl>
                                          <p:spTgt spid="26"/>
                                        </p:tgtEl>
                                        <p:attrNameLst>
                                          <p:attrName>ppt_x</p:attrName>
                                        </p:attrNameLst>
                                      </p:cBhvr>
                                    </p:anim>
                                    <p:anim from="(-#ppt_h/2)" to="(#ppt_y)" calcmode="lin" valueType="num">
                                      <p:cBhvr>
                                        <p:cTn id="125" dur="750" fill="hold">
                                          <p:stCondLst>
                                            <p:cond delay="0"/>
                                          </p:stCondLst>
                                        </p:cTn>
                                        <p:tgtEl>
                                          <p:spTgt spid="26"/>
                                        </p:tgtEl>
                                        <p:attrNameLst>
                                          <p:attrName>ppt_y</p:attrName>
                                        </p:attrNameLst>
                                      </p:cBhvr>
                                    </p:anim>
                                    <p:animRot by="21600000">
                                      <p:cBhvr>
                                        <p:cTn id="126" dur="75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 grpId="0" bldLvl="0" animBg="1"/>
      <p:bldP spid="3" grpId="0"/>
      <p:bldP spid="4" grpId="0" animBg="1"/>
      <p:bldP spid="5" grpId="0" bldLvl="0" animBg="1"/>
      <p:bldP spid="6" grpId="0" bldLvl="0" animBg="1"/>
      <p:bldP spid="7" grpId="0"/>
      <p:bldP spid="8" grpId="0" bldLvl="0" animBg="1"/>
      <p:bldP spid="9" grpId="0" bldLvl="0" animBg="1"/>
      <p:bldP spid="10" grpId="0"/>
      <p:bldP spid="11" grpId="0" bldLvl="0" animBg="1"/>
      <p:bldP spid="12" grpId="0" bldLvl="0" animBg="1"/>
      <p:bldP spid="13" grpId="0"/>
      <p:bldP spid="14" grpId="0"/>
      <p:bldP spid="15" grpId="0"/>
      <p:bldP spid="16" grpId="0"/>
      <p:bldP spid="20" grpId="0" bldLvl="0" animBg="1"/>
      <p:bldP spid="21" grpId="0"/>
      <p:bldP spid="22" grpId="0" animBg="1"/>
      <p:bldP spid="25" grpId="0" bldLvl="0" animBg="1"/>
      <p:bldP spid="26" grpId="0"/>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xxxxxxxxxxxxxxxxx</a:t>
            </a: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矩形 4"/>
          <p:cNvSpPr/>
          <p:nvPr/>
        </p:nvSpPr>
        <p:spPr>
          <a:xfrm>
            <a:off x="4616971" y="3912433"/>
            <a:ext cx="2458387" cy="2945567"/>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A</a:t>
            </a:r>
          </a:p>
          <a:p>
            <a:pPr algn="ctr"/>
            <a:endParaRPr lang="zh-CN" altLang="en-US" sz="6000" dirty="0"/>
          </a:p>
        </p:txBody>
      </p:sp>
      <p:sp>
        <p:nvSpPr>
          <p:cNvPr id="6" name="矩形 5"/>
          <p:cNvSpPr/>
          <p:nvPr/>
        </p:nvSpPr>
        <p:spPr>
          <a:xfrm>
            <a:off x="1922609" y="5219154"/>
            <a:ext cx="2458387" cy="1638846"/>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B</a:t>
            </a:r>
            <a:endParaRPr lang="zh-CN" altLang="en-US" sz="6000" dirty="0"/>
          </a:p>
        </p:txBody>
      </p:sp>
      <p:sp>
        <p:nvSpPr>
          <p:cNvPr id="7" name="矩形 6"/>
          <p:cNvSpPr/>
          <p:nvPr/>
        </p:nvSpPr>
        <p:spPr>
          <a:xfrm>
            <a:off x="7311333" y="5219154"/>
            <a:ext cx="2458387" cy="1638846"/>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C</a:t>
            </a:r>
            <a:endParaRPr lang="zh-CN" altLang="en-US" sz="6000" dirty="0"/>
          </a:p>
        </p:txBody>
      </p:sp>
      <p:sp>
        <p:nvSpPr>
          <p:cNvPr id="8" name="矩形 7"/>
          <p:cNvSpPr/>
          <p:nvPr/>
        </p:nvSpPr>
        <p:spPr>
          <a:xfrm>
            <a:off x="894241" y="3505475"/>
            <a:ext cx="2963204" cy="1341521"/>
          </a:xfrm>
          <a:prstGeom prst="rect">
            <a:avLst/>
          </a:prstGeom>
        </p:spPr>
        <p:txBody>
          <a:bodyPr wrap="square">
            <a:spAutoFit/>
          </a:bodyPr>
          <a:lstStyle/>
          <a:p>
            <a:pPr algn="ctr" defTabSz="1450975">
              <a:lnSpc>
                <a:spcPct val="150000"/>
              </a:lnSpc>
            </a:pPr>
            <a:r>
              <a:rPr lang="zh-CN" altLang="en-US" sz="2400" b="1" kern="0" dirty="0">
                <a:solidFill>
                  <a:srgbClr val="1D6295"/>
                </a:solidFill>
                <a:latin typeface="微软雅黑" panose="020B0503020204020204" pitchFamily="34" charset="-122"/>
                <a:ea typeface="微软雅黑" panose="020B0503020204020204" pitchFamily="34" charset="-122"/>
              </a:rPr>
              <a:t>内容标题</a:t>
            </a:r>
            <a:endParaRPr lang="en-US" altLang="zh-CN" sz="2400" b="1" kern="0" dirty="0">
              <a:solidFill>
                <a:srgbClr val="1D6295"/>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rPr>
              <a:t>内容正文内容正文内容正文</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Open Sans" pitchFamily="34" charset="0"/>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rPr>
              <a:t>内容正文内容正文内容正文</a:t>
            </a:r>
            <a:endParaRPr 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endParaRPr>
          </a:p>
        </p:txBody>
      </p:sp>
      <p:sp>
        <p:nvSpPr>
          <p:cNvPr id="9" name="矩形 8"/>
          <p:cNvSpPr/>
          <p:nvPr/>
        </p:nvSpPr>
        <p:spPr>
          <a:xfrm>
            <a:off x="7500011" y="3505475"/>
            <a:ext cx="2963204" cy="1341521"/>
          </a:xfrm>
          <a:prstGeom prst="rect">
            <a:avLst/>
          </a:prstGeom>
        </p:spPr>
        <p:txBody>
          <a:bodyPr wrap="square">
            <a:spAutoFit/>
          </a:bodyPr>
          <a:lstStyle/>
          <a:p>
            <a:pPr algn="ctr" defTabSz="1450975">
              <a:lnSpc>
                <a:spcPct val="150000"/>
              </a:lnSpc>
            </a:pPr>
            <a:r>
              <a:rPr lang="zh-CN" altLang="en-US" sz="2400" b="1" kern="0" dirty="0">
                <a:solidFill>
                  <a:srgbClr val="1D6295"/>
                </a:solidFill>
                <a:latin typeface="微软雅黑" panose="020B0503020204020204" pitchFamily="34" charset="-122"/>
                <a:ea typeface="微软雅黑" panose="020B0503020204020204" pitchFamily="34" charset="-122"/>
                <a:sym typeface="+mn-ea"/>
              </a:rPr>
              <a:t>内容标题</a:t>
            </a:r>
            <a:endParaRPr lang="en-US" altLang="zh-CN" sz="2400" b="1" kern="0" dirty="0">
              <a:solidFill>
                <a:srgbClr val="1D6295"/>
              </a:solidFill>
              <a:latin typeface="微软雅黑" panose="020B0503020204020204" pitchFamily="34" charset="-122"/>
              <a:ea typeface="微软雅黑" panose="020B0503020204020204" pitchFamily="34" charset="-122"/>
              <a:sym typeface="+mn-ea"/>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sym typeface="+mn-ea"/>
              </a:rPr>
              <a:t>内容正文内容正文内容正文</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Open Sans" pitchFamily="34" charset="0"/>
              <a:sym typeface="+mn-ea"/>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sym typeface="+mn-ea"/>
              </a:rPr>
              <a:t>内容正文内容正文内容正文</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Open Sans" pitchFamily="34" charset="0"/>
            </a:endParaRPr>
          </a:p>
        </p:txBody>
      </p:sp>
      <p:sp>
        <p:nvSpPr>
          <p:cNvPr id="10" name="矩形 9"/>
          <p:cNvSpPr/>
          <p:nvPr/>
        </p:nvSpPr>
        <p:spPr>
          <a:xfrm>
            <a:off x="4452042" y="1971324"/>
            <a:ext cx="2623316" cy="1710853"/>
          </a:xfrm>
          <a:prstGeom prst="rect">
            <a:avLst/>
          </a:prstGeom>
        </p:spPr>
        <p:txBody>
          <a:bodyPr wrap="square">
            <a:spAutoFit/>
          </a:bodyPr>
          <a:lstStyle/>
          <a:p>
            <a:pPr algn="ctr" defTabSz="1450975">
              <a:lnSpc>
                <a:spcPct val="150000"/>
              </a:lnSpc>
            </a:pPr>
            <a:r>
              <a:rPr lang="zh-CN" altLang="en-US" sz="2400" b="1" kern="0" dirty="0">
                <a:solidFill>
                  <a:srgbClr val="1D6295"/>
                </a:solidFill>
                <a:latin typeface="微软雅黑" panose="020B0503020204020204" pitchFamily="34" charset="-122"/>
                <a:ea typeface="微软雅黑" panose="020B0503020204020204" pitchFamily="34" charset="-122"/>
                <a:sym typeface="+mn-ea"/>
              </a:rPr>
              <a:t>内容标题</a:t>
            </a:r>
            <a:endParaRPr lang="en-US" altLang="zh-CN" sz="2400" b="1" kern="0" dirty="0">
              <a:solidFill>
                <a:srgbClr val="1D6295"/>
              </a:solidFill>
              <a:latin typeface="微软雅黑" panose="020B0503020204020204" pitchFamily="34" charset="-122"/>
              <a:ea typeface="微软雅黑" panose="020B0503020204020204" pitchFamily="34" charset="-122"/>
              <a:sym typeface="+mn-ea"/>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sym typeface="+mn-ea"/>
              </a:rPr>
              <a:t>内容正文内容正文内容正文内容正文内容正文内容正文内容正文内容正文内容正文</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Open Sans" pitchFamily="34" charset="0"/>
            </a:endParaRPr>
          </a:p>
        </p:txBody>
      </p:sp>
      <p:pic>
        <p:nvPicPr>
          <p:cNvPr id="12" name="图片 11" descr="123"/>
          <p:cNvPicPr>
            <a:picLocks noChangeAspect="1"/>
          </p:cNvPicPr>
          <p:nvPr/>
        </p:nvPicPr>
        <p:blipFill>
          <a:blip r:embed="rId3"/>
          <a:stretch>
            <a:fillRect/>
          </a:stretch>
        </p:blipFill>
        <p:spPr>
          <a:xfrm>
            <a:off x="9357995" y="165100"/>
            <a:ext cx="2398395" cy="484505"/>
          </a:xfrm>
          <a:prstGeom prst="rect">
            <a:avLst/>
          </a:prstGeom>
        </p:spPr>
      </p:pic>
      <p:sp>
        <p:nvSpPr>
          <p:cNvPr id="13" name="矩形 12">
            <a:extLst>
              <a:ext uri="{FF2B5EF4-FFF2-40B4-BE49-F238E27FC236}">
                <a16:creationId xmlns:a16="http://schemas.microsoft.com/office/drawing/2014/main" id="{57D4B537-15C5-4A48-8240-0A470EA12A1C}"/>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1">
            <a:extLst>
              <a:ext uri="{FF2B5EF4-FFF2-40B4-BE49-F238E27FC236}">
                <a16:creationId xmlns:a16="http://schemas.microsoft.com/office/drawing/2014/main" id="{EE00B94C-FF2D-45EE-830C-21EACF26B2DD}"/>
              </a:ext>
            </a:extLst>
          </p:cNvPr>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5" name="KSO_Shape">
            <a:extLst>
              <a:ext uri="{FF2B5EF4-FFF2-40B4-BE49-F238E27FC236}">
                <a16:creationId xmlns:a16="http://schemas.microsoft.com/office/drawing/2014/main" id="{9F1D66CF-3661-46E8-A33E-4A69CC159DFF}"/>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6" name="图片 15" descr="123">
            <a:extLst>
              <a:ext uri="{FF2B5EF4-FFF2-40B4-BE49-F238E27FC236}">
                <a16:creationId xmlns:a16="http://schemas.microsoft.com/office/drawing/2014/main" id="{95945024-9AB6-43D9-A917-B57991D731FA}"/>
              </a:ext>
            </a:extLst>
          </p:cNvPr>
          <p:cNvPicPr>
            <a:picLocks noChangeAspect="1"/>
          </p:cNvPicPr>
          <p:nvPr/>
        </p:nvPicPr>
        <p:blipFill>
          <a:blip r:embed="rId3"/>
          <a:stretch>
            <a:fillRect/>
          </a:stretch>
        </p:blipFill>
        <p:spPr>
          <a:xfrm>
            <a:off x="9357995" y="165100"/>
            <a:ext cx="2398395" cy="484505"/>
          </a:xfrm>
          <a:prstGeom prst="rect">
            <a:avLst/>
          </a:prstGeom>
        </p:spPr>
      </p:pic>
      <p:sp>
        <p:nvSpPr>
          <p:cNvPr id="17" name="文本框 16">
            <a:extLst>
              <a:ext uri="{FF2B5EF4-FFF2-40B4-BE49-F238E27FC236}">
                <a16:creationId xmlns:a16="http://schemas.microsoft.com/office/drawing/2014/main" id="{4EC37084-A073-40F5-BBD7-8767F6EB5DA9}"/>
              </a:ext>
            </a:extLst>
          </p:cNvPr>
          <p:cNvSpPr txBox="1"/>
          <p:nvPr/>
        </p:nvSpPr>
        <p:spPr>
          <a:xfrm>
            <a:off x="3223275" y="522683"/>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18" name="矩形 17">
            <a:extLst>
              <a:ext uri="{FF2B5EF4-FFF2-40B4-BE49-F238E27FC236}">
                <a16:creationId xmlns:a16="http://schemas.microsoft.com/office/drawing/2014/main" id="{271A52EA-62AC-4825-8028-090C54744DD1}"/>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1">
            <a:extLst>
              <a:ext uri="{FF2B5EF4-FFF2-40B4-BE49-F238E27FC236}">
                <a16:creationId xmlns:a16="http://schemas.microsoft.com/office/drawing/2014/main" id="{E0A517B4-950D-4434-97BB-8606AD8B222E}"/>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第二章副标题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0" name="KSO_Shape">
            <a:extLst>
              <a:ext uri="{FF2B5EF4-FFF2-40B4-BE49-F238E27FC236}">
                <a16:creationId xmlns:a16="http://schemas.microsoft.com/office/drawing/2014/main" id="{43F74B64-5A71-4757-AA6E-7730F7F4496E}"/>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1" name="图片 20" descr="123">
            <a:extLst>
              <a:ext uri="{FF2B5EF4-FFF2-40B4-BE49-F238E27FC236}">
                <a16:creationId xmlns:a16="http://schemas.microsoft.com/office/drawing/2014/main" id="{27D24261-AE3B-4B11-A1C1-F9D585C33CA8}"/>
              </a:ext>
            </a:extLst>
          </p:cNvPr>
          <p:cNvPicPr>
            <a:picLocks noChangeAspect="1"/>
          </p:cNvPicPr>
          <p:nvPr/>
        </p:nvPicPr>
        <p:blipFill>
          <a:blip r:embed="rId3"/>
          <a:stretch>
            <a:fillRect/>
          </a:stretch>
        </p:blipFill>
        <p:spPr>
          <a:xfrm>
            <a:off x="9357995" y="165100"/>
            <a:ext cx="2398395" cy="484505"/>
          </a:xfrm>
          <a:prstGeom prst="rect">
            <a:avLst/>
          </a:prstGeom>
        </p:spPr>
      </p:pic>
      <p:sp>
        <p:nvSpPr>
          <p:cNvPr id="23" name="文本框 22">
            <a:extLst>
              <a:ext uri="{FF2B5EF4-FFF2-40B4-BE49-F238E27FC236}">
                <a16:creationId xmlns:a16="http://schemas.microsoft.com/office/drawing/2014/main" id="{28AA24BC-BF45-41F8-A093-55877C4666A0}"/>
              </a:ext>
            </a:extLst>
          </p:cNvPr>
          <p:cNvSpPr txBox="1"/>
          <p:nvPr/>
        </p:nvSpPr>
        <p:spPr>
          <a:xfrm>
            <a:off x="9833303" y="5851466"/>
            <a:ext cx="2491531" cy="989566"/>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第二章标题字体：微软雅黑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3450"/>
                            </p:stCondLst>
                            <p:childTnLst>
                              <p:par>
                                <p:cTn id="22" presetID="2" presetClass="entr" presetSubtype="4" decel="5330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750" fill="hold"/>
                                        <p:tgtEl>
                                          <p:spTgt spid="5"/>
                                        </p:tgtEl>
                                        <p:attrNameLst>
                                          <p:attrName>ppt_x</p:attrName>
                                        </p:attrNameLst>
                                      </p:cBhvr>
                                      <p:tavLst>
                                        <p:tav tm="0">
                                          <p:val>
                                            <p:strVal val="#ppt_x"/>
                                          </p:val>
                                        </p:tav>
                                        <p:tav tm="100000">
                                          <p:val>
                                            <p:strVal val="#ppt_x"/>
                                          </p:val>
                                        </p:tav>
                                      </p:tavLst>
                                    </p:anim>
                                    <p:anim calcmode="lin" valueType="num">
                                      <p:cBhvr additive="base">
                                        <p:cTn id="25" dur="75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decel="53300" fill="hold" grpId="0"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750" fill="hold"/>
                                        <p:tgtEl>
                                          <p:spTgt spid="6"/>
                                        </p:tgtEl>
                                        <p:attrNameLst>
                                          <p:attrName>ppt_x</p:attrName>
                                        </p:attrNameLst>
                                      </p:cBhvr>
                                      <p:tavLst>
                                        <p:tav tm="0">
                                          <p:val>
                                            <p:strVal val="#ppt_x"/>
                                          </p:val>
                                        </p:tav>
                                        <p:tav tm="100000">
                                          <p:val>
                                            <p:strVal val="#ppt_x"/>
                                          </p:val>
                                        </p:tav>
                                      </p:tavLst>
                                    </p:anim>
                                    <p:anim calcmode="lin" valueType="num">
                                      <p:cBhvr additive="base">
                                        <p:cTn id="29" dur="75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decel="5330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750" fill="hold"/>
                                        <p:tgtEl>
                                          <p:spTgt spid="7"/>
                                        </p:tgtEl>
                                        <p:attrNameLst>
                                          <p:attrName>ppt_x</p:attrName>
                                        </p:attrNameLst>
                                      </p:cBhvr>
                                      <p:tavLst>
                                        <p:tav tm="0">
                                          <p:val>
                                            <p:strVal val="#ppt_x"/>
                                          </p:val>
                                        </p:tav>
                                        <p:tav tm="100000">
                                          <p:val>
                                            <p:strVal val="#ppt_x"/>
                                          </p:val>
                                        </p:tav>
                                      </p:tavLst>
                                    </p:anim>
                                    <p:anim calcmode="lin" valueType="num">
                                      <p:cBhvr additive="base">
                                        <p:cTn id="33" dur="75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445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750"/>
                                        <p:tgtEl>
                                          <p:spTgt spid="10"/>
                                        </p:tgtEl>
                                      </p:cBhvr>
                                    </p:animEffect>
                                    <p:anim calcmode="lin" valueType="num">
                                      <p:cBhvr>
                                        <p:cTn id="38" dur="750" fill="hold"/>
                                        <p:tgtEl>
                                          <p:spTgt spid="10"/>
                                        </p:tgtEl>
                                        <p:attrNameLst>
                                          <p:attrName>ppt_x</p:attrName>
                                        </p:attrNameLst>
                                      </p:cBhvr>
                                      <p:tavLst>
                                        <p:tav tm="0">
                                          <p:val>
                                            <p:strVal val="#ppt_x"/>
                                          </p:val>
                                        </p:tav>
                                        <p:tav tm="100000">
                                          <p:val>
                                            <p:strVal val="#ppt_x"/>
                                          </p:val>
                                        </p:tav>
                                      </p:tavLst>
                                    </p:anim>
                                    <p:anim calcmode="lin" valueType="num">
                                      <p:cBhvr>
                                        <p:cTn id="39" dur="7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545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ppt_x</p:attrName>
                                        </p:attrNameLst>
                                      </p:cBhvr>
                                      <p:tavLst>
                                        <p:tav tm="0">
                                          <p:val>
                                            <p:strVal val="#ppt_x"/>
                                          </p:val>
                                        </p:tav>
                                        <p:tav tm="100000">
                                          <p:val>
                                            <p:strVal val="#ppt_x"/>
                                          </p:val>
                                        </p:tav>
                                      </p:tavLst>
                                    </p:anim>
                                    <p:anim calcmode="lin" valueType="num">
                                      <p:cBhvr>
                                        <p:cTn id="45" dur="75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645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750"/>
                                        <p:tgtEl>
                                          <p:spTgt spid="9"/>
                                        </p:tgtEl>
                                      </p:cBhvr>
                                    </p:animEffect>
                                    <p:anim calcmode="lin" valueType="num">
                                      <p:cBhvr>
                                        <p:cTn id="50" dur="750" fill="hold"/>
                                        <p:tgtEl>
                                          <p:spTgt spid="9"/>
                                        </p:tgtEl>
                                        <p:attrNameLst>
                                          <p:attrName>ppt_x</p:attrName>
                                        </p:attrNameLst>
                                      </p:cBhvr>
                                      <p:tavLst>
                                        <p:tav tm="0">
                                          <p:val>
                                            <p:strVal val="#ppt_x"/>
                                          </p:val>
                                        </p:tav>
                                        <p:tav tm="100000">
                                          <p:val>
                                            <p:strVal val="#ppt_x"/>
                                          </p:val>
                                        </p:tav>
                                      </p:tavLst>
                                    </p:anim>
                                    <p:anim calcmode="lin" valueType="num">
                                      <p:cBhvr>
                                        <p:cTn id="51" dur="75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7200"/>
                            </p:stCondLst>
                            <p:childTnLst>
                              <p:par>
                                <p:cTn id="53" presetID="2" presetClass="entr" presetSubtype="8" decel="5330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0-#ppt_w/2"/>
                                          </p:val>
                                        </p:tav>
                                        <p:tav tm="100000">
                                          <p:val>
                                            <p:strVal val="#ppt_x"/>
                                          </p:val>
                                        </p:tav>
                                      </p:tavLst>
                                    </p:anim>
                                    <p:anim calcmode="lin" valueType="num">
                                      <p:cBhvr additive="base">
                                        <p:cTn id="56" dur="750" fill="hold"/>
                                        <p:tgtEl>
                                          <p:spTgt spid="13"/>
                                        </p:tgtEl>
                                        <p:attrNameLst>
                                          <p:attrName>ppt_y</p:attrName>
                                        </p:attrNameLst>
                                      </p:cBhvr>
                                      <p:tavLst>
                                        <p:tav tm="0">
                                          <p:val>
                                            <p:strVal val="#ppt_y"/>
                                          </p:val>
                                        </p:tav>
                                        <p:tav tm="100000">
                                          <p:val>
                                            <p:strVal val="#ppt_y"/>
                                          </p:val>
                                        </p:tav>
                                      </p:tavLst>
                                    </p:anim>
                                  </p:childTnLst>
                                </p:cTn>
                              </p:par>
                            </p:childTnLst>
                          </p:cTn>
                        </p:par>
                        <p:par>
                          <p:cTn id="57" fill="hold">
                            <p:stCondLst>
                              <p:cond delay="7950"/>
                            </p:stCondLst>
                            <p:childTnLst>
                              <p:par>
                                <p:cTn id="58" presetID="2" presetClass="entr" presetSubtype="8" decel="5330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750" fill="hold"/>
                                        <p:tgtEl>
                                          <p:spTgt spid="15"/>
                                        </p:tgtEl>
                                        <p:attrNameLst>
                                          <p:attrName>ppt_x</p:attrName>
                                        </p:attrNameLst>
                                      </p:cBhvr>
                                      <p:tavLst>
                                        <p:tav tm="0">
                                          <p:val>
                                            <p:strVal val="0-#ppt_w/2"/>
                                          </p:val>
                                        </p:tav>
                                        <p:tav tm="100000">
                                          <p:val>
                                            <p:strVal val="#ppt_x"/>
                                          </p:val>
                                        </p:tav>
                                      </p:tavLst>
                                    </p:anim>
                                    <p:anim calcmode="lin" valueType="num">
                                      <p:cBhvr additive="base">
                                        <p:cTn id="61" dur="750" fill="hold"/>
                                        <p:tgtEl>
                                          <p:spTgt spid="15"/>
                                        </p:tgtEl>
                                        <p:attrNameLst>
                                          <p:attrName>ppt_y</p:attrName>
                                        </p:attrNameLst>
                                      </p:cBhvr>
                                      <p:tavLst>
                                        <p:tav tm="0">
                                          <p:val>
                                            <p:strVal val="#ppt_y"/>
                                          </p:val>
                                        </p:tav>
                                        <p:tav tm="100000">
                                          <p:val>
                                            <p:strVal val="#ppt_y"/>
                                          </p:val>
                                        </p:tav>
                                      </p:tavLst>
                                    </p:anim>
                                  </p:childTnLst>
                                </p:cTn>
                              </p:par>
                            </p:childTnLst>
                          </p:cTn>
                        </p:par>
                        <p:par>
                          <p:cTn id="62" fill="hold">
                            <p:stCondLst>
                              <p:cond delay="87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14"/>
                                        </p:tgtEl>
                                        <p:attrNameLst>
                                          <p:attrName>style.visibility</p:attrName>
                                        </p:attrNameLst>
                                      </p:cBhvr>
                                      <p:to>
                                        <p:strVal val="visible"/>
                                      </p:to>
                                    </p:set>
                                    <p:anim by="(-#ppt_w*2)" calcmode="lin" valueType="num">
                                      <p:cBhvr rctx="PPT">
                                        <p:cTn id="65" dur="375" autoRev="1" fill="hold">
                                          <p:stCondLst>
                                            <p:cond delay="0"/>
                                          </p:stCondLst>
                                        </p:cTn>
                                        <p:tgtEl>
                                          <p:spTgt spid="14"/>
                                        </p:tgtEl>
                                        <p:attrNameLst>
                                          <p:attrName>ppt_w</p:attrName>
                                        </p:attrNameLst>
                                      </p:cBhvr>
                                    </p:anim>
                                    <p:anim by="(#ppt_w*0.50)" calcmode="lin" valueType="num">
                                      <p:cBhvr>
                                        <p:cTn id="66" dur="375" decel="50000" autoRev="1" fill="hold">
                                          <p:stCondLst>
                                            <p:cond delay="0"/>
                                          </p:stCondLst>
                                        </p:cTn>
                                        <p:tgtEl>
                                          <p:spTgt spid="14"/>
                                        </p:tgtEl>
                                        <p:attrNameLst>
                                          <p:attrName>ppt_x</p:attrName>
                                        </p:attrNameLst>
                                      </p:cBhvr>
                                    </p:anim>
                                    <p:anim from="(-#ppt_h/2)" to="(#ppt_y)" calcmode="lin" valueType="num">
                                      <p:cBhvr>
                                        <p:cTn id="67" dur="750" fill="hold">
                                          <p:stCondLst>
                                            <p:cond delay="0"/>
                                          </p:stCondLst>
                                        </p:cTn>
                                        <p:tgtEl>
                                          <p:spTgt spid="14"/>
                                        </p:tgtEl>
                                        <p:attrNameLst>
                                          <p:attrName>ppt_y</p:attrName>
                                        </p:attrNameLst>
                                      </p:cBhvr>
                                    </p:anim>
                                    <p:animRot by="21600000">
                                      <p:cBhvr>
                                        <p:cTn id="68" dur="750" fill="hold">
                                          <p:stCondLst>
                                            <p:cond delay="0"/>
                                          </p:stCondLst>
                                        </p:cTn>
                                        <p:tgtEl>
                                          <p:spTgt spid="14"/>
                                        </p:tgtEl>
                                        <p:attrNameLst>
                                          <p:attrName>r</p:attrName>
                                        </p:attrNameLst>
                                      </p:cBhvr>
                                    </p:animRot>
                                  </p:childTnLst>
                                </p:cTn>
                              </p:par>
                            </p:childTnLst>
                          </p:cTn>
                        </p:par>
                        <p:par>
                          <p:cTn id="69" fill="hold">
                            <p:stCondLst>
                              <p:cond delay="9825"/>
                            </p:stCondLst>
                            <p:childTnLst>
                              <p:par>
                                <p:cTn id="70" presetID="2" presetClass="entr" presetSubtype="8" decel="5330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750" fill="hold"/>
                                        <p:tgtEl>
                                          <p:spTgt spid="18"/>
                                        </p:tgtEl>
                                        <p:attrNameLst>
                                          <p:attrName>ppt_x</p:attrName>
                                        </p:attrNameLst>
                                      </p:cBhvr>
                                      <p:tavLst>
                                        <p:tav tm="0">
                                          <p:val>
                                            <p:strVal val="0-#ppt_w/2"/>
                                          </p:val>
                                        </p:tav>
                                        <p:tav tm="100000">
                                          <p:val>
                                            <p:strVal val="#ppt_x"/>
                                          </p:val>
                                        </p:tav>
                                      </p:tavLst>
                                    </p:anim>
                                    <p:anim calcmode="lin" valueType="num">
                                      <p:cBhvr additive="base">
                                        <p:cTn id="73" dur="750" fill="hold"/>
                                        <p:tgtEl>
                                          <p:spTgt spid="18"/>
                                        </p:tgtEl>
                                        <p:attrNameLst>
                                          <p:attrName>ppt_y</p:attrName>
                                        </p:attrNameLst>
                                      </p:cBhvr>
                                      <p:tavLst>
                                        <p:tav tm="0">
                                          <p:val>
                                            <p:strVal val="#ppt_y"/>
                                          </p:val>
                                        </p:tav>
                                        <p:tav tm="100000">
                                          <p:val>
                                            <p:strVal val="#ppt_y"/>
                                          </p:val>
                                        </p:tav>
                                      </p:tavLst>
                                    </p:anim>
                                  </p:childTnLst>
                                </p:cTn>
                              </p:par>
                            </p:childTnLst>
                          </p:cTn>
                        </p:par>
                        <p:par>
                          <p:cTn id="74" fill="hold">
                            <p:stCondLst>
                              <p:cond delay="10575"/>
                            </p:stCondLst>
                            <p:childTnLst>
                              <p:par>
                                <p:cTn id="75" presetID="2" presetClass="entr" presetSubtype="8" decel="5330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750" fill="hold"/>
                                        <p:tgtEl>
                                          <p:spTgt spid="20"/>
                                        </p:tgtEl>
                                        <p:attrNameLst>
                                          <p:attrName>ppt_x</p:attrName>
                                        </p:attrNameLst>
                                      </p:cBhvr>
                                      <p:tavLst>
                                        <p:tav tm="0">
                                          <p:val>
                                            <p:strVal val="0-#ppt_w/2"/>
                                          </p:val>
                                        </p:tav>
                                        <p:tav tm="100000">
                                          <p:val>
                                            <p:strVal val="#ppt_x"/>
                                          </p:val>
                                        </p:tav>
                                      </p:tavLst>
                                    </p:anim>
                                    <p:anim calcmode="lin" valueType="num">
                                      <p:cBhvr additive="base">
                                        <p:cTn id="78" dur="750" fill="hold"/>
                                        <p:tgtEl>
                                          <p:spTgt spid="20"/>
                                        </p:tgtEl>
                                        <p:attrNameLst>
                                          <p:attrName>ppt_y</p:attrName>
                                        </p:attrNameLst>
                                      </p:cBhvr>
                                      <p:tavLst>
                                        <p:tav tm="0">
                                          <p:val>
                                            <p:strVal val="#ppt_y"/>
                                          </p:val>
                                        </p:tav>
                                        <p:tav tm="100000">
                                          <p:val>
                                            <p:strVal val="#ppt_y"/>
                                          </p:val>
                                        </p:tav>
                                      </p:tavLst>
                                    </p:anim>
                                  </p:childTnLst>
                                </p:cTn>
                              </p:par>
                            </p:childTnLst>
                          </p:cTn>
                        </p:par>
                        <p:par>
                          <p:cTn id="79" fill="hold">
                            <p:stCondLst>
                              <p:cond delay="11325"/>
                            </p:stCondLst>
                            <p:childTnLst>
                              <p:par>
                                <p:cTn id="80" presetID="56" presetClass="entr" presetSubtype="0" fill="hold" grpId="0" nodeType="afterEffect">
                                  <p:stCondLst>
                                    <p:cond delay="0"/>
                                  </p:stCondLst>
                                  <p:iterate type="lt">
                                    <p:tmPct val="10000"/>
                                  </p:iterate>
                                  <p:childTnLst>
                                    <p:set>
                                      <p:cBhvr>
                                        <p:cTn id="81" dur="1" fill="hold">
                                          <p:stCondLst>
                                            <p:cond delay="0"/>
                                          </p:stCondLst>
                                        </p:cTn>
                                        <p:tgtEl>
                                          <p:spTgt spid="19"/>
                                        </p:tgtEl>
                                        <p:attrNameLst>
                                          <p:attrName>style.visibility</p:attrName>
                                        </p:attrNameLst>
                                      </p:cBhvr>
                                      <p:to>
                                        <p:strVal val="visible"/>
                                      </p:to>
                                    </p:set>
                                    <p:anim by="(-#ppt_w*2)" calcmode="lin" valueType="num">
                                      <p:cBhvr rctx="PPT">
                                        <p:cTn id="82" dur="375" autoRev="1" fill="hold">
                                          <p:stCondLst>
                                            <p:cond delay="0"/>
                                          </p:stCondLst>
                                        </p:cTn>
                                        <p:tgtEl>
                                          <p:spTgt spid="19"/>
                                        </p:tgtEl>
                                        <p:attrNameLst>
                                          <p:attrName>ppt_w</p:attrName>
                                        </p:attrNameLst>
                                      </p:cBhvr>
                                    </p:anim>
                                    <p:anim by="(#ppt_w*0.50)" calcmode="lin" valueType="num">
                                      <p:cBhvr>
                                        <p:cTn id="83" dur="375" decel="50000" autoRev="1" fill="hold">
                                          <p:stCondLst>
                                            <p:cond delay="0"/>
                                          </p:stCondLst>
                                        </p:cTn>
                                        <p:tgtEl>
                                          <p:spTgt spid="19"/>
                                        </p:tgtEl>
                                        <p:attrNameLst>
                                          <p:attrName>ppt_x</p:attrName>
                                        </p:attrNameLst>
                                      </p:cBhvr>
                                    </p:anim>
                                    <p:anim from="(-#ppt_h/2)" to="(#ppt_y)" calcmode="lin" valueType="num">
                                      <p:cBhvr>
                                        <p:cTn id="84" dur="750" fill="hold">
                                          <p:stCondLst>
                                            <p:cond delay="0"/>
                                          </p:stCondLst>
                                        </p:cTn>
                                        <p:tgtEl>
                                          <p:spTgt spid="19"/>
                                        </p:tgtEl>
                                        <p:attrNameLst>
                                          <p:attrName>ppt_y</p:attrName>
                                        </p:attrNameLst>
                                      </p:cBhvr>
                                    </p:anim>
                                    <p:animRot by="21600000">
                                      <p:cBhvr>
                                        <p:cTn id="85" dur="75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5" grpId="0" bldLvl="0" animBg="1"/>
      <p:bldP spid="6" grpId="0" bldLvl="0" animBg="1"/>
      <p:bldP spid="7" grpId="0" bldLvl="0" animBg="1"/>
      <p:bldP spid="8" grpId="0"/>
      <p:bldP spid="9" grpId="0"/>
      <p:bldP spid="10" grpId="0"/>
      <p:bldP spid="13" grpId="0" bldLvl="0" animBg="1"/>
      <p:bldP spid="14" grpId="0"/>
      <p:bldP spid="15" grpId="0" animBg="1"/>
      <p:bldP spid="18" grpId="0" bldLvl="0" animBg="1"/>
      <p:bldP spid="19"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91186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a:t>
            </a:r>
          </a:p>
          <a:p>
            <a:endParaRPr lang="en-US" altLang="zh-CN" sz="2665"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椭圆 4"/>
          <p:cNvSpPr/>
          <p:nvPr/>
        </p:nvSpPr>
        <p:spPr>
          <a:xfrm>
            <a:off x="3429314" y="4525430"/>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椭圆 5"/>
          <p:cNvSpPr/>
          <p:nvPr/>
        </p:nvSpPr>
        <p:spPr>
          <a:xfrm>
            <a:off x="4161303" y="3291694"/>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 name="椭圆 6"/>
          <p:cNvSpPr/>
          <p:nvPr/>
        </p:nvSpPr>
        <p:spPr>
          <a:xfrm>
            <a:off x="5616458" y="2787713"/>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 name="椭圆 7"/>
          <p:cNvSpPr/>
          <p:nvPr/>
        </p:nvSpPr>
        <p:spPr>
          <a:xfrm>
            <a:off x="7041623" y="3291694"/>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椭圆 8"/>
          <p:cNvSpPr/>
          <p:nvPr/>
        </p:nvSpPr>
        <p:spPr>
          <a:xfrm>
            <a:off x="7713698" y="4525430"/>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TextBox 63"/>
          <p:cNvSpPr txBox="1"/>
          <p:nvPr/>
        </p:nvSpPr>
        <p:spPr>
          <a:xfrm>
            <a:off x="4944383" y="1501466"/>
            <a:ext cx="2518301" cy="1249188"/>
          </a:xfrm>
          <a:prstGeom prst="rect">
            <a:avLst/>
          </a:prstGeom>
          <a:noFill/>
        </p:spPr>
        <p:txBody>
          <a:bodyPr wrap="square" lIns="0" tIns="0" rIns="0" bIns="0" rtlCol="0">
            <a:spAutoFit/>
          </a:bodyPr>
          <a:lstStyle/>
          <a:p>
            <a:pPr algn="ctr">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rPr>
              <a:t>内容标题</a:t>
            </a:r>
            <a:endParaRPr lang="en-US" altLang="zh-CN" sz="2400" b="1" dirty="0">
              <a:solidFill>
                <a:srgbClr val="E0A24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内容正文内容正文内容正文</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1" name="TextBox 65"/>
          <p:cNvSpPr txBox="1"/>
          <p:nvPr/>
        </p:nvSpPr>
        <p:spPr>
          <a:xfrm>
            <a:off x="8241756" y="2721283"/>
            <a:ext cx="2448272" cy="1249188"/>
          </a:xfrm>
          <a:prstGeom prst="rect">
            <a:avLst/>
          </a:prstGeom>
          <a:noFill/>
        </p:spPr>
        <p:txBody>
          <a:bodyPr wrap="square" lIns="0" tIns="0" rIns="0" bIns="0" rtlCol="0">
            <a:spAutoFit/>
          </a:bodyPr>
          <a:lstStyle/>
          <a:p>
            <a:pPr algn="l">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sym typeface="+mn-ea"/>
              </a:rPr>
              <a:t>内容标题</a:t>
            </a:r>
            <a:endParaRPr lang="en-US" altLang="zh-CN" sz="2400" b="1" dirty="0">
              <a:solidFill>
                <a:srgbClr val="E0A242"/>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2" name="TextBox 67"/>
          <p:cNvSpPr txBox="1"/>
          <p:nvPr/>
        </p:nvSpPr>
        <p:spPr>
          <a:xfrm>
            <a:off x="9057847" y="4591823"/>
            <a:ext cx="2583547" cy="1249188"/>
          </a:xfrm>
          <a:prstGeom prst="rect">
            <a:avLst/>
          </a:prstGeom>
          <a:noFill/>
        </p:spPr>
        <p:txBody>
          <a:bodyPr wrap="square" lIns="0" tIns="0" rIns="0" bIns="0" rtlCol="0">
            <a:spAutoFit/>
          </a:bodyPr>
          <a:lstStyle/>
          <a:p>
            <a:pPr algn="l">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sym typeface="+mn-ea"/>
              </a:rPr>
              <a:t>内容标题</a:t>
            </a:r>
            <a:endParaRPr lang="en-US" altLang="zh-CN" sz="2400" b="1" dirty="0">
              <a:solidFill>
                <a:srgbClr val="E0A242"/>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3" name="TextBox 69"/>
          <p:cNvSpPr txBox="1"/>
          <p:nvPr/>
        </p:nvSpPr>
        <p:spPr>
          <a:xfrm>
            <a:off x="1671535" y="2721283"/>
            <a:ext cx="2448272" cy="1249188"/>
          </a:xfrm>
          <a:prstGeom prst="rect">
            <a:avLst/>
          </a:prstGeom>
          <a:noFill/>
        </p:spPr>
        <p:txBody>
          <a:bodyPr wrap="square" lIns="0" tIns="0" rIns="0" bIns="0" rtlCol="0">
            <a:spAutoFit/>
          </a:bodyPr>
          <a:lstStyle/>
          <a:p>
            <a:pPr algn="r">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rPr>
              <a:t>内容标题</a:t>
            </a:r>
            <a:endParaRPr lang="en-US" altLang="zh-CN" sz="2400" b="1" dirty="0">
              <a:solidFill>
                <a:srgbClr val="E0A242"/>
              </a:solidFill>
              <a:latin typeface="微软雅黑" panose="020B0503020204020204" pitchFamily="34" charset="-122"/>
              <a:ea typeface="微软雅黑" panose="020B0503020204020204" pitchFamily="34" charset="-122"/>
            </a:endParaRPr>
          </a:p>
          <a:p>
            <a:pPr algn="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内容正文内容正文内容正文内容正文内容正文内容正文</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4" name="TextBox 71"/>
          <p:cNvSpPr txBox="1"/>
          <p:nvPr/>
        </p:nvSpPr>
        <p:spPr>
          <a:xfrm>
            <a:off x="1007435" y="4591823"/>
            <a:ext cx="2208245" cy="1249188"/>
          </a:xfrm>
          <a:prstGeom prst="rect">
            <a:avLst/>
          </a:prstGeom>
          <a:noFill/>
        </p:spPr>
        <p:txBody>
          <a:bodyPr wrap="square" lIns="0" tIns="0" rIns="0" bIns="0" rtlCol="0">
            <a:spAutoFit/>
          </a:bodyPr>
          <a:lstStyle/>
          <a:p>
            <a:pPr algn="r">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sym typeface="+mn-ea"/>
              </a:rPr>
              <a:t>内容标题</a:t>
            </a:r>
            <a:endParaRPr lang="en-US" altLang="zh-CN" sz="2400" b="1" dirty="0">
              <a:solidFill>
                <a:srgbClr val="E0A242"/>
              </a:solidFill>
              <a:latin typeface="微软雅黑" panose="020B0503020204020204" pitchFamily="34" charset="-122"/>
              <a:ea typeface="微软雅黑" panose="020B0503020204020204" pitchFamily="34" charset="-122"/>
              <a:sym typeface="+mn-ea"/>
            </a:endParaRPr>
          </a:p>
          <a:p>
            <a:pPr algn="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mn-ea"/>
              </a:rPr>
              <a:t>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5" name="TextBox 87"/>
          <p:cNvSpPr txBox="1"/>
          <p:nvPr/>
        </p:nvSpPr>
        <p:spPr>
          <a:xfrm>
            <a:off x="3586788" y="4868823"/>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01</a:t>
            </a:r>
            <a:endParaRPr lang="zh-CN" altLang="en-US" sz="2400" dirty="0">
              <a:solidFill>
                <a:schemeClr val="bg1"/>
              </a:solidFill>
            </a:endParaRPr>
          </a:p>
        </p:txBody>
      </p:sp>
      <p:sp>
        <p:nvSpPr>
          <p:cNvPr id="16" name="TextBox 88"/>
          <p:cNvSpPr txBox="1"/>
          <p:nvPr/>
        </p:nvSpPr>
        <p:spPr>
          <a:xfrm>
            <a:off x="4318777" y="3644612"/>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02</a:t>
            </a:r>
            <a:endParaRPr lang="zh-CN" altLang="en-US" sz="2400" dirty="0">
              <a:solidFill>
                <a:schemeClr val="bg1"/>
              </a:solidFill>
            </a:endParaRPr>
          </a:p>
        </p:txBody>
      </p:sp>
      <p:sp>
        <p:nvSpPr>
          <p:cNvPr id="17" name="TextBox 89"/>
          <p:cNvSpPr txBox="1"/>
          <p:nvPr/>
        </p:nvSpPr>
        <p:spPr>
          <a:xfrm>
            <a:off x="5773932" y="3140631"/>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03</a:t>
            </a:r>
            <a:endParaRPr lang="zh-CN" altLang="en-US" sz="2400" dirty="0">
              <a:solidFill>
                <a:schemeClr val="bg1"/>
              </a:solidFill>
            </a:endParaRPr>
          </a:p>
        </p:txBody>
      </p:sp>
      <p:sp>
        <p:nvSpPr>
          <p:cNvPr id="18" name="TextBox 90"/>
          <p:cNvSpPr txBox="1"/>
          <p:nvPr/>
        </p:nvSpPr>
        <p:spPr>
          <a:xfrm>
            <a:off x="7199097" y="3644612"/>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04</a:t>
            </a:r>
            <a:endParaRPr lang="zh-CN" altLang="en-US" sz="2400" dirty="0">
              <a:solidFill>
                <a:schemeClr val="bg1"/>
              </a:solidFill>
            </a:endParaRPr>
          </a:p>
        </p:txBody>
      </p:sp>
      <p:sp>
        <p:nvSpPr>
          <p:cNvPr id="19" name="TextBox 91"/>
          <p:cNvSpPr txBox="1"/>
          <p:nvPr/>
        </p:nvSpPr>
        <p:spPr>
          <a:xfrm>
            <a:off x="7871172" y="4868823"/>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05</a:t>
            </a:r>
            <a:endParaRPr lang="zh-CN" altLang="en-US" sz="2400" dirty="0">
              <a:solidFill>
                <a:schemeClr val="bg1"/>
              </a:solidFill>
            </a:endParaRPr>
          </a:p>
        </p:txBody>
      </p:sp>
      <p:sp>
        <p:nvSpPr>
          <p:cNvPr id="20" name="椭圆 19"/>
          <p:cNvSpPr/>
          <p:nvPr/>
        </p:nvSpPr>
        <p:spPr>
          <a:xfrm>
            <a:off x="5185164" y="4464333"/>
            <a:ext cx="1828800" cy="18288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16"/>
          <p:cNvSpPr>
            <a:spLocks noChangeArrowheads="1"/>
          </p:cNvSpPr>
          <p:nvPr/>
        </p:nvSpPr>
        <p:spPr bwMode="auto">
          <a:xfrm>
            <a:off x="5181598" y="4984821"/>
            <a:ext cx="1828802" cy="662554"/>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None/>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内容主题</a:t>
            </a:r>
            <a:endParaRPr 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 name="图片 22" descr="123"/>
          <p:cNvPicPr>
            <a:picLocks noChangeAspect="1"/>
          </p:cNvPicPr>
          <p:nvPr/>
        </p:nvPicPr>
        <p:blipFill>
          <a:blip r:embed="rId3"/>
          <a:stretch>
            <a:fillRect/>
          </a:stretch>
        </p:blipFill>
        <p:spPr>
          <a:xfrm>
            <a:off x="9357995" y="165100"/>
            <a:ext cx="2398395" cy="484505"/>
          </a:xfrm>
          <a:prstGeom prst="rect">
            <a:avLst/>
          </a:prstGeom>
        </p:spPr>
      </p:pic>
      <p:sp>
        <p:nvSpPr>
          <p:cNvPr id="24" name="矩形 23">
            <a:extLst>
              <a:ext uri="{FF2B5EF4-FFF2-40B4-BE49-F238E27FC236}">
                <a16:creationId xmlns:a16="http://schemas.microsoft.com/office/drawing/2014/main" id="{29B03500-5D9D-46AD-A37B-551F0962D46B}"/>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1">
            <a:extLst>
              <a:ext uri="{FF2B5EF4-FFF2-40B4-BE49-F238E27FC236}">
                <a16:creationId xmlns:a16="http://schemas.microsoft.com/office/drawing/2014/main" id="{EE77557F-75AD-4104-A635-3D2AA09E397E}"/>
              </a:ext>
            </a:extLst>
          </p:cNvPr>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6" name="KSO_Shape">
            <a:extLst>
              <a:ext uri="{FF2B5EF4-FFF2-40B4-BE49-F238E27FC236}">
                <a16:creationId xmlns:a16="http://schemas.microsoft.com/office/drawing/2014/main" id="{39DCE498-D621-453E-909D-DA9B33AE34B0}"/>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7" name="图片 26" descr="123">
            <a:extLst>
              <a:ext uri="{FF2B5EF4-FFF2-40B4-BE49-F238E27FC236}">
                <a16:creationId xmlns:a16="http://schemas.microsoft.com/office/drawing/2014/main" id="{5471011D-39DB-422B-BDF2-7197B29492B1}"/>
              </a:ext>
            </a:extLst>
          </p:cNvPr>
          <p:cNvPicPr>
            <a:picLocks noChangeAspect="1"/>
          </p:cNvPicPr>
          <p:nvPr/>
        </p:nvPicPr>
        <p:blipFill>
          <a:blip r:embed="rId3"/>
          <a:stretch>
            <a:fillRect/>
          </a:stretch>
        </p:blipFill>
        <p:spPr>
          <a:xfrm>
            <a:off x="9357995" y="165100"/>
            <a:ext cx="2398395" cy="484505"/>
          </a:xfrm>
          <a:prstGeom prst="rect">
            <a:avLst/>
          </a:prstGeom>
        </p:spPr>
      </p:pic>
      <p:sp>
        <p:nvSpPr>
          <p:cNvPr id="28" name="文本框 27">
            <a:extLst>
              <a:ext uri="{FF2B5EF4-FFF2-40B4-BE49-F238E27FC236}">
                <a16:creationId xmlns:a16="http://schemas.microsoft.com/office/drawing/2014/main" id="{A92DD91A-226A-4668-9D99-831DAFA2F254}"/>
              </a:ext>
            </a:extLst>
          </p:cNvPr>
          <p:cNvSpPr txBox="1"/>
          <p:nvPr/>
        </p:nvSpPr>
        <p:spPr>
          <a:xfrm>
            <a:off x="3223275" y="522683"/>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29" name="矩形 28">
            <a:extLst>
              <a:ext uri="{FF2B5EF4-FFF2-40B4-BE49-F238E27FC236}">
                <a16:creationId xmlns:a16="http://schemas.microsoft.com/office/drawing/2014/main" id="{DB865DDF-695F-415B-BD4C-2F187EB565DD}"/>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1">
            <a:extLst>
              <a:ext uri="{FF2B5EF4-FFF2-40B4-BE49-F238E27FC236}">
                <a16:creationId xmlns:a16="http://schemas.microsoft.com/office/drawing/2014/main" id="{5FFF52A4-0326-4F6B-8A22-7B5A475C9C21}"/>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第二章副标题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31" name="KSO_Shape">
            <a:extLst>
              <a:ext uri="{FF2B5EF4-FFF2-40B4-BE49-F238E27FC236}">
                <a16:creationId xmlns:a16="http://schemas.microsoft.com/office/drawing/2014/main" id="{7D377918-BD02-4245-ADD8-DDC2AE3B11FA}"/>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2" name="图片 31" descr="123">
            <a:extLst>
              <a:ext uri="{FF2B5EF4-FFF2-40B4-BE49-F238E27FC236}">
                <a16:creationId xmlns:a16="http://schemas.microsoft.com/office/drawing/2014/main" id="{E082303E-B7D3-4107-948C-1A455408802B}"/>
              </a:ext>
            </a:extLst>
          </p:cNvPr>
          <p:cNvPicPr>
            <a:picLocks noChangeAspect="1"/>
          </p:cNvPicPr>
          <p:nvPr/>
        </p:nvPicPr>
        <p:blipFill>
          <a:blip r:embed="rId3"/>
          <a:stretch>
            <a:fillRect/>
          </a:stretch>
        </p:blipFill>
        <p:spPr>
          <a:xfrm>
            <a:off x="9357995" y="165100"/>
            <a:ext cx="2398395" cy="484505"/>
          </a:xfrm>
          <a:prstGeom prst="rect">
            <a:avLst/>
          </a:prstGeom>
        </p:spPr>
      </p:pic>
      <p:sp>
        <p:nvSpPr>
          <p:cNvPr id="34" name="文本框 33">
            <a:extLst>
              <a:ext uri="{FF2B5EF4-FFF2-40B4-BE49-F238E27FC236}">
                <a16:creationId xmlns:a16="http://schemas.microsoft.com/office/drawing/2014/main" id="{A369AEB1-93AA-4F96-9C94-21DCCC0B85C6}"/>
              </a:ext>
            </a:extLst>
          </p:cNvPr>
          <p:cNvSpPr txBox="1"/>
          <p:nvPr/>
        </p:nvSpPr>
        <p:spPr>
          <a:xfrm>
            <a:off x="9833303" y="5851466"/>
            <a:ext cx="2491531" cy="989566"/>
          </a:xfrm>
          <a:prstGeom prst="rect">
            <a:avLst/>
          </a:prstGeom>
          <a:noFill/>
        </p:spPr>
        <p:txBody>
          <a:bodyPr wrap="square">
            <a:spAutoFit/>
          </a:bodyPr>
          <a:lstStyle/>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第二章标题字体：微软雅黑 加粗 </a:t>
            </a:r>
            <a:r>
              <a:rPr lang="en-US" altLang="zh-CN" sz="1000" b="1" dirty="0">
                <a:solidFill>
                  <a:srgbClr val="062855"/>
                </a:solidFill>
                <a:latin typeface="仿宋_GB2312" panose="02010609030101010101" pitchFamily="49" charset="-122"/>
                <a:ea typeface="仿宋_GB2312" panose="02010609030101010101" pitchFamily="49" charset="-122"/>
              </a:rPr>
              <a:t>28</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内容标题字体：微软雅黑加粗 </a:t>
            </a:r>
            <a:r>
              <a:rPr lang="en-US" altLang="zh-CN" sz="1000" b="1" dirty="0">
                <a:solidFill>
                  <a:srgbClr val="062855"/>
                </a:solidFill>
                <a:latin typeface="仿宋_GB2312" panose="02010609030101010101" pitchFamily="49" charset="-122"/>
                <a:ea typeface="仿宋_GB2312" panose="02010609030101010101" pitchFamily="49" charset="-122"/>
              </a:rPr>
              <a:t>24</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内容正文字体：微软雅黑 </a:t>
            </a:r>
            <a:r>
              <a:rPr lang="en-US" altLang="zh-CN" sz="1000" b="1" dirty="0">
                <a:solidFill>
                  <a:srgbClr val="062855"/>
                </a:solidFill>
                <a:latin typeface="仿宋_GB2312" panose="02010609030101010101" pitchFamily="49" charset="-122"/>
                <a:ea typeface="仿宋_GB2312" panose="02010609030101010101" pitchFamily="49" charset="-122"/>
              </a:rPr>
              <a:t>16</a:t>
            </a:r>
            <a:r>
              <a:rPr lang="zh-CN" altLang="en-US" sz="1000" b="1" dirty="0">
                <a:solidFill>
                  <a:srgbClr val="062855"/>
                </a:solidFill>
                <a:latin typeface="仿宋_GB2312" panose="02010609030101010101" pitchFamily="49" charset="-122"/>
                <a:ea typeface="仿宋_GB2312" panose="02010609030101010101" pitchFamily="49" charset="-122"/>
              </a:rPr>
              <a:t>号</a:t>
            </a:r>
            <a:endParaRPr lang="en-US" altLang="zh-CN" sz="1000" b="1" dirty="0">
              <a:solidFill>
                <a:srgbClr val="062855"/>
              </a:solidFill>
              <a:latin typeface="仿宋_GB2312" panose="02010609030101010101" pitchFamily="49" charset="-122"/>
              <a:ea typeface="仿宋_GB2312" panose="02010609030101010101" pitchFamily="49" charset="-122"/>
            </a:endParaRPr>
          </a:p>
          <a:p>
            <a:pPr>
              <a:lnSpc>
                <a:spcPct val="150000"/>
              </a:lnSpc>
            </a:pPr>
            <a:r>
              <a:rPr lang="zh-CN" altLang="en-US" sz="1000" b="1" dirty="0">
                <a:solidFill>
                  <a:srgbClr val="062855"/>
                </a:solidFill>
                <a:latin typeface="仿宋_GB2312" panose="02010609030101010101" pitchFamily="49" charset="-122"/>
                <a:ea typeface="仿宋_GB2312" panose="02010609030101010101" pitchFamily="49" charset="-122"/>
              </a:rPr>
              <a:t>行间距：</a:t>
            </a:r>
            <a:r>
              <a:rPr lang="en-US" altLang="zh-CN" sz="1000" b="1" dirty="0">
                <a:solidFill>
                  <a:srgbClr val="062855"/>
                </a:solidFill>
                <a:latin typeface="仿宋_GB2312" panose="02010609030101010101" pitchFamily="49" charset="-122"/>
                <a:ea typeface="仿宋_GB2312" panose="02010609030101010101" pitchFamily="49" charset="-122"/>
              </a:rPr>
              <a:t>1.5</a:t>
            </a:r>
            <a:r>
              <a:rPr lang="zh-CN" altLang="en-US" sz="1000" b="1" dirty="0">
                <a:solidFill>
                  <a:srgbClr val="062855"/>
                </a:solidFill>
                <a:latin typeface="仿宋_GB2312" panose="02010609030101010101" pitchFamily="49" charset="-122"/>
                <a:ea typeface="仿宋_GB2312" panose="02010609030101010101" pitchFamily="49" charset="-122"/>
              </a:rPr>
              <a:t>倍</a:t>
            </a:r>
            <a:endParaRPr lang="zh-CN" altLang="en-US" sz="1000" b="1" dirty="0">
              <a:solidFill>
                <a:srgbClr val="062855"/>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533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375" autoRev="1" fill="hold">
                                          <p:stCondLst>
                                            <p:cond delay="0"/>
                                          </p:stCondLst>
                                        </p:cTn>
                                        <p:tgtEl>
                                          <p:spTgt spid="3"/>
                                        </p:tgtEl>
                                        <p:attrNameLst>
                                          <p:attrName>ppt_w</p:attrName>
                                        </p:attrNameLst>
                                      </p:cBhvr>
                                    </p:anim>
                                    <p:anim by="(#ppt_w*0.50)" calcmode="lin" valueType="num">
                                      <p:cBhvr>
                                        <p:cTn id="18" dur="375" decel="50000" autoRev="1" fill="hold">
                                          <p:stCondLst>
                                            <p:cond delay="0"/>
                                          </p:stCondLst>
                                        </p:cTn>
                                        <p:tgtEl>
                                          <p:spTgt spid="3"/>
                                        </p:tgtEl>
                                        <p:attrNameLst>
                                          <p:attrName>ppt_x</p:attrName>
                                        </p:attrNameLst>
                                      </p:cBhvr>
                                    </p:anim>
                                    <p:anim from="(-#ppt_h/2)" to="(#ppt_y)" calcmode="lin" valueType="num">
                                      <p:cBhvr>
                                        <p:cTn id="19" dur="750" fill="hold">
                                          <p:stCondLst>
                                            <p:cond delay="0"/>
                                          </p:stCondLst>
                                        </p:cTn>
                                        <p:tgtEl>
                                          <p:spTgt spid="3"/>
                                        </p:tgtEl>
                                        <p:attrNameLst>
                                          <p:attrName>ppt_y</p:attrName>
                                        </p:attrNameLst>
                                      </p:cBhvr>
                                    </p:anim>
                                    <p:animRot by="21600000">
                                      <p:cBhvr>
                                        <p:cTn id="20" dur="750" fill="hold">
                                          <p:stCondLst>
                                            <p:cond delay="0"/>
                                          </p:stCondLst>
                                        </p:cTn>
                                        <p:tgtEl>
                                          <p:spTgt spid="3"/>
                                        </p:tgtEl>
                                        <p:attrNameLst>
                                          <p:attrName>r</p:attrName>
                                        </p:attrNameLst>
                                      </p:cBhvr>
                                    </p:animRot>
                                  </p:childTnLst>
                                </p:cTn>
                              </p:par>
                            </p:childTnLst>
                          </p:cTn>
                        </p:par>
                        <p:par>
                          <p:cTn id="21" fill="hold">
                            <p:stCondLst>
                              <p:cond delay="2924"/>
                            </p:stCondLst>
                            <p:childTnLst>
                              <p:par>
                                <p:cTn id="22" presetID="2" presetClass="entr" presetSubtype="4"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3424"/>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4074"/>
                            </p:stCondLst>
                            <p:childTnLst>
                              <p:par>
                                <p:cTn id="33" presetID="1" presetClass="entr" presetSubtype="0" fill="hold" grpId="1" nodeType="after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42" presetClass="path" presetSubtype="0" accel="50000" decel="50000" fill="hold" grpId="0" nodeType="withEffect">
                                  <p:stCondLst>
                                    <p:cond delay="0"/>
                                  </p:stCondLst>
                                  <p:childTnLst>
                                    <p:animMotion origin="layout" path="M 8.33333E-7 4.44444E-6 L 0.17773 -0.00533 " pathEditMode="relative" rAng="0" ptsTypes="AA">
                                      <p:cBhvr>
                                        <p:cTn id="44" dur="1000" spd="-100000" fill="hold"/>
                                        <p:tgtEl>
                                          <p:spTgt spid="5"/>
                                        </p:tgtEl>
                                        <p:attrNameLst>
                                          <p:attrName>ppt_x</p:attrName>
                                          <p:attrName>ppt_y</p:attrName>
                                        </p:attrNameLst>
                                      </p:cBhvr>
                                      <p:rCtr x="8880" y="-278"/>
                                    </p:animMotion>
                                  </p:childTnLst>
                                </p:cTn>
                              </p:par>
                              <p:par>
                                <p:cTn id="45" presetID="42" presetClass="path" presetSubtype="0" accel="50000" decel="50000" fill="hold" grpId="0" nodeType="withEffect">
                                  <p:stCondLst>
                                    <p:cond delay="0"/>
                                  </p:stCondLst>
                                  <p:childTnLst>
                                    <p:animMotion origin="layout" path="M 4.58333E-6 -3.33333E-6 L 0.11835 0.17662 " pathEditMode="relative" rAng="0" ptsTypes="AA">
                                      <p:cBhvr>
                                        <p:cTn id="46" dur="1000" spd="-100000" fill="hold"/>
                                        <p:tgtEl>
                                          <p:spTgt spid="6"/>
                                        </p:tgtEl>
                                        <p:attrNameLst>
                                          <p:attrName>ppt_x</p:attrName>
                                          <p:attrName>ppt_y</p:attrName>
                                        </p:attrNameLst>
                                      </p:cBhvr>
                                      <p:rCtr x="5911" y="8819"/>
                                    </p:animMotion>
                                  </p:childTnLst>
                                </p:cTn>
                              </p:par>
                              <p:par>
                                <p:cTn id="47" presetID="42" presetClass="path" presetSubtype="0" accel="50000" decel="50000" fill="hold" grpId="0" nodeType="withEffect">
                                  <p:stCondLst>
                                    <p:cond delay="0"/>
                                  </p:stCondLst>
                                  <p:childTnLst>
                                    <p:animMotion origin="layout" path="M 3.75E-6 -2.22222E-6 L 3.75E-6 0.25 " pathEditMode="relative" rAng="0" ptsTypes="AA">
                                      <p:cBhvr>
                                        <p:cTn id="48" dur="1000" spd="-100000" fill="hold"/>
                                        <p:tgtEl>
                                          <p:spTgt spid="7"/>
                                        </p:tgtEl>
                                        <p:attrNameLst>
                                          <p:attrName>ppt_x</p:attrName>
                                          <p:attrName>ppt_y</p:attrName>
                                        </p:attrNameLst>
                                      </p:cBhvr>
                                      <p:rCtr x="0" y="12500"/>
                                    </p:animMotion>
                                  </p:childTnLst>
                                </p:cTn>
                              </p:par>
                              <p:par>
                                <p:cTn id="49" presetID="42" presetClass="path" presetSubtype="0" accel="50000" decel="50000" fill="hold" grpId="0" nodeType="withEffect">
                                  <p:stCondLst>
                                    <p:cond delay="0"/>
                                  </p:stCondLst>
                                  <p:childTnLst>
                                    <p:animMotion origin="layout" path="M -3.33333E-6 -3.33333E-6 L -0.11862 0.17408 " pathEditMode="relative" rAng="0" ptsTypes="AA">
                                      <p:cBhvr>
                                        <p:cTn id="50" dur="1000" spd="-100000" fill="hold"/>
                                        <p:tgtEl>
                                          <p:spTgt spid="8"/>
                                        </p:tgtEl>
                                        <p:attrNameLst>
                                          <p:attrName>ppt_x</p:attrName>
                                          <p:attrName>ppt_y</p:attrName>
                                        </p:attrNameLst>
                                      </p:cBhvr>
                                      <p:rCtr x="-5937" y="8704"/>
                                    </p:animMotion>
                                  </p:childTnLst>
                                </p:cTn>
                              </p:par>
                              <p:par>
                                <p:cTn id="51" presetID="42" presetClass="path" presetSubtype="0" accel="50000" decel="50000" fill="hold" grpId="0" nodeType="withEffect">
                                  <p:stCondLst>
                                    <p:cond delay="0"/>
                                  </p:stCondLst>
                                  <p:childTnLst>
                                    <p:animMotion origin="layout" path="M -1.45833E-6 4.44444E-6 L -0.17239 -0.0044 " pathEditMode="relative" rAng="0" ptsTypes="AA">
                                      <p:cBhvr>
                                        <p:cTn id="52" dur="1000" spd="-100000" fill="hold"/>
                                        <p:tgtEl>
                                          <p:spTgt spid="9"/>
                                        </p:tgtEl>
                                        <p:attrNameLst>
                                          <p:attrName>ppt_x</p:attrName>
                                          <p:attrName>ppt_y</p:attrName>
                                        </p:attrNameLst>
                                      </p:cBhvr>
                                      <p:rCtr x="-8620" y="-231"/>
                                    </p:animMotion>
                                  </p:childTnLst>
                                </p:cTn>
                              </p:par>
                              <p:par>
                                <p:cTn id="53" presetID="53" presetClass="entr" presetSubtype="16" fill="hold" grpId="2"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Effect transition="in" filter="fade">
                                      <p:cBhvr>
                                        <p:cTn id="57" dur="1000"/>
                                        <p:tgtEl>
                                          <p:spTgt spid="5"/>
                                        </p:tgtEl>
                                      </p:cBhvr>
                                    </p:animEffect>
                                  </p:childTnLst>
                                </p:cTn>
                              </p:par>
                              <p:par>
                                <p:cTn id="58" presetID="53" presetClass="entr" presetSubtype="16" fill="hold" grpId="2"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1000" fill="hold"/>
                                        <p:tgtEl>
                                          <p:spTgt spid="6"/>
                                        </p:tgtEl>
                                        <p:attrNameLst>
                                          <p:attrName>ppt_w</p:attrName>
                                        </p:attrNameLst>
                                      </p:cBhvr>
                                      <p:tavLst>
                                        <p:tav tm="0">
                                          <p:val>
                                            <p:fltVal val="0"/>
                                          </p:val>
                                        </p:tav>
                                        <p:tav tm="100000">
                                          <p:val>
                                            <p:strVal val="#ppt_w"/>
                                          </p:val>
                                        </p:tav>
                                      </p:tavLst>
                                    </p:anim>
                                    <p:anim calcmode="lin" valueType="num">
                                      <p:cBhvr>
                                        <p:cTn id="61" dur="1000" fill="hold"/>
                                        <p:tgtEl>
                                          <p:spTgt spid="6"/>
                                        </p:tgtEl>
                                        <p:attrNameLst>
                                          <p:attrName>ppt_h</p:attrName>
                                        </p:attrNameLst>
                                      </p:cBhvr>
                                      <p:tavLst>
                                        <p:tav tm="0">
                                          <p:val>
                                            <p:fltVal val="0"/>
                                          </p:val>
                                        </p:tav>
                                        <p:tav tm="100000">
                                          <p:val>
                                            <p:strVal val="#ppt_h"/>
                                          </p:val>
                                        </p:tav>
                                      </p:tavLst>
                                    </p:anim>
                                    <p:animEffect transition="in" filter="fade">
                                      <p:cBhvr>
                                        <p:cTn id="62" dur="1000"/>
                                        <p:tgtEl>
                                          <p:spTgt spid="6"/>
                                        </p:tgtEl>
                                      </p:cBhvr>
                                    </p:animEffect>
                                  </p:childTnLst>
                                </p:cTn>
                              </p:par>
                              <p:par>
                                <p:cTn id="63" presetID="53" presetClass="entr" presetSubtype="16" fill="hold" grpId="2"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1000" fill="hold"/>
                                        <p:tgtEl>
                                          <p:spTgt spid="7"/>
                                        </p:tgtEl>
                                        <p:attrNameLst>
                                          <p:attrName>ppt_w</p:attrName>
                                        </p:attrNameLst>
                                      </p:cBhvr>
                                      <p:tavLst>
                                        <p:tav tm="0">
                                          <p:val>
                                            <p:fltVal val="0"/>
                                          </p:val>
                                        </p:tav>
                                        <p:tav tm="100000">
                                          <p:val>
                                            <p:strVal val="#ppt_w"/>
                                          </p:val>
                                        </p:tav>
                                      </p:tavLst>
                                    </p:anim>
                                    <p:anim calcmode="lin" valueType="num">
                                      <p:cBhvr>
                                        <p:cTn id="66" dur="1000" fill="hold"/>
                                        <p:tgtEl>
                                          <p:spTgt spid="7"/>
                                        </p:tgtEl>
                                        <p:attrNameLst>
                                          <p:attrName>ppt_h</p:attrName>
                                        </p:attrNameLst>
                                      </p:cBhvr>
                                      <p:tavLst>
                                        <p:tav tm="0">
                                          <p:val>
                                            <p:fltVal val="0"/>
                                          </p:val>
                                        </p:tav>
                                        <p:tav tm="100000">
                                          <p:val>
                                            <p:strVal val="#ppt_h"/>
                                          </p:val>
                                        </p:tav>
                                      </p:tavLst>
                                    </p:anim>
                                    <p:animEffect transition="in" filter="fade">
                                      <p:cBhvr>
                                        <p:cTn id="67" dur="1000"/>
                                        <p:tgtEl>
                                          <p:spTgt spid="7"/>
                                        </p:tgtEl>
                                      </p:cBhvr>
                                    </p:animEffect>
                                  </p:childTnLst>
                                </p:cTn>
                              </p:par>
                              <p:par>
                                <p:cTn id="68" presetID="53" presetClass="entr" presetSubtype="16" fill="hold" grpId="2"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1000" fill="hold"/>
                                        <p:tgtEl>
                                          <p:spTgt spid="8"/>
                                        </p:tgtEl>
                                        <p:attrNameLst>
                                          <p:attrName>ppt_w</p:attrName>
                                        </p:attrNameLst>
                                      </p:cBhvr>
                                      <p:tavLst>
                                        <p:tav tm="0">
                                          <p:val>
                                            <p:fltVal val="0"/>
                                          </p:val>
                                        </p:tav>
                                        <p:tav tm="100000">
                                          <p:val>
                                            <p:strVal val="#ppt_w"/>
                                          </p:val>
                                        </p:tav>
                                      </p:tavLst>
                                    </p:anim>
                                    <p:anim calcmode="lin" valueType="num">
                                      <p:cBhvr>
                                        <p:cTn id="71" dur="1000" fill="hold"/>
                                        <p:tgtEl>
                                          <p:spTgt spid="8"/>
                                        </p:tgtEl>
                                        <p:attrNameLst>
                                          <p:attrName>ppt_h</p:attrName>
                                        </p:attrNameLst>
                                      </p:cBhvr>
                                      <p:tavLst>
                                        <p:tav tm="0">
                                          <p:val>
                                            <p:fltVal val="0"/>
                                          </p:val>
                                        </p:tav>
                                        <p:tav tm="100000">
                                          <p:val>
                                            <p:strVal val="#ppt_h"/>
                                          </p:val>
                                        </p:tav>
                                      </p:tavLst>
                                    </p:anim>
                                    <p:animEffect transition="in" filter="fade">
                                      <p:cBhvr>
                                        <p:cTn id="72" dur="1000"/>
                                        <p:tgtEl>
                                          <p:spTgt spid="8"/>
                                        </p:tgtEl>
                                      </p:cBhvr>
                                    </p:animEffect>
                                  </p:childTnLst>
                                </p:cTn>
                              </p:par>
                              <p:par>
                                <p:cTn id="73" presetID="53" presetClass="entr" presetSubtype="16" fill="hold" grpId="2"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par>
                                <p:cTn id="78" presetID="10" presetClass="entr" presetSubtype="0" fill="hold" grpId="3"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1000"/>
                                        <p:tgtEl>
                                          <p:spTgt spid="5"/>
                                        </p:tgtEl>
                                      </p:cBhvr>
                                    </p:animEffect>
                                  </p:childTnLst>
                                </p:cTn>
                              </p:par>
                              <p:par>
                                <p:cTn id="81" presetID="10" presetClass="entr" presetSubtype="0" fill="hold" grpId="3"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1000"/>
                                        <p:tgtEl>
                                          <p:spTgt spid="6"/>
                                        </p:tgtEl>
                                      </p:cBhvr>
                                    </p:animEffect>
                                  </p:childTnLst>
                                </p:cTn>
                              </p:par>
                              <p:par>
                                <p:cTn id="84" presetID="10" presetClass="entr" presetSubtype="0" fill="hold" grpId="3"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childTnLst>
                                </p:cTn>
                              </p:par>
                              <p:par>
                                <p:cTn id="87" presetID="10" presetClass="entr" presetSubtype="0" fill="hold" grpId="3"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childTnLst>
                                </p:cTn>
                              </p:par>
                              <p:par>
                                <p:cTn id="90" presetID="10" presetClass="entr" presetSubtype="0" fill="hold" grpId="3"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par>
                                <p:cTn id="95" presetID="42" presetClass="path" presetSubtype="0" accel="50000" decel="50000" fill="hold" grpId="1" nodeType="withEffect">
                                  <p:stCondLst>
                                    <p:cond delay="0"/>
                                  </p:stCondLst>
                                  <p:childTnLst>
                                    <p:animMotion origin="layout" path="M 8.33333E-7 4.44444E-6 L 0.17773 -0.00533 " pathEditMode="relative" rAng="0" ptsTypes="AA">
                                      <p:cBhvr>
                                        <p:cTn id="96" dur="1000" spd="-100000" fill="hold"/>
                                        <p:tgtEl>
                                          <p:spTgt spid="15"/>
                                        </p:tgtEl>
                                        <p:attrNameLst>
                                          <p:attrName>ppt_x</p:attrName>
                                          <p:attrName>ppt_y</p:attrName>
                                        </p:attrNameLst>
                                      </p:cBhvr>
                                      <p:rCtr x="8880" y="-278"/>
                                    </p:animMotion>
                                  </p:childTnLst>
                                </p:cTn>
                              </p:par>
                              <p:par>
                                <p:cTn id="97" presetID="53" presetClass="entr" presetSubtype="16" fill="hold" grpId="2" nodeType="with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1000" fill="hold"/>
                                        <p:tgtEl>
                                          <p:spTgt spid="15"/>
                                        </p:tgtEl>
                                        <p:attrNameLst>
                                          <p:attrName>ppt_w</p:attrName>
                                        </p:attrNameLst>
                                      </p:cBhvr>
                                      <p:tavLst>
                                        <p:tav tm="0">
                                          <p:val>
                                            <p:fltVal val="0"/>
                                          </p:val>
                                        </p:tav>
                                        <p:tav tm="100000">
                                          <p:val>
                                            <p:strVal val="#ppt_w"/>
                                          </p:val>
                                        </p:tav>
                                      </p:tavLst>
                                    </p:anim>
                                    <p:anim calcmode="lin" valueType="num">
                                      <p:cBhvr>
                                        <p:cTn id="100" dur="1000" fill="hold"/>
                                        <p:tgtEl>
                                          <p:spTgt spid="15"/>
                                        </p:tgtEl>
                                        <p:attrNameLst>
                                          <p:attrName>ppt_h</p:attrName>
                                        </p:attrNameLst>
                                      </p:cBhvr>
                                      <p:tavLst>
                                        <p:tav tm="0">
                                          <p:val>
                                            <p:fltVal val="0"/>
                                          </p:val>
                                        </p:tav>
                                        <p:tav tm="100000">
                                          <p:val>
                                            <p:strVal val="#ppt_h"/>
                                          </p:val>
                                        </p:tav>
                                      </p:tavLst>
                                    </p:anim>
                                    <p:animEffect transition="in" filter="fade">
                                      <p:cBhvr>
                                        <p:cTn id="101" dur="1000"/>
                                        <p:tgtEl>
                                          <p:spTgt spid="15"/>
                                        </p:tgtEl>
                                      </p:cBhvr>
                                    </p:animEffect>
                                  </p:childTnLst>
                                </p:cTn>
                              </p:par>
                              <p:par>
                                <p:cTn id="102" presetID="10" presetClass="entr" presetSubtype="0" fill="hold" grpId="3" nodeType="with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1000"/>
                                        <p:tgtEl>
                                          <p:spTgt spid="15"/>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par>
                                <p:cTn id="107" presetID="42" presetClass="path" presetSubtype="0" accel="50000" decel="50000" fill="hold" grpId="1" nodeType="withEffect">
                                  <p:stCondLst>
                                    <p:cond delay="0"/>
                                  </p:stCondLst>
                                  <p:childTnLst>
                                    <p:animMotion origin="layout" path="M 4.79167E-6 -3.33333E-6 L 0.11835 0.17662 " pathEditMode="relative" rAng="0" ptsTypes="AA">
                                      <p:cBhvr>
                                        <p:cTn id="108" dur="1000" spd="-100000" fill="hold"/>
                                        <p:tgtEl>
                                          <p:spTgt spid="16"/>
                                        </p:tgtEl>
                                        <p:attrNameLst>
                                          <p:attrName>ppt_x</p:attrName>
                                          <p:attrName>ppt_y</p:attrName>
                                        </p:attrNameLst>
                                      </p:cBhvr>
                                      <p:rCtr x="5911" y="8819"/>
                                    </p:animMotion>
                                  </p:childTnLst>
                                </p:cTn>
                              </p:par>
                              <p:par>
                                <p:cTn id="109" presetID="53" presetClass="entr" presetSubtype="16" fill="hold" grpId="2" nodeType="with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p:cTn id="111" dur="1000" fill="hold"/>
                                        <p:tgtEl>
                                          <p:spTgt spid="16"/>
                                        </p:tgtEl>
                                        <p:attrNameLst>
                                          <p:attrName>ppt_w</p:attrName>
                                        </p:attrNameLst>
                                      </p:cBhvr>
                                      <p:tavLst>
                                        <p:tav tm="0">
                                          <p:val>
                                            <p:fltVal val="0"/>
                                          </p:val>
                                        </p:tav>
                                        <p:tav tm="100000">
                                          <p:val>
                                            <p:strVal val="#ppt_w"/>
                                          </p:val>
                                        </p:tav>
                                      </p:tavLst>
                                    </p:anim>
                                    <p:anim calcmode="lin" valueType="num">
                                      <p:cBhvr>
                                        <p:cTn id="112" dur="1000" fill="hold"/>
                                        <p:tgtEl>
                                          <p:spTgt spid="16"/>
                                        </p:tgtEl>
                                        <p:attrNameLst>
                                          <p:attrName>ppt_h</p:attrName>
                                        </p:attrNameLst>
                                      </p:cBhvr>
                                      <p:tavLst>
                                        <p:tav tm="0">
                                          <p:val>
                                            <p:fltVal val="0"/>
                                          </p:val>
                                        </p:tav>
                                        <p:tav tm="100000">
                                          <p:val>
                                            <p:strVal val="#ppt_h"/>
                                          </p:val>
                                        </p:tav>
                                      </p:tavLst>
                                    </p:anim>
                                    <p:animEffect transition="in" filter="fade">
                                      <p:cBhvr>
                                        <p:cTn id="113" dur="1000"/>
                                        <p:tgtEl>
                                          <p:spTgt spid="16"/>
                                        </p:tgtEl>
                                      </p:cBhvr>
                                    </p:animEffect>
                                  </p:childTnLst>
                                </p:cTn>
                              </p:par>
                              <p:par>
                                <p:cTn id="114" presetID="10" presetClass="entr" presetSubtype="0" fill="hold" grpId="3"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1000"/>
                                        <p:tgtEl>
                                          <p:spTgt spid="16"/>
                                        </p:tgtEl>
                                      </p:cBhvr>
                                    </p:animEffect>
                                  </p:childTnLst>
                                </p:cTn>
                              </p:par>
                              <p:par>
                                <p:cTn id="117" presetID="1"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childTnLst>
                                </p:cTn>
                              </p:par>
                              <p:par>
                                <p:cTn id="119" presetID="42" presetClass="path" presetSubtype="0" accel="50000" decel="50000" fill="hold" grpId="1" nodeType="withEffect">
                                  <p:stCondLst>
                                    <p:cond delay="0"/>
                                  </p:stCondLst>
                                  <p:childTnLst>
                                    <p:animMotion origin="layout" path="M 3.75E-6 -2.22222E-6 L 3.75E-6 0.25 " pathEditMode="relative" rAng="0" ptsTypes="AA">
                                      <p:cBhvr>
                                        <p:cTn id="120" dur="1000" spd="-100000" fill="hold"/>
                                        <p:tgtEl>
                                          <p:spTgt spid="17"/>
                                        </p:tgtEl>
                                        <p:attrNameLst>
                                          <p:attrName>ppt_x</p:attrName>
                                          <p:attrName>ppt_y</p:attrName>
                                        </p:attrNameLst>
                                      </p:cBhvr>
                                      <p:rCtr x="0" y="12500"/>
                                    </p:animMotion>
                                  </p:childTnLst>
                                </p:cTn>
                              </p:par>
                              <p:par>
                                <p:cTn id="121" presetID="53" presetClass="entr" presetSubtype="16" fill="hold" grpId="2" nodeType="with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1000" fill="hold"/>
                                        <p:tgtEl>
                                          <p:spTgt spid="17"/>
                                        </p:tgtEl>
                                        <p:attrNameLst>
                                          <p:attrName>ppt_w</p:attrName>
                                        </p:attrNameLst>
                                      </p:cBhvr>
                                      <p:tavLst>
                                        <p:tav tm="0">
                                          <p:val>
                                            <p:fltVal val="0"/>
                                          </p:val>
                                        </p:tav>
                                        <p:tav tm="100000">
                                          <p:val>
                                            <p:strVal val="#ppt_w"/>
                                          </p:val>
                                        </p:tav>
                                      </p:tavLst>
                                    </p:anim>
                                    <p:anim calcmode="lin" valueType="num">
                                      <p:cBhvr>
                                        <p:cTn id="124" dur="1000" fill="hold"/>
                                        <p:tgtEl>
                                          <p:spTgt spid="17"/>
                                        </p:tgtEl>
                                        <p:attrNameLst>
                                          <p:attrName>ppt_h</p:attrName>
                                        </p:attrNameLst>
                                      </p:cBhvr>
                                      <p:tavLst>
                                        <p:tav tm="0">
                                          <p:val>
                                            <p:fltVal val="0"/>
                                          </p:val>
                                        </p:tav>
                                        <p:tav tm="100000">
                                          <p:val>
                                            <p:strVal val="#ppt_h"/>
                                          </p:val>
                                        </p:tav>
                                      </p:tavLst>
                                    </p:anim>
                                    <p:animEffect transition="in" filter="fade">
                                      <p:cBhvr>
                                        <p:cTn id="125" dur="1000"/>
                                        <p:tgtEl>
                                          <p:spTgt spid="17"/>
                                        </p:tgtEl>
                                      </p:cBhvr>
                                    </p:animEffect>
                                  </p:childTnLst>
                                </p:cTn>
                              </p:par>
                              <p:par>
                                <p:cTn id="126" presetID="10" presetClass="entr" presetSubtype="0" fill="hold" grpId="3" nodeType="with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fade">
                                      <p:cBhvr>
                                        <p:cTn id="128" dur="1000"/>
                                        <p:tgtEl>
                                          <p:spTgt spid="17"/>
                                        </p:tgtEl>
                                      </p:cBhvr>
                                    </p:animEffect>
                                  </p:childTnLst>
                                </p:cTn>
                              </p:par>
                              <p:par>
                                <p:cTn id="129" presetID="1" presetClass="entr" presetSubtype="0" fill="hold" grpId="0" nodeType="withEffect">
                                  <p:stCondLst>
                                    <p:cond delay="0"/>
                                  </p:stCondLst>
                                  <p:childTnLst>
                                    <p:set>
                                      <p:cBhvr>
                                        <p:cTn id="130" dur="1" fill="hold">
                                          <p:stCondLst>
                                            <p:cond delay="0"/>
                                          </p:stCondLst>
                                        </p:cTn>
                                        <p:tgtEl>
                                          <p:spTgt spid="18"/>
                                        </p:tgtEl>
                                        <p:attrNameLst>
                                          <p:attrName>style.visibility</p:attrName>
                                        </p:attrNameLst>
                                      </p:cBhvr>
                                      <p:to>
                                        <p:strVal val="visible"/>
                                      </p:to>
                                    </p:set>
                                  </p:childTnLst>
                                </p:cTn>
                              </p:par>
                              <p:par>
                                <p:cTn id="131" presetID="42" presetClass="path" presetSubtype="0" accel="50000" decel="50000" fill="hold" grpId="1" nodeType="withEffect">
                                  <p:stCondLst>
                                    <p:cond delay="0"/>
                                  </p:stCondLst>
                                  <p:childTnLst>
                                    <p:animMotion origin="layout" path="M -3.33333E-6 -3.33333E-6 L -0.11862 0.17408 " pathEditMode="relative" rAng="0" ptsTypes="AA">
                                      <p:cBhvr>
                                        <p:cTn id="132" dur="1000" spd="-100000" fill="hold"/>
                                        <p:tgtEl>
                                          <p:spTgt spid="18"/>
                                        </p:tgtEl>
                                        <p:attrNameLst>
                                          <p:attrName>ppt_x</p:attrName>
                                          <p:attrName>ppt_y</p:attrName>
                                        </p:attrNameLst>
                                      </p:cBhvr>
                                      <p:rCtr x="-5937" y="8704"/>
                                    </p:animMotion>
                                  </p:childTnLst>
                                </p:cTn>
                              </p:par>
                              <p:par>
                                <p:cTn id="133" presetID="53" presetClass="entr" presetSubtype="16" fill="hold" grpId="2" nodeType="with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p:cTn id="135" dur="1000" fill="hold"/>
                                        <p:tgtEl>
                                          <p:spTgt spid="18"/>
                                        </p:tgtEl>
                                        <p:attrNameLst>
                                          <p:attrName>ppt_w</p:attrName>
                                        </p:attrNameLst>
                                      </p:cBhvr>
                                      <p:tavLst>
                                        <p:tav tm="0">
                                          <p:val>
                                            <p:fltVal val="0"/>
                                          </p:val>
                                        </p:tav>
                                        <p:tav tm="100000">
                                          <p:val>
                                            <p:strVal val="#ppt_w"/>
                                          </p:val>
                                        </p:tav>
                                      </p:tavLst>
                                    </p:anim>
                                    <p:anim calcmode="lin" valueType="num">
                                      <p:cBhvr>
                                        <p:cTn id="136" dur="1000" fill="hold"/>
                                        <p:tgtEl>
                                          <p:spTgt spid="18"/>
                                        </p:tgtEl>
                                        <p:attrNameLst>
                                          <p:attrName>ppt_h</p:attrName>
                                        </p:attrNameLst>
                                      </p:cBhvr>
                                      <p:tavLst>
                                        <p:tav tm="0">
                                          <p:val>
                                            <p:fltVal val="0"/>
                                          </p:val>
                                        </p:tav>
                                        <p:tav tm="100000">
                                          <p:val>
                                            <p:strVal val="#ppt_h"/>
                                          </p:val>
                                        </p:tav>
                                      </p:tavLst>
                                    </p:anim>
                                    <p:animEffect transition="in" filter="fade">
                                      <p:cBhvr>
                                        <p:cTn id="137" dur="1000"/>
                                        <p:tgtEl>
                                          <p:spTgt spid="18"/>
                                        </p:tgtEl>
                                      </p:cBhvr>
                                    </p:animEffect>
                                  </p:childTnLst>
                                </p:cTn>
                              </p:par>
                              <p:par>
                                <p:cTn id="138" presetID="10" presetClass="entr" presetSubtype="0" fill="hold" grpId="3" nodeType="with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fade">
                                      <p:cBhvr>
                                        <p:cTn id="140" dur="1000"/>
                                        <p:tgtEl>
                                          <p:spTgt spid="18"/>
                                        </p:tgtEl>
                                      </p:cBhvr>
                                    </p:animEffect>
                                  </p:childTnLst>
                                </p:cTn>
                              </p:par>
                              <p:par>
                                <p:cTn id="141" presetID="1" presetClass="entr" presetSubtype="0" fill="hold" grpId="0" nodeType="withEffect">
                                  <p:stCondLst>
                                    <p:cond delay="0"/>
                                  </p:stCondLst>
                                  <p:childTnLst>
                                    <p:set>
                                      <p:cBhvr>
                                        <p:cTn id="142" dur="1" fill="hold">
                                          <p:stCondLst>
                                            <p:cond delay="0"/>
                                          </p:stCondLst>
                                        </p:cTn>
                                        <p:tgtEl>
                                          <p:spTgt spid="19"/>
                                        </p:tgtEl>
                                        <p:attrNameLst>
                                          <p:attrName>style.visibility</p:attrName>
                                        </p:attrNameLst>
                                      </p:cBhvr>
                                      <p:to>
                                        <p:strVal val="visible"/>
                                      </p:to>
                                    </p:set>
                                  </p:childTnLst>
                                </p:cTn>
                              </p:par>
                              <p:par>
                                <p:cTn id="143" presetID="42" presetClass="path" presetSubtype="0" accel="50000" decel="50000" fill="hold" grpId="1" nodeType="withEffect">
                                  <p:stCondLst>
                                    <p:cond delay="0"/>
                                  </p:stCondLst>
                                  <p:childTnLst>
                                    <p:animMotion origin="layout" path="M -1.45833E-6 4.44444E-6 L -0.17239 -0.0044 " pathEditMode="relative" rAng="0" ptsTypes="AA">
                                      <p:cBhvr>
                                        <p:cTn id="144" dur="1000" spd="-100000" fill="hold"/>
                                        <p:tgtEl>
                                          <p:spTgt spid="19"/>
                                        </p:tgtEl>
                                        <p:attrNameLst>
                                          <p:attrName>ppt_x</p:attrName>
                                          <p:attrName>ppt_y</p:attrName>
                                        </p:attrNameLst>
                                      </p:cBhvr>
                                      <p:rCtr x="-8620" y="-231"/>
                                    </p:animMotion>
                                  </p:childTnLst>
                                </p:cTn>
                              </p:par>
                              <p:par>
                                <p:cTn id="145" presetID="53" presetClass="entr" presetSubtype="16" fill="hold" grpId="2" nodeType="with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p:cTn id="147" dur="1000" fill="hold"/>
                                        <p:tgtEl>
                                          <p:spTgt spid="19"/>
                                        </p:tgtEl>
                                        <p:attrNameLst>
                                          <p:attrName>ppt_w</p:attrName>
                                        </p:attrNameLst>
                                      </p:cBhvr>
                                      <p:tavLst>
                                        <p:tav tm="0">
                                          <p:val>
                                            <p:fltVal val="0"/>
                                          </p:val>
                                        </p:tav>
                                        <p:tav tm="100000">
                                          <p:val>
                                            <p:strVal val="#ppt_w"/>
                                          </p:val>
                                        </p:tav>
                                      </p:tavLst>
                                    </p:anim>
                                    <p:anim calcmode="lin" valueType="num">
                                      <p:cBhvr>
                                        <p:cTn id="148" dur="1000" fill="hold"/>
                                        <p:tgtEl>
                                          <p:spTgt spid="19"/>
                                        </p:tgtEl>
                                        <p:attrNameLst>
                                          <p:attrName>ppt_h</p:attrName>
                                        </p:attrNameLst>
                                      </p:cBhvr>
                                      <p:tavLst>
                                        <p:tav tm="0">
                                          <p:val>
                                            <p:fltVal val="0"/>
                                          </p:val>
                                        </p:tav>
                                        <p:tav tm="100000">
                                          <p:val>
                                            <p:strVal val="#ppt_h"/>
                                          </p:val>
                                        </p:tav>
                                      </p:tavLst>
                                    </p:anim>
                                    <p:animEffect transition="in" filter="fade">
                                      <p:cBhvr>
                                        <p:cTn id="149" dur="1000"/>
                                        <p:tgtEl>
                                          <p:spTgt spid="19"/>
                                        </p:tgtEl>
                                      </p:cBhvr>
                                    </p:animEffect>
                                  </p:childTnLst>
                                </p:cTn>
                              </p:par>
                              <p:par>
                                <p:cTn id="150" presetID="10" presetClass="entr" presetSubtype="0" fill="hold" grpId="3" nodeType="with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fade">
                                      <p:cBhvr>
                                        <p:cTn id="152" dur="1000"/>
                                        <p:tgtEl>
                                          <p:spTgt spid="19"/>
                                        </p:tgtEl>
                                      </p:cBhvr>
                                    </p:animEffect>
                                  </p:childTnLst>
                                </p:cTn>
                              </p:par>
                            </p:childTnLst>
                          </p:cTn>
                        </p:par>
                        <p:par>
                          <p:cTn id="153" fill="hold">
                            <p:stCondLst>
                              <p:cond delay="5074"/>
                            </p:stCondLst>
                            <p:childTnLst>
                              <p:par>
                                <p:cTn id="154" presetID="2" presetClass="entr" presetSubtype="1" fill="hold" grpId="0" nodeType="afterEffect">
                                  <p:stCondLst>
                                    <p:cond delay="0"/>
                                  </p:stCondLst>
                                  <p:childTnLst>
                                    <p:set>
                                      <p:cBhvr>
                                        <p:cTn id="155" dur="1" fill="hold">
                                          <p:stCondLst>
                                            <p:cond delay="0"/>
                                          </p:stCondLst>
                                        </p:cTn>
                                        <p:tgtEl>
                                          <p:spTgt spid="10"/>
                                        </p:tgtEl>
                                        <p:attrNameLst>
                                          <p:attrName>style.visibility</p:attrName>
                                        </p:attrNameLst>
                                      </p:cBhvr>
                                      <p:to>
                                        <p:strVal val="visible"/>
                                      </p:to>
                                    </p:set>
                                    <p:anim calcmode="lin" valueType="num">
                                      <p:cBhvr additive="base">
                                        <p:cTn id="156" dur="500" fill="hold"/>
                                        <p:tgtEl>
                                          <p:spTgt spid="10"/>
                                        </p:tgtEl>
                                        <p:attrNameLst>
                                          <p:attrName>ppt_x</p:attrName>
                                        </p:attrNameLst>
                                      </p:cBhvr>
                                      <p:tavLst>
                                        <p:tav tm="0">
                                          <p:val>
                                            <p:strVal val="#ppt_x"/>
                                          </p:val>
                                        </p:tav>
                                        <p:tav tm="100000">
                                          <p:val>
                                            <p:strVal val="#ppt_x"/>
                                          </p:val>
                                        </p:tav>
                                      </p:tavLst>
                                    </p:anim>
                                    <p:anim calcmode="lin" valueType="num">
                                      <p:cBhvr additive="base">
                                        <p:cTn id="157" dur="500" fill="hold"/>
                                        <p:tgtEl>
                                          <p:spTgt spid="10"/>
                                        </p:tgtEl>
                                        <p:attrNameLst>
                                          <p:attrName>ppt_y</p:attrName>
                                        </p:attrNameLst>
                                      </p:cBhvr>
                                      <p:tavLst>
                                        <p:tav tm="0">
                                          <p:val>
                                            <p:strVal val="0-#ppt_h/2"/>
                                          </p:val>
                                        </p:tav>
                                        <p:tav tm="100000">
                                          <p:val>
                                            <p:strVal val="#ppt_y"/>
                                          </p:val>
                                        </p:tav>
                                      </p:tavLst>
                                    </p:anim>
                                  </p:childTnLst>
                                </p:cTn>
                              </p:par>
                            </p:childTnLst>
                          </p:cTn>
                        </p:par>
                        <p:par>
                          <p:cTn id="158" fill="hold">
                            <p:stCondLst>
                              <p:cond delay="5574"/>
                            </p:stCondLst>
                            <p:childTnLst>
                              <p:par>
                                <p:cTn id="159" presetID="2" presetClass="entr" presetSubtype="2" fill="hold" grpId="0" nodeType="afterEffect">
                                  <p:stCondLst>
                                    <p:cond delay="0"/>
                                  </p:stCondLst>
                                  <p:childTnLst>
                                    <p:set>
                                      <p:cBhvr>
                                        <p:cTn id="160" dur="1" fill="hold">
                                          <p:stCondLst>
                                            <p:cond delay="0"/>
                                          </p:stCondLst>
                                        </p:cTn>
                                        <p:tgtEl>
                                          <p:spTgt spid="11"/>
                                        </p:tgtEl>
                                        <p:attrNameLst>
                                          <p:attrName>style.visibility</p:attrName>
                                        </p:attrNameLst>
                                      </p:cBhvr>
                                      <p:to>
                                        <p:strVal val="visible"/>
                                      </p:to>
                                    </p:set>
                                    <p:anim calcmode="lin" valueType="num">
                                      <p:cBhvr additive="base">
                                        <p:cTn id="161" dur="500" fill="hold"/>
                                        <p:tgtEl>
                                          <p:spTgt spid="11"/>
                                        </p:tgtEl>
                                        <p:attrNameLst>
                                          <p:attrName>ppt_x</p:attrName>
                                        </p:attrNameLst>
                                      </p:cBhvr>
                                      <p:tavLst>
                                        <p:tav tm="0">
                                          <p:val>
                                            <p:strVal val="1+#ppt_w/2"/>
                                          </p:val>
                                        </p:tav>
                                        <p:tav tm="100000">
                                          <p:val>
                                            <p:strVal val="#ppt_x"/>
                                          </p:val>
                                        </p:tav>
                                      </p:tavLst>
                                    </p:anim>
                                    <p:anim calcmode="lin" valueType="num">
                                      <p:cBhvr additive="base">
                                        <p:cTn id="162" dur="500" fill="hold"/>
                                        <p:tgtEl>
                                          <p:spTgt spid="11"/>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13"/>
                                        </p:tgtEl>
                                        <p:attrNameLst>
                                          <p:attrName>style.visibility</p:attrName>
                                        </p:attrNameLst>
                                      </p:cBhvr>
                                      <p:to>
                                        <p:strVal val="visible"/>
                                      </p:to>
                                    </p:set>
                                    <p:anim calcmode="lin" valueType="num">
                                      <p:cBhvr additive="base">
                                        <p:cTn id="165" dur="500" fill="hold"/>
                                        <p:tgtEl>
                                          <p:spTgt spid="13"/>
                                        </p:tgtEl>
                                        <p:attrNameLst>
                                          <p:attrName>ppt_x</p:attrName>
                                        </p:attrNameLst>
                                      </p:cBhvr>
                                      <p:tavLst>
                                        <p:tav tm="0">
                                          <p:val>
                                            <p:strVal val="0-#ppt_w/2"/>
                                          </p:val>
                                        </p:tav>
                                        <p:tav tm="100000">
                                          <p:val>
                                            <p:strVal val="#ppt_x"/>
                                          </p:val>
                                        </p:tav>
                                      </p:tavLst>
                                    </p:anim>
                                    <p:anim calcmode="lin" valueType="num">
                                      <p:cBhvr additive="base">
                                        <p:cTn id="166" dur="500" fill="hold"/>
                                        <p:tgtEl>
                                          <p:spTgt spid="13"/>
                                        </p:tgtEl>
                                        <p:attrNameLst>
                                          <p:attrName>ppt_y</p:attrName>
                                        </p:attrNameLst>
                                      </p:cBhvr>
                                      <p:tavLst>
                                        <p:tav tm="0">
                                          <p:val>
                                            <p:strVal val="#ppt_y"/>
                                          </p:val>
                                        </p:tav>
                                        <p:tav tm="100000">
                                          <p:val>
                                            <p:strVal val="#ppt_y"/>
                                          </p:val>
                                        </p:tav>
                                      </p:tavLst>
                                    </p:anim>
                                  </p:childTnLst>
                                </p:cTn>
                              </p:par>
                            </p:childTnLst>
                          </p:cTn>
                        </p:par>
                        <p:par>
                          <p:cTn id="167" fill="hold">
                            <p:stCondLst>
                              <p:cond delay="6074"/>
                            </p:stCondLst>
                            <p:childTnLst>
                              <p:par>
                                <p:cTn id="168" presetID="2" presetClass="entr" presetSubtype="2" fill="hold" grpId="0" nodeType="afterEffect">
                                  <p:stCondLst>
                                    <p:cond delay="0"/>
                                  </p:stCondLst>
                                  <p:childTnLst>
                                    <p:set>
                                      <p:cBhvr>
                                        <p:cTn id="169" dur="1" fill="hold">
                                          <p:stCondLst>
                                            <p:cond delay="0"/>
                                          </p:stCondLst>
                                        </p:cTn>
                                        <p:tgtEl>
                                          <p:spTgt spid="12"/>
                                        </p:tgtEl>
                                        <p:attrNameLst>
                                          <p:attrName>style.visibility</p:attrName>
                                        </p:attrNameLst>
                                      </p:cBhvr>
                                      <p:to>
                                        <p:strVal val="visible"/>
                                      </p:to>
                                    </p:set>
                                    <p:anim calcmode="lin" valueType="num">
                                      <p:cBhvr additive="base">
                                        <p:cTn id="170" dur="500" fill="hold"/>
                                        <p:tgtEl>
                                          <p:spTgt spid="12"/>
                                        </p:tgtEl>
                                        <p:attrNameLst>
                                          <p:attrName>ppt_x</p:attrName>
                                        </p:attrNameLst>
                                      </p:cBhvr>
                                      <p:tavLst>
                                        <p:tav tm="0">
                                          <p:val>
                                            <p:strVal val="1+#ppt_w/2"/>
                                          </p:val>
                                        </p:tav>
                                        <p:tav tm="100000">
                                          <p:val>
                                            <p:strVal val="#ppt_x"/>
                                          </p:val>
                                        </p:tav>
                                      </p:tavLst>
                                    </p:anim>
                                    <p:anim calcmode="lin" valueType="num">
                                      <p:cBhvr additive="base">
                                        <p:cTn id="171" dur="500" fill="hold"/>
                                        <p:tgtEl>
                                          <p:spTgt spid="12"/>
                                        </p:tgtEl>
                                        <p:attrNameLst>
                                          <p:attrName>ppt_y</p:attrName>
                                        </p:attrNameLst>
                                      </p:cBhvr>
                                      <p:tavLst>
                                        <p:tav tm="0">
                                          <p:val>
                                            <p:strVal val="#ppt_y"/>
                                          </p:val>
                                        </p:tav>
                                        <p:tav tm="100000">
                                          <p:val>
                                            <p:strVal val="#ppt_y"/>
                                          </p:val>
                                        </p:tav>
                                      </p:tavLst>
                                    </p:anim>
                                  </p:childTnLst>
                                </p:cTn>
                              </p:par>
                              <p:par>
                                <p:cTn id="172" presetID="2" presetClass="entr" presetSubtype="8" fill="hold" grpId="0" nodeType="withEffect">
                                  <p:stCondLst>
                                    <p:cond delay="0"/>
                                  </p:stCondLst>
                                  <p:childTnLst>
                                    <p:set>
                                      <p:cBhvr>
                                        <p:cTn id="173" dur="1" fill="hold">
                                          <p:stCondLst>
                                            <p:cond delay="0"/>
                                          </p:stCondLst>
                                        </p:cTn>
                                        <p:tgtEl>
                                          <p:spTgt spid="14"/>
                                        </p:tgtEl>
                                        <p:attrNameLst>
                                          <p:attrName>style.visibility</p:attrName>
                                        </p:attrNameLst>
                                      </p:cBhvr>
                                      <p:to>
                                        <p:strVal val="visible"/>
                                      </p:to>
                                    </p:set>
                                    <p:anim calcmode="lin" valueType="num">
                                      <p:cBhvr additive="base">
                                        <p:cTn id="174" dur="500" fill="hold"/>
                                        <p:tgtEl>
                                          <p:spTgt spid="14"/>
                                        </p:tgtEl>
                                        <p:attrNameLst>
                                          <p:attrName>ppt_x</p:attrName>
                                        </p:attrNameLst>
                                      </p:cBhvr>
                                      <p:tavLst>
                                        <p:tav tm="0">
                                          <p:val>
                                            <p:strVal val="0-#ppt_w/2"/>
                                          </p:val>
                                        </p:tav>
                                        <p:tav tm="100000">
                                          <p:val>
                                            <p:strVal val="#ppt_x"/>
                                          </p:val>
                                        </p:tav>
                                      </p:tavLst>
                                    </p:anim>
                                    <p:anim calcmode="lin" valueType="num">
                                      <p:cBhvr additive="base">
                                        <p:cTn id="175" dur="500" fill="hold"/>
                                        <p:tgtEl>
                                          <p:spTgt spid="14"/>
                                        </p:tgtEl>
                                        <p:attrNameLst>
                                          <p:attrName>ppt_y</p:attrName>
                                        </p:attrNameLst>
                                      </p:cBhvr>
                                      <p:tavLst>
                                        <p:tav tm="0">
                                          <p:val>
                                            <p:strVal val="#ppt_y"/>
                                          </p:val>
                                        </p:tav>
                                        <p:tav tm="100000">
                                          <p:val>
                                            <p:strVal val="#ppt_y"/>
                                          </p:val>
                                        </p:tav>
                                      </p:tavLst>
                                    </p:anim>
                                  </p:childTnLst>
                                </p:cTn>
                              </p:par>
                            </p:childTnLst>
                          </p:cTn>
                        </p:par>
                        <p:par>
                          <p:cTn id="176" fill="hold">
                            <p:stCondLst>
                              <p:cond delay="6574"/>
                            </p:stCondLst>
                            <p:childTnLst>
                              <p:par>
                                <p:cTn id="177" presetID="2" presetClass="entr" presetSubtype="8" decel="53300" fill="hold" grpId="0" nodeType="afterEffect">
                                  <p:stCondLst>
                                    <p:cond delay="0"/>
                                  </p:stCondLst>
                                  <p:childTnLst>
                                    <p:set>
                                      <p:cBhvr>
                                        <p:cTn id="178" dur="1" fill="hold">
                                          <p:stCondLst>
                                            <p:cond delay="0"/>
                                          </p:stCondLst>
                                        </p:cTn>
                                        <p:tgtEl>
                                          <p:spTgt spid="24"/>
                                        </p:tgtEl>
                                        <p:attrNameLst>
                                          <p:attrName>style.visibility</p:attrName>
                                        </p:attrNameLst>
                                      </p:cBhvr>
                                      <p:to>
                                        <p:strVal val="visible"/>
                                      </p:to>
                                    </p:set>
                                    <p:anim calcmode="lin" valueType="num">
                                      <p:cBhvr additive="base">
                                        <p:cTn id="179" dur="750" fill="hold"/>
                                        <p:tgtEl>
                                          <p:spTgt spid="24"/>
                                        </p:tgtEl>
                                        <p:attrNameLst>
                                          <p:attrName>ppt_x</p:attrName>
                                        </p:attrNameLst>
                                      </p:cBhvr>
                                      <p:tavLst>
                                        <p:tav tm="0">
                                          <p:val>
                                            <p:strVal val="0-#ppt_w/2"/>
                                          </p:val>
                                        </p:tav>
                                        <p:tav tm="100000">
                                          <p:val>
                                            <p:strVal val="#ppt_x"/>
                                          </p:val>
                                        </p:tav>
                                      </p:tavLst>
                                    </p:anim>
                                    <p:anim calcmode="lin" valueType="num">
                                      <p:cBhvr additive="base">
                                        <p:cTn id="180" dur="750" fill="hold"/>
                                        <p:tgtEl>
                                          <p:spTgt spid="24"/>
                                        </p:tgtEl>
                                        <p:attrNameLst>
                                          <p:attrName>ppt_y</p:attrName>
                                        </p:attrNameLst>
                                      </p:cBhvr>
                                      <p:tavLst>
                                        <p:tav tm="0">
                                          <p:val>
                                            <p:strVal val="#ppt_y"/>
                                          </p:val>
                                        </p:tav>
                                        <p:tav tm="100000">
                                          <p:val>
                                            <p:strVal val="#ppt_y"/>
                                          </p:val>
                                        </p:tav>
                                      </p:tavLst>
                                    </p:anim>
                                  </p:childTnLst>
                                </p:cTn>
                              </p:par>
                            </p:childTnLst>
                          </p:cTn>
                        </p:par>
                        <p:par>
                          <p:cTn id="181" fill="hold">
                            <p:stCondLst>
                              <p:cond delay="7324"/>
                            </p:stCondLst>
                            <p:childTnLst>
                              <p:par>
                                <p:cTn id="182" presetID="2" presetClass="entr" presetSubtype="8" decel="53300" fill="hold" grpId="0" nodeType="afterEffect">
                                  <p:stCondLst>
                                    <p:cond delay="0"/>
                                  </p:stCondLst>
                                  <p:childTnLst>
                                    <p:set>
                                      <p:cBhvr>
                                        <p:cTn id="183" dur="1" fill="hold">
                                          <p:stCondLst>
                                            <p:cond delay="0"/>
                                          </p:stCondLst>
                                        </p:cTn>
                                        <p:tgtEl>
                                          <p:spTgt spid="26"/>
                                        </p:tgtEl>
                                        <p:attrNameLst>
                                          <p:attrName>style.visibility</p:attrName>
                                        </p:attrNameLst>
                                      </p:cBhvr>
                                      <p:to>
                                        <p:strVal val="visible"/>
                                      </p:to>
                                    </p:set>
                                    <p:anim calcmode="lin" valueType="num">
                                      <p:cBhvr additive="base">
                                        <p:cTn id="184" dur="750" fill="hold"/>
                                        <p:tgtEl>
                                          <p:spTgt spid="26"/>
                                        </p:tgtEl>
                                        <p:attrNameLst>
                                          <p:attrName>ppt_x</p:attrName>
                                        </p:attrNameLst>
                                      </p:cBhvr>
                                      <p:tavLst>
                                        <p:tav tm="0">
                                          <p:val>
                                            <p:strVal val="0-#ppt_w/2"/>
                                          </p:val>
                                        </p:tav>
                                        <p:tav tm="100000">
                                          <p:val>
                                            <p:strVal val="#ppt_x"/>
                                          </p:val>
                                        </p:tav>
                                      </p:tavLst>
                                    </p:anim>
                                    <p:anim calcmode="lin" valueType="num">
                                      <p:cBhvr additive="base">
                                        <p:cTn id="185" dur="750" fill="hold"/>
                                        <p:tgtEl>
                                          <p:spTgt spid="26"/>
                                        </p:tgtEl>
                                        <p:attrNameLst>
                                          <p:attrName>ppt_y</p:attrName>
                                        </p:attrNameLst>
                                      </p:cBhvr>
                                      <p:tavLst>
                                        <p:tav tm="0">
                                          <p:val>
                                            <p:strVal val="#ppt_y"/>
                                          </p:val>
                                        </p:tav>
                                        <p:tav tm="100000">
                                          <p:val>
                                            <p:strVal val="#ppt_y"/>
                                          </p:val>
                                        </p:tav>
                                      </p:tavLst>
                                    </p:anim>
                                  </p:childTnLst>
                                </p:cTn>
                              </p:par>
                            </p:childTnLst>
                          </p:cTn>
                        </p:par>
                        <p:par>
                          <p:cTn id="186" fill="hold">
                            <p:stCondLst>
                              <p:cond delay="8074"/>
                            </p:stCondLst>
                            <p:childTnLst>
                              <p:par>
                                <p:cTn id="187" presetID="56" presetClass="entr" presetSubtype="0" fill="hold" grpId="0" nodeType="afterEffect">
                                  <p:stCondLst>
                                    <p:cond delay="0"/>
                                  </p:stCondLst>
                                  <p:iterate type="lt">
                                    <p:tmPct val="10000"/>
                                  </p:iterate>
                                  <p:childTnLst>
                                    <p:set>
                                      <p:cBhvr>
                                        <p:cTn id="188" dur="1" fill="hold">
                                          <p:stCondLst>
                                            <p:cond delay="0"/>
                                          </p:stCondLst>
                                        </p:cTn>
                                        <p:tgtEl>
                                          <p:spTgt spid="25"/>
                                        </p:tgtEl>
                                        <p:attrNameLst>
                                          <p:attrName>style.visibility</p:attrName>
                                        </p:attrNameLst>
                                      </p:cBhvr>
                                      <p:to>
                                        <p:strVal val="visible"/>
                                      </p:to>
                                    </p:set>
                                    <p:anim by="(-#ppt_w*2)" calcmode="lin" valueType="num">
                                      <p:cBhvr rctx="PPT">
                                        <p:cTn id="189" dur="375" autoRev="1" fill="hold">
                                          <p:stCondLst>
                                            <p:cond delay="0"/>
                                          </p:stCondLst>
                                        </p:cTn>
                                        <p:tgtEl>
                                          <p:spTgt spid="25"/>
                                        </p:tgtEl>
                                        <p:attrNameLst>
                                          <p:attrName>ppt_w</p:attrName>
                                        </p:attrNameLst>
                                      </p:cBhvr>
                                    </p:anim>
                                    <p:anim by="(#ppt_w*0.50)" calcmode="lin" valueType="num">
                                      <p:cBhvr>
                                        <p:cTn id="190" dur="375" decel="50000" autoRev="1" fill="hold">
                                          <p:stCondLst>
                                            <p:cond delay="0"/>
                                          </p:stCondLst>
                                        </p:cTn>
                                        <p:tgtEl>
                                          <p:spTgt spid="25"/>
                                        </p:tgtEl>
                                        <p:attrNameLst>
                                          <p:attrName>ppt_x</p:attrName>
                                        </p:attrNameLst>
                                      </p:cBhvr>
                                    </p:anim>
                                    <p:anim from="(-#ppt_h/2)" to="(#ppt_y)" calcmode="lin" valueType="num">
                                      <p:cBhvr>
                                        <p:cTn id="191" dur="750" fill="hold">
                                          <p:stCondLst>
                                            <p:cond delay="0"/>
                                          </p:stCondLst>
                                        </p:cTn>
                                        <p:tgtEl>
                                          <p:spTgt spid="25"/>
                                        </p:tgtEl>
                                        <p:attrNameLst>
                                          <p:attrName>ppt_y</p:attrName>
                                        </p:attrNameLst>
                                      </p:cBhvr>
                                    </p:anim>
                                    <p:animRot by="21600000">
                                      <p:cBhvr>
                                        <p:cTn id="192" dur="750" fill="hold">
                                          <p:stCondLst>
                                            <p:cond delay="0"/>
                                          </p:stCondLst>
                                        </p:cTn>
                                        <p:tgtEl>
                                          <p:spTgt spid="25"/>
                                        </p:tgtEl>
                                        <p:attrNameLst>
                                          <p:attrName>r</p:attrName>
                                        </p:attrNameLst>
                                      </p:cBhvr>
                                    </p:animRot>
                                  </p:childTnLst>
                                </p:cTn>
                              </p:par>
                            </p:childTnLst>
                          </p:cTn>
                        </p:par>
                        <p:par>
                          <p:cTn id="193" fill="hold">
                            <p:stCondLst>
                              <p:cond delay="9199"/>
                            </p:stCondLst>
                            <p:childTnLst>
                              <p:par>
                                <p:cTn id="194" presetID="2" presetClass="entr" presetSubtype="8" decel="53300" fill="hold" grpId="0" nodeType="afterEffect">
                                  <p:stCondLst>
                                    <p:cond delay="0"/>
                                  </p:stCondLst>
                                  <p:childTnLst>
                                    <p:set>
                                      <p:cBhvr>
                                        <p:cTn id="195" dur="1" fill="hold">
                                          <p:stCondLst>
                                            <p:cond delay="0"/>
                                          </p:stCondLst>
                                        </p:cTn>
                                        <p:tgtEl>
                                          <p:spTgt spid="29"/>
                                        </p:tgtEl>
                                        <p:attrNameLst>
                                          <p:attrName>style.visibility</p:attrName>
                                        </p:attrNameLst>
                                      </p:cBhvr>
                                      <p:to>
                                        <p:strVal val="visible"/>
                                      </p:to>
                                    </p:set>
                                    <p:anim calcmode="lin" valueType="num">
                                      <p:cBhvr additive="base">
                                        <p:cTn id="196" dur="750" fill="hold"/>
                                        <p:tgtEl>
                                          <p:spTgt spid="29"/>
                                        </p:tgtEl>
                                        <p:attrNameLst>
                                          <p:attrName>ppt_x</p:attrName>
                                        </p:attrNameLst>
                                      </p:cBhvr>
                                      <p:tavLst>
                                        <p:tav tm="0">
                                          <p:val>
                                            <p:strVal val="0-#ppt_w/2"/>
                                          </p:val>
                                        </p:tav>
                                        <p:tav tm="100000">
                                          <p:val>
                                            <p:strVal val="#ppt_x"/>
                                          </p:val>
                                        </p:tav>
                                      </p:tavLst>
                                    </p:anim>
                                    <p:anim calcmode="lin" valueType="num">
                                      <p:cBhvr additive="base">
                                        <p:cTn id="197" dur="750" fill="hold"/>
                                        <p:tgtEl>
                                          <p:spTgt spid="29"/>
                                        </p:tgtEl>
                                        <p:attrNameLst>
                                          <p:attrName>ppt_y</p:attrName>
                                        </p:attrNameLst>
                                      </p:cBhvr>
                                      <p:tavLst>
                                        <p:tav tm="0">
                                          <p:val>
                                            <p:strVal val="#ppt_y"/>
                                          </p:val>
                                        </p:tav>
                                        <p:tav tm="100000">
                                          <p:val>
                                            <p:strVal val="#ppt_y"/>
                                          </p:val>
                                        </p:tav>
                                      </p:tavLst>
                                    </p:anim>
                                  </p:childTnLst>
                                </p:cTn>
                              </p:par>
                            </p:childTnLst>
                          </p:cTn>
                        </p:par>
                        <p:par>
                          <p:cTn id="198" fill="hold">
                            <p:stCondLst>
                              <p:cond delay="9949"/>
                            </p:stCondLst>
                            <p:childTnLst>
                              <p:par>
                                <p:cTn id="199" presetID="2" presetClass="entr" presetSubtype="8" decel="53300" fill="hold" grpId="0" nodeType="afterEffect">
                                  <p:stCondLst>
                                    <p:cond delay="0"/>
                                  </p:stCondLst>
                                  <p:childTnLst>
                                    <p:set>
                                      <p:cBhvr>
                                        <p:cTn id="200" dur="1" fill="hold">
                                          <p:stCondLst>
                                            <p:cond delay="0"/>
                                          </p:stCondLst>
                                        </p:cTn>
                                        <p:tgtEl>
                                          <p:spTgt spid="31"/>
                                        </p:tgtEl>
                                        <p:attrNameLst>
                                          <p:attrName>style.visibility</p:attrName>
                                        </p:attrNameLst>
                                      </p:cBhvr>
                                      <p:to>
                                        <p:strVal val="visible"/>
                                      </p:to>
                                    </p:set>
                                    <p:anim calcmode="lin" valueType="num">
                                      <p:cBhvr additive="base">
                                        <p:cTn id="201" dur="750" fill="hold"/>
                                        <p:tgtEl>
                                          <p:spTgt spid="31"/>
                                        </p:tgtEl>
                                        <p:attrNameLst>
                                          <p:attrName>ppt_x</p:attrName>
                                        </p:attrNameLst>
                                      </p:cBhvr>
                                      <p:tavLst>
                                        <p:tav tm="0">
                                          <p:val>
                                            <p:strVal val="0-#ppt_w/2"/>
                                          </p:val>
                                        </p:tav>
                                        <p:tav tm="100000">
                                          <p:val>
                                            <p:strVal val="#ppt_x"/>
                                          </p:val>
                                        </p:tav>
                                      </p:tavLst>
                                    </p:anim>
                                    <p:anim calcmode="lin" valueType="num">
                                      <p:cBhvr additive="base">
                                        <p:cTn id="202" dur="750" fill="hold"/>
                                        <p:tgtEl>
                                          <p:spTgt spid="31"/>
                                        </p:tgtEl>
                                        <p:attrNameLst>
                                          <p:attrName>ppt_y</p:attrName>
                                        </p:attrNameLst>
                                      </p:cBhvr>
                                      <p:tavLst>
                                        <p:tav tm="0">
                                          <p:val>
                                            <p:strVal val="#ppt_y"/>
                                          </p:val>
                                        </p:tav>
                                        <p:tav tm="100000">
                                          <p:val>
                                            <p:strVal val="#ppt_y"/>
                                          </p:val>
                                        </p:tav>
                                      </p:tavLst>
                                    </p:anim>
                                  </p:childTnLst>
                                </p:cTn>
                              </p:par>
                            </p:childTnLst>
                          </p:cTn>
                        </p:par>
                        <p:par>
                          <p:cTn id="203" fill="hold">
                            <p:stCondLst>
                              <p:cond delay="10699"/>
                            </p:stCondLst>
                            <p:childTnLst>
                              <p:par>
                                <p:cTn id="204" presetID="56" presetClass="entr" presetSubtype="0" fill="hold" grpId="0" nodeType="afterEffect">
                                  <p:stCondLst>
                                    <p:cond delay="0"/>
                                  </p:stCondLst>
                                  <p:iterate type="lt">
                                    <p:tmPct val="10000"/>
                                  </p:iterate>
                                  <p:childTnLst>
                                    <p:set>
                                      <p:cBhvr>
                                        <p:cTn id="205" dur="1" fill="hold">
                                          <p:stCondLst>
                                            <p:cond delay="0"/>
                                          </p:stCondLst>
                                        </p:cTn>
                                        <p:tgtEl>
                                          <p:spTgt spid="30"/>
                                        </p:tgtEl>
                                        <p:attrNameLst>
                                          <p:attrName>style.visibility</p:attrName>
                                        </p:attrNameLst>
                                      </p:cBhvr>
                                      <p:to>
                                        <p:strVal val="visible"/>
                                      </p:to>
                                    </p:set>
                                    <p:anim by="(-#ppt_w*2)" calcmode="lin" valueType="num">
                                      <p:cBhvr rctx="PPT">
                                        <p:cTn id="206" dur="375" autoRev="1" fill="hold">
                                          <p:stCondLst>
                                            <p:cond delay="0"/>
                                          </p:stCondLst>
                                        </p:cTn>
                                        <p:tgtEl>
                                          <p:spTgt spid="30"/>
                                        </p:tgtEl>
                                        <p:attrNameLst>
                                          <p:attrName>ppt_w</p:attrName>
                                        </p:attrNameLst>
                                      </p:cBhvr>
                                    </p:anim>
                                    <p:anim by="(#ppt_w*0.50)" calcmode="lin" valueType="num">
                                      <p:cBhvr>
                                        <p:cTn id="207" dur="375" decel="50000" autoRev="1" fill="hold">
                                          <p:stCondLst>
                                            <p:cond delay="0"/>
                                          </p:stCondLst>
                                        </p:cTn>
                                        <p:tgtEl>
                                          <p:spTgt spid="30"/>
                                        </p:tgtEl>
                                        <p:attrNameLst>
                                          <p:attrName>ppt_x</p:attrName>
                                        </p:attrNameLst>
                                      </p:cBhvr>
                                    </p:anim>
                                    <p:anim from="(-#ppt_h/2)" to="(#ppt_y)" calcmode="lin" valueType="num">
                                      <p:cBhvr>
                                        <p:cTn id="208" dur="750" fill="hold">
                                          <p:stCondLst>
                                            <p:cond delay="0"/>
                                          </p:stCondLst>
                                        </p:cTn>
                                        <p:tgtEl>
                                          <p:spTgt spid="30"/>
                                        </p:tgtEl>
                                        <p:attrNameLst>
                                          <p:attrName>ppt_y</p:attrName>
                                        </p:attrNameLst>
                                      </p:cBhvr>
                                    </p:anim>
                                    <p:animRot by="21600000">
                                      <p:cBhvr>
                                        <p:cTn id="209" dur="750"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animBg="1"/>
      <p:bldP spid="5" grpId="0" bldLvl="0" animBg="1"/>
      <p:bldP spid="5" grpId="1" bldLvl="0" animBg="1"/>
      <p:bldP spid="5" grpId="2" bldLvl="0" animBg="1"/>
      <p:bldP spid="5" grpId="3" bldLvl="0" animBg="1"/>
      <p:bldP spid="6" grpId="0" bldLvl="0" animBg="1"/>
      <p:bldP spid="6" grpId="1" bldLvl="0" animBg="1"/>
      <p:bldP spid="6" grpId="2" bldLvl="0" animBg="1"/>
      <p:bldP spid="6" grpId="3" bldLvl="0" animBg="1"/>
      <p:bldP spid="7" grpId="0" bldLvl="0" animBg="1"/>
      <p:bldP spid="7" grpId="1" bldLvl="0" animBg="1"/>
      <p:bldP spid="7" grpId="2" bldLvl="0" animBg="1"/>
      <p:bldP spid="7" grpId="3" bldLvl="0" animBg="1"/>
      <p:bldP spid="8" grpId="0" bldLvl="0" animBg="1"/>
      <p:bldP spid="8" grpId="1" bldLvl="0" animBg="1"/>
      <p:bldP spid="8" grpId="2" bldLvl="0" animBg="1"/>
      <p:bldP spid="8" grpId="3" bldLvl="0" animBg="1"/>
      <p:bldP spid="9" grpId="0" bldLvl="0" animBg="1"/>
      <p:bldP spid="9" grpId="1" bldLvl="0" animBg="1"/>
      <p:bldP spid="9" grpId="2" bldLvl="0" animBg="1"/>
      <p:bldP spid="9" grpId="3" bldLvl="0" animBg="1"/>
      <p:bldP spid="10" grpId="0"/>
      <p:bldP spid="11" grpId="0"/>
      <p:bldP spid="12" grpId="0"/>
      <p:bldP spid="13" grpId="0"/>
      <p:bldP spid="14" grpId="0"/>
      <p:bldP spid="15" grpId="0"/>
      <p:bldP spid="15" grpId="1"/>
      <p:bldP spid="15" grpId="2"/>
      <p:bldP spid="15" grpId="3"/>
      <p:bldP spid="16" grpId="0"/>
      <p:bldP spid="16" grpId="1"/>
      <p:bldP spid="16" grpId="2"/>
      <p:bldP spid="16" grpId="3"/>
      <p:bldP spid="17" grpId="0"/>
      <p:bldP spid="17" grpId="1"/>
      <p:bldP spid="17" grpId="2"/>
      <p:bldP spid="17" grpId="3"/>
      <p:bldP spid="18" grpId="0"/>
      <p:bldP spid="18" grpId="1"/>
      <p:bldP spid="18" grpId="2"/>
      <p:bldP spid="18" grpId="3"/>
      <p:bldP spid="19" grpId="0"/>
      <p:bldP spid="19" grpId="1"/>
      <p:bldP spid="19" grpId="2"/>
      <p:bldP spid="19" grpId="3"/>
      <p:bldP spid="20" grpId="0" bldLvl="0" animBg="1"/>
      <p:bldP spid="21" grpId="0"/>
      <p:bldP spid="24" grpId="0" bldLvl="0" animBg="1"/>
      <p:bldP spid="25" grpId="0"/>
      <p:bldP spid="26" grpId="0" animBg="1"/>
      <p:bldP spid="29" grpId="0" bldLvl="0" animBg="1"/>
      <p:bldP spid="30" grpId="0"/>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flipH="1">
            <a:off x="-1270" y="1576705"/>
            <a:ext cx="11236325" cy="3771900"/>
          </a:xfrm>
          <a:custGeom>
            <a:avLst/>
            <a:gdLst/>
            <a:ahLst/>
            <a:cxnLst>
              <a:cxn ang="3">
                <a:pos x="hc" y="t"/>
              </a:cxn>
              <a:cxn ang="cd2">
                <a:pos x="l" y="vc"/>
              </a:cxn>
              <a:cxn ang="cd4">
                <a:pos x="hc" y="b"/>
              </a:cxn>
              <a:cxn ang="0">
                <a:pos x="r" y="vc"/>
              </a:cxn>
            </a:cxnLst>
            <a:rect l="l" t="t" r="r" b="b"/>
            <a:pathLst>
              <a:path w="17695" h="5940">
                <a:moveTo>
                  <a:pt x="2970" y="0"/>
                </a:moveTo>
                <a:lnTo>
                  <a:pt x="13935" y="0"/>
                </a:lnTo>
                <a:lnTo>
                  <a:pt x="14725" y="0"/>
                </a:lnTo>
                <a:lnTo>
                  <a:pt x="17695" y="0"/>
                </a:lnTo>
                <a:lnTo>
                  <a:pt x="17695" y="2970"/>
                </a:lnTo>
                <a:lnTo>
                  <a:pt x="17695" y="5940"/>
                </a:lnTo>
                <a:lnTo>
                  <a:pt x="14725" y="5940"/>
                </a:lnTo>
                <a:lnTo>
                  <a:pt x="13935" y="5940"/>
                </a:lnTo>
                <a:lnTo>
                  <a:pt x="2970" y="5940"/>
                </a:lnTo>
                <a:cubicBezTo>
                  <a:pt x="1330" y="5940"/>
                  <a:pt x="0" y="4610"/>
                  <a:pt x="0" y="2970"/>
                </a:cubicBezTo>
                <a:cubicBezTo>
                  <a:pt x="0" y="1330"/>
                  <a:pt x="1330" y="0"/>
                  <a:pt x="2970" y="0"/>
                </a:cubicBezTo>
                <a:close/>
              </a:path>
            </a:pathLst>
          </a:cu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p>
        </p:txBody>
      </p:sp>
      <p:sp>
        <p:nvSpPr>
          <p:cNvPr id="7" name="文本框 6"/>
          <p:cNvSpPr txBox="1"/>
          <p:nvPr/>
        </p:nvSpPr>
        <p:spPr>
          <a:xfrm>
            <a:off x="4094724" y="2972723"/>
            <a:ext cx="2441694" cy="769441"/>
          </a:xfrm>
          <a:prstGeom prst="rect">
            <a:avLst/>
          </a:prstGeom>
          <a:noFill/>
        </p:spPr>
        <p:txBody>
          <a:bodyPr wrap="non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谢谢聆听</a:t>
            </a:r>
          </a:p>
        </p:txBody>
      </p:sp>
      <p:pic>
        <p:nvPicPr>
          <p:cNvPr id="2" name="图片 1" descr="234"/>
          <p:cNvPicPr>
            <a:picLocks noChangeAspect="1"/>
          </p:cNvPicPr>
          <p:nvPr/>
        </p:nvPicPr>
        <p:blipFill>
          <a:blip r:embed="rId2"/>
          <a:stretch>
            <a:fillRect/>
          </a:stretch>
        </p:blipFill>
        <p:spPr>
          <a:xfrm>
            <a:off x="725805" y="2677160"/>
            <a:ext cx="1541780" cy="1736090"/>
          </a:xfrm>
          <a:prstGeom prst="rect">
            <a:avLst/>
          </a:prstGeom>
        </p:spPr>
      </p:pic>
      <p:sp>
        <p:nvSpPr>
          <p:cNvPr id="6" name="文本框 5">
            <a:extLst>
              <a:ext uri="{FF2B5EF4-FFF2-40B4-BE49-F238E27FC236}">
                <a16:creationId xmlns:a16="http://schemas.microsoft.com/office/drawing/2014/main" id="{6CB6DA2A-5DC1-476B-B8A0-E60833E6C81B}"/>
              </a:ext>
            </a:extLst>
          </p:cNvPr>
          <p:cNvSpPr txBox="1"/>
          <p:nvPr/>
        </p:nvSpPr>
        <p:spPr>
          <a:xfrm>
            <a:off x="10167600" y="6411904"/>
            <a:ext cx="2491531" cy="287066"/>
          </a:xfrm>
          <a:prstGeom prst="rect">
            <a:avLst/>
          </a:prstGeom>
          <a:noFill/>
        </p:spPr>
        <p:txBody>
          <a:bodyPr wrap="square">
            <a:spAutoFit/>
          </a:bodyPr>
          <a:lstStyle/>
          <a:p>
            <a:pPr>
              <a:lnSpc>
                <a:spcPct val="150000"/>
              </a:lnSpc>
            </a:pPr>
            <a:r>
              <a:rPr lang="zh-CN" altLang="en-US" sz="1000" dirty="0">
                <a:solidFill>
                  <a:srgbClr val="062855"/>
                </a:solidFill>
                <a:latin typeface="仿宋_GB2312" panose="02010609030101010101" pitchFamily="49" charset="-122"/>
                <a:ea typeface="仿宋_GB2312" panose="02010609030101010101" pitchFamily="49" charset="-122"/>
              </a:rPr>
              <a:t>字体：微软雅黑 加粗 </a:t>
            </a:r>
            <a:r>
              <a:rPr lang="en-US" altLang="zh-CN" sz="1000" dirty="0">
                <a:solidFill>
                  <a:srgbClr val="062855"/>
                </a:solidFill>
                <a:latin typeface="仿宋_GB2312" panose="02010609030101010101" pitchFamily="49" charset="-122"/>
                <a:ea typeface="仿宋_GB2312" panose="02010609030101010101" pitchFamily="49" charset="-122"/>
              </a:rPr>
              <a:t>44</a:t>
            </a:r>
            <a:r>
              <a:rPr lang="zh-CN" altLang="en-US" sz="1000" dirty="0">
                <a:solidFill>
                  <a:srgbClr val="062855"/>
                </a:solidFill>
                <a:latin typeface="仿宋_GB2312" panose="02010609030101010101" pitchFamily="49" charset="-122"/>
                <a:ea typeface="仿宋_GB2312" panose="02010609030101010101" pitchFamily="49" charset="-122"/>
              </a:rPr>
              <a:t>号</a:t>
            </a:r>
            <a:endParaRPr lang="en-US" altLang="zh-CN" sz="1000" dirty="0">
              <a:solidFill>
                <a:srgbClr val="062855"/>
              </a:solidFill>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33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
          <p:cNvSpPr txBox="1"/>
          <p:nvPr/>
        </p:nvSpPr>
        <p:spPr>
          <a:xfrm>
            <a:off x="6175938" y="2227918"/>
            <a:ext cx="6016061" cy="1177227"/>
          </a:xfrm>
          <a:prstGeom prst="rect">
            <a:avLst/>
          </a:prstGeom>
          <a:noFill/>
        </p:spPr>
        <p:txBody>
          <a:bodyPr wrap="square" lIns="68562" tIns="34281" rIns="68562" bIns="34281" rtlCol="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en-US" altLang="zh-CN" sz="3200" b="1" dirty="0">
                <a:solidFill>
                  <a:srgbClr val="062855"/>
                </a:solidFill>
              </a:rPr>
              <a:t>01 2020</a:t>
            </a:r>
            <a:r>
              <a:rPr lang="zh-CN" altLang="en-US" sz="3200" b="1" dirty="0">
                <a:solidFill>
                  <a:srgbClr val="062855"/>
                </a:solidFill>
              </a:rPr>
              <a:t>年度重大工作开展情况</a:t>
            </a:r>
            <a:endParaRPr lang="en-US" altLang="zh-CN" sz="3200" b="1" dirty="0">
              <a:solidFill>
                <a:srgbClr val="062855"/>
              </a:solidFill>
            </a:endParaRPr>
          </a:p>
          <a:p>
            <a:endParaRPr lang="en-US" altLang="zh-CN" sz="4000" b="1" dirty="0">
              <a:solidFill>
                <a:srgbClr val="062855"/>
              </a:solidFill>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74B3BBB9-27F7-4EB5-A400-00F81B2AA2CF}"/>
              </a:ext>
            </a:extLst>
          </p:cNvPr>
          <p:cNvGrpSpPr/>
          <p:nvPr/>
        </p:nvGrpSpPr>
        <p:grpSpPr>
          <a:xfrm>
            <a:off x="6328427" y="3543567"/>
            <a:ext cx="5409308" cy="898839"/>
            <a:chOff x="6375289" y="3219102"/>
            <a:chExt cx="5409308" cy="898839"/>
          </a:xfrm>
        </p:grpSpPr>
        <p:sp>
          <p:nvSpPr>
            <p:cNvPr id="17" name="文本框 16"/>
            <p:cNvSpPr txBox="1"/>
            <p:nvPr/>
          </p:nvSpPr>
          <p:spPr>
            <a:xfrm>
              <a:off x="6613005" y="3227639"/>
              <a:ext cx="249299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校园文化建设工作概况</a:t>
              </a:r>
              <a:endParaRPr lang="en-US" altLang="zh-CN"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6613005" y="3748609"/>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行为文化建设</a:t>
              </a:r>
              <a:endParaRPr lang="en-US" altLang="zh-CN" dirty="0">
                <a:latin typeface="微软雅黑" panose="020B0503020204020204" pitchFamily="34" charset="-122"/>
                <a:ea typeface="微软雅黑" panose="020B0503020204020204" pitchFamily="34" charset="-122"/>
              </a:endParaRPr>
            </a:p>
          </p:txBody>
        </p:sp>
        <p:sp>
          <p:nvSpPr>
            <p:cNvPr id="16" name="椭圆 15"/>
            <p:cNvSpPr/>
            <p:nvPr/>
          </p:nvSpPr>
          <p:spPr>
            <a:xfrm>
              <a:off x="6375289" y="3304305"/>
              <a:ext cx="216000" cy="216000"/>
            </a:xfrm>
            <a:prstGeom prst="ellipse">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nvGrpSpPr>
            <p:cNvPr id="6" name="组合 5">
              <a:extLst>
                <a:ext uri="{FF2B5EF4-FFF2-40B4-BE49-F238E27FC236}">
                  <a16:creationId xmlns:a16="http://schemas.microsoft.com/office/drawing/2014/main" id="{011DF30C-BD10-4425-AC8A-EE6455D52781}"/>
                </a:ext>
              </a:extLst>
            </p:cNvPr>
            <p:cNvGrpSpPr/>
            <p:nvPr/>
          </p:nvGrpSpPr>
          <p:grpSpPr>
            <a:xfrm>
              <a:off x="9508156" y="3219102"/>
              <a:ext cx="1807376" cy="369332"/>
              <a:chOff x="8985642" y="3227639"/>
              <a:chExt cx="1807376" cy="369332"/>
            </a:xfrm>
          </p:grpSpPr>
          <p:sp>
            <p:nvSpPr>
              <p:cNvPr id="19" name="文本框 18"/>
              <p:cNvSpPr txBox="1"/>
              <p:nvPr/>
            </p:nvSpPr>
            <p:spPr>
              <a:xfrm>
                <a:off x="9223358" y="3227639"/>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理念文化建设</a:t>
                </a:r>
                <a:endParaRPr lang="en-US" altLang="zh-CN" dirty="0">
                  <a:latin typeface="微软雅黑" panose="020B0503020204020204" pitchFamily="34" charset="-122"/>
                  <a:ea typeface="微软雅黑" panose="020B0503020204020204" pitchFamily="34" charset="-122"/>
                </a:endParaRPr>
              </a:p>
            </p:txBody>
          </p:sp>
          <p:sp>
            <p:nvSpPr>
              <p:cNvPr id="18" name="椭圆 17"/>
              <p:cNvSpPr/>
              <p:nvPr/>
            </p:nvSpPr>
            <p:spPr>
              <a:xfrm>
                <a:off x="8985642" y="3304305"/>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2" name="椭圆 21"/>
            <p:cNvSpPr/>
            <p:nvPr/>
          </p:nvSpPr>
          <p:spPr>
            <a:xfrm>
              <a:off x="6375289" y="3825275"/>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7" name="组合 6">
              <a:extLst>
                <a:ext uri="{FF2B5EF4-FFF2-40B4-BE49-F238E27FC236}">
                  <a16:creationId xmlns:a16="http://schemas.microsoft.com/office/drawing/2014/main" id="{6815619A-19AE-4BDD-925E-C04BB3E290A9}"/>
                </a:ext>
              </a:extLst>
            </p:cNvPr>
            <p:cNvGrpSpPr/>
            <p:nvPr/>
          </p:nvGrpSpPr>
          <p:grpSpPr>
            <a:xfrm>
              <a:off x="9515556" y="3733220"/>
              <a:ext cx="2269041" cy="369332"/>
              <a:chOff x="8985642" y="3748609"/>
              <a:chExt cx="2269041" cy="369332"/>
            </a:xfrm>
          </p:grpSpPr>
          <p:sp>
            <p:nvSpPr>
              <p:cNvPr id="24" name="椭圆 23"/>
              <p:cNvSpPr/>
              <p:nvPr/>
            </p:nvSpPr>
            <p:spPr>
              <a:xfrm>
                <a:off x="8985642" y="3825275"/>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文本框 24"/>
              <p:cNvSpPr txBox="1"/>
              <p:nvPr/>
            </p:nvSpPr>
            <p:spPr>
              <a:xfrm>
                <a:off x="9223358" y="3748609"/>
                <a:ext cx="2031325"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视觉形象文化建设</a:t>
                </a:r>
                <a:endParaRPr lang="en-US" altLang="zh-CN" dirty="0">
                  <a:latin typeface="微软雅黑" panose="020B0503020204020204" pitchFamily="34" charset="-122"/>
                  <a:ea typeface="微软雅黑" panose="020B0503020204020204" pitchFamily="34" charset="-122"/>
                </a:endParaRPr>
              </a:p>
            </p:txBody>
          </p:sp>
        </p:grpSp>
      </p:grpSp>
      <p:pic>
        <p:nvPicPr>
          <p:cNvPr id="2" name="图片 1" descr="123"/>
          <p:cNvPicPr>
            <a:picLocks noChangeAspect="1"/>
          </p:cNvPicPr>
          <p:nvPr/>
        </p:nvPicPr>
        <p:blipFill>
          <a:blip r:embed="rId3"/>
          <a:srcRect l="26331" t="16875" r="27106"/>
          <a:stretch>
            <a:fillRect/>
          </a:stretch>
        </p:blipFill>
        <p:spPr>
          <a:xfrm>
            <a:off x="-38100" y="-10160"/>
            <a:ext cx="5762625" cy="6858635"/>
          </a:xfrm>
          <a:prstGeom prst="rect">
            <a:avLst/>
          </a:prstGeom>
        </p:spPr>
      </p:pic>
      <p:pic>
        <p:nvPicPr>
          <p:cNvPr id="12" name="图片 11" descr="123"/>
          <p:cNvPicPr>
            <a:picLocks noChangeAspect="1"/>
          </p:cNvPicPr>
          <p:nvPr/>
        </p:nvPicPr>
        <p:blipFill>
          <a:blip r:embed="rId4"/>
          <a:stretch>
            <a:fillRect/>
          </a:stretch>
        </p:blipFill>
        <p:spPr>
          <a:xfrm>
            <a:off x="9143365" y="252095"/>
            <a:ext cx="2608580" cy="435610"/>
          </a:xfrm>
          <a:prstGeom prst="rect">
            <a:avLst/>
          </a:prstGeom>
        </p:spPr>
      </p:pic>
      <p:sp>
        <p:nvSpPr>
          <p:cNvPr id="26" name="椭圆 25">
            <a:extLst>
              <a:ext uri="{FF2B5EF4-FFF2-40B4-BE49-F238E27FC236}">
                <a16:creationId xmlns:a16="http://schemas.microsoft.com/office/drawing/2014/main" id="{036A6772-17DF-47E7-AE2A-B864CC0D3353}"/>
              </a:ext>
            </a:extLst>
          </p:cNvPr>
          <p:cNvSpPr/>
          <p:nvPr/>
        </p:nvSpPr>
        <p:spPr>
          <a:xfrm>
            <a:off x="6328427" y="4680817"/>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文本框 26">
            <a:extLst>
              <a:ext uri="{FF2B5EF4-FFF2-40B4-BE49-F238E27FC236}">
                <a16:creationId xmlns:a16="http://schemas.microsoft.com/office/drawing/2014/main" id="{FAB5FDC7-4A77-48EE-B474-F5334CE55BAF}"/>
              </a:ext>
            </a:extLst>
          </p:cNvPr>
          <p:cNvSpPr txBox="1"/>
          <p:nvPr/>
        </p:nvSpPr>
        <p:spPr>
          <a:xfrm>
            <a:off x="6566143" y="4587820"/>
            <a:ext cx="2236510"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校园环境文化建设</a:t>
            </a:r>
            <a:endParaRPr lang="en-US" altLang="zh-CN" sz="1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11424" y="1462504"/>
            <a:ext cx="3840427" cy="1152128"/>
          </a:xfrm>
          <a:prstGeom prst="rect">
            <a:avLst/>
          </a:prstGeom>
          <a:solidFill>
            <a:srgbClr val="E0A2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sym typeface="+mn-ea"/>
              </a:rPr>
              <a:t>理念文化建设</a:t>
            </a:r>
            <a:endParaRPr lang="zh-CN" altLang="en-US" sz="2400" b="1" dirty="0">
              <a:latin typeface="微软雅黑" panose="020B0503020204020204" pitchFamily="34" charset="-122"/>
              <a:ea typeface="微软雅黑" panose="020B0503020204020204" pitchFamily="34" charset="-122"/>
            </a:endParaRPr>
          </a:p>
        </p:txBody>
      </p:sp>
      <p:sp>
        <p:nvSpPr>
          <p:cNvPr id="6" name="等腰三角形 5"/>
          <p:cNvSpPr/>
          <p:nvPr/>
        </p:nvSpPr>
        <p:spPr>
          <a:xfrm rot="19800000" flipH="1">
            <a:off x="4822928" y="1846548"/>
            <a:ext cx="445489" cy="384043"/>
          </a:xfrm>
          <a:prstGeom prst="triangl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 name="文本框 7"/>
          <p:cNvSpPr txBox="1">
            <a:spLocks noChangeArrowheads="1"/>
          </p:cNvSpPr>
          <p:nvPr/>
        </p:nvSpPr>
        <p:spPr bwMode="auto">
          <a:xfrm>
            <a:off x="5334586" y="1634642"/>
            <a:ext cx="6180081" cy="8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pPr>
            <a:r>
              <a:rPr lang="zh-CN" altLang="en-US" sz="1200" spc="150" dirty="0">
                <a:solidFill>
                  <a:schemeClr val="tx1">
                    <a:lumMod val="65000"/>
                    <a:lumOff val="35000"/>
                  </a:schemeClr>
                </a:solidFill>
                <a:latin typeface="微软雅黑" panose="020B0503020204020204" pitchFamily="34" charset="-122"/>
                <a:sym typeface="+mn-ea"/>
              </a:rPr>
              <a:t>理念识别工作遵循”继往开来“原则，</a:t>
            </a:r>
            <a:r>
              <a:rPr lang="zh-CN" altLang="zh-CN" sz="1200" dirty="0">
                <a:solidFill>
                  <a:schemeClr val="tx1">
                    <a:lumMod val="65000"/>
                    <a:lumOff val="35000"/>
                  </a:schemeClr>
                </a:solidFill>
              </a:rPr>
              <a:t>积极推动理念文化顶层设计</a:t>
            </a:r>
            <a:r>
              <a:rPr lang="zh-CN" altLang="en-US" sz="1200" dirty="0">
                <a:solidFill>
                  <a:schemeClr val="tx1">
                    <a:lumMod val="65000"/>
                    <a:lumOff val="35000"/>
                  </a:schemeClr>
                </a:solidFill>
              </a:rPr>
              <a:t>，</a:t>
            </a:r>
            <a:r>
              <a:rPr lang="zh-CN" altLang="en-US" sz="1200" spc="150" dirty="0">
                <a:solidFill>
                  <a:schemeClr val="tx1">
                    <a:lumMod val="65000"/>
                    <a:lumOff val="35000"/>
                  </a:schemeClr>
                </a:solidFill>
                <a:latin typeface="微软雅黑" panose="020B0503020204020204" pitchFamily="34" charset="-122"/>
                <a:sym typeface="+mn-ea"/>
              </a:rPr>
              <a:t>实施项目制，形成了</a:t>
            </a:r>
            <a:r>
              <a:rPr lang="zh-CN" altLang="zh-CN" sz="1200" dirty="0">
                <a:solidFill>
                  <a:schemeClr val="tx1">
                    <a:lumMod val="65000"/>
                    <a:lumOff val="35000"/>
                  </a:schemeClr>
                </a:solidFill>
              </a:rPr>
              <a:t>《进一步加快校园文化建设的实施意见》</a:t>
            </a:r>
            <a:r>
              <a:rPr lang="zh-CN" altLang="en-US" sz="1200" dirty="0">
                <a:solidFill>
                  <a:schemeClr val="tx1">
                    <a:lumMod val="65000"/>
                    <a:lumOff val="35000"/>
                  </a:schemeClr>
                </a:solidFill>
              </a:rPr>
              <a:t>纲领性文件，</a:t>
            </a:r>
            <a:r>
              <a:rPr lang="zh-CN" altLang="zh-CN" sz="1200" dirty="0">
                <a:solidFill>
                  <a:schemeClr val="tx1">
                    <a:lumMod val="65000"/>
                    <a:lumOff val="35000"/>
                  </a:schemeClr>
                </a:solidFill>
              </a:rPr>
              <a:t>开展</a:t>
            </a:r>
            <a:r>
              <a:rPr lang="zh-CN" altLang="en-US" sz="1200" dirty="0">
                <a:solidFill>
                  <a:schemeClr val="tx1">
                    <a:lumMod val="65000"/>
                    <a:lumOff val="35000"/>
                  </a:schemeClr>
                </a:solidFill>
              </a:rPr>
              <a:t>了</a:t>
            </a:r>
            <a:r>
              <a:rPr lang="zh-CN" altLang="zh-CN" sz="1200" dirty="0">
                <a:solidFill>
                  <a:schemeClr val="tx1">
                    <a:lumMod val="65000"/>
                    <a:lumOff val="35000"/>
                  </a:schemeClr>
                </a:solidFill>
              </a:rPr>
              <a:t>丰富的理念文化活动，</a:t>
            </a:r>
            <a:r>
              <a:rPr lang="zh-CN" altLang="en-US" sz="1200" dirty="0">
                <a:solidFill>
                  <a:schemeClr val="tx1">
                    <a:lumMod val="65000"/>
                    <a:lumOff val="35000"/>
                  </a:schemeClr>
                </a:solidFill>
              </a:rPr>
              <a:t>营造了自下而上浓厚的理念文化建设氛围，</a:t>
            </a:r>
            <a:r>
              <a:rPr lang="zh-CN" altLang="zh-CN" sz="1200" dirty="0">
                <a:solidFill>
                  <a:schemeClr val="tx1">
                    <a:lumMod val="65000"/>
                    <a:lumOff val="35000"/>
                  </a:schemeClr>
                </a:solidFill>
              </a:rPr>
              <a:t>初步分析出师生较为认同的三全核心文化</a:t>
            </a:r>
            <a:r>
              <a:rPr lang="zh-CN" altLang="en-US" sz="1200" dirty="0">
                <a:solidFill>
                  <a:schemeClr val="tx1">
                    <a:lumMod val="65000"/>
                    <a:lumOff val="35000"/>
                  </a:schemeClr>
                </a:solidFill>
              </a:rPr>
              <a:t>，理念文化建设取得了重大进展。</a:t>
            </a:r>
            <a:endParaRPr lang="zh-CN" altLang="en-US" sz="1200" spc="150" dirty="0">
              <a:solidFill>
                <a:schemeClr val="tx1">
                  <a:lumMod val="65000"/>
                  <a:lumOff val="35000"/>
                </a:schemeClr>
              </a:solidFill>
              <a:latin typeface="微软雅黑" panose="020B0503020204020204" pitchFamily="34" charset="-122"/>
              <a:sym typeface="+mn-ea"/>
            </a:endParaRPr>
          </a:p>
        </p:txBody>
      </p:sp>
      <p:sp>
        <p:nvSpPr>
          <p:cNvPr id="8" name="矩形 7"/>
          <p:cNvSpPr/>
          <p:nvPr/>
        </p:nvSpPr>
        <p:spPr>
          <a:xfrm>
            <a:off x="911424" y="2674544"/>
            <a:ext cx="3840427" cy="1152128"/>
          </a:xfrm>
          <a:prstGeom prst="rect">
            <a:avLst/>
          </a:prstGeom>
          <a:solidFill>
            <a:srgbClr val="162C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行为文化建设</a:t>
            </a:r>
            <a:endParaRPr lang="en-US" altLang="zh-CN" sz="2400" b="1" dirty="0">
              <a:latin typeface="微软雅黑" panose="020B0503020204020204" pitchFamily="34" charset="-122"/>
              <a:ea typeface="微软雅黑" panose="020B0503020204020204" pitchFamily="34" charset="-122"/>
            </a:endParaRPr>
          </a:p>
        </p:txBody>
      </p:sp>
      <p:sp>
        <p:nvSpPr>
          <p:cNvPr id="9" name="等腰三角形 8"/>
          <p:cNvSpPr/>
          <p:nvPr/>
        </p:nvSpPr>
        <p:spPr>
          <a:xfrm rot="19800000" flipH="1">
            <a:off x="4822928" y="3058588"/>
            <a:ext cx="445489" cy="384043"/>
          </a:xfrm>
          <a:prstGeom prst="triangl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文本框 7"/>
          <p:cNvSpPr txBox="1">
            <a:spLocks noChangeArrowheads="1"/>
          </p:cNvSpPr>
          <p:nvPr/>
        </p:nvSpPr>
        <p:spPr bwMode="auto">
          <a:xfrm>
            <a:off x="5334586" y="2990180"/>
            <a:ext cx="6180081" cy="8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spcBef>
                <a:spcPts val="400"/>
              </a:spcBef>
            </a:pPr>
            <a:r>
              <a:rPr lang="zh-CN" altLang="en-US" sz="1200" dirty="0">
                <a:solidFill>
                  <a:schemeClr val="tx1">
                    <a:lumMod val="65000"/>
                    <a:lumOff val="35000"/>
                  </a:schemeClr>
                </a:solidFill>
                <a:latin typeface="微软雅黑" panose="020B0503020204020204" pitchFamily="34" charset="-122"/>
                <a:sym typeface="+mn-ea"/>
              </a:rPr>
              <a:t>着力培育积极向上、笃行拓新的行为文化。明确了行为识别系统建设的内容，制定了全体教职工及师生的行为准则，为学校行为文化建设提供了制度保障。</a:t>
            </a:r>
            <a:endParaRPr lang="zh-CN" altLang="en-US" sz="1200" dirty="0">
              <a:solidFill>
                <a:schemeClr val="tx1">
                  <a:lumMod val="65000"/>
                  <a:lumOff val="35000"/>
                </a:schemeClr>
              </a:solidFill>
              <a:latin typeface="微软雅黑" panose="020B0503020204020204" pitchFamily="34" charset="-122"/>
            </a:endParaRPr>
          </a:p>
        </p:txBody>
      </p:sp>
      <p:sp>
        <p:nvSpPr>
          <p:cNvPr id="11" name="矩形 10"/>
          <p:cNvSpPr/>
          <p:nvPr/>
        </p:nvSpPr>
        <p:spPr>
          <a:xfrm>
            <a:off x="911424" y="3884080"/>
            <a:ext cx="3840427" cy="1152128"/>
          </a:xfrm>
          <a:prstGeom prst="rect">
            <a:avLst/>
          </a:prstGeom>
          <a:solidFill>
            <a:srgbClr val="E0A2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sym typeface="+mn-ea"/>
              </a:rPr>
              <a:t>视觉形象文化建设</a:t>
            </a:r>
            <a:endParaRPr lang="zh-CN" altLang="en-US" sz="2400" b="1" dirty="0">
              <a:latin typeface="微软雅黑" panose="020B0503020204020204" pitchFamily="34" charset="-122"/>
              <a:ea typeface="微软雅黑" panose="020B0503020204020204" pitchFamily="34" charset="-122"/>
            </a:endParaRPr>
          </a:p>
        </p:txBody>
      </p:sp>
      <p:sp>
        <p:nvSpPr>
          <p:cNvPr id="12" name="等腰三角形 11"/>
          <p:cNvSpPr/>
          <p:nvPr/>
        </p:nvSpPr>
        <p:spPr>
          <a:xfrm rot="19800000" flipH="1">
            <a:off x="4822928" y="4268124"/>
            <a:ext cx="445489" cy="384043"/>
          </a:xfrm>
          <a:prstGeom prst="triangl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文本框 7"/>
          <p:cNvSpPr txBox="1">
            <a:spLocks noChangeArrowheads="1"/>
          </p:cNvSpPr>
          <p:nvPr/>
        </p:nvSpPr>
        <p:spPr bwMode="auto">
          <a:xfrm>
            <a:off x="5334586" y="3940260"/>
            <a:ext cx="6180081" cy="8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spcBef>
                <a:spcPts val="400"/>
              </a:spcBef>
            </a:pPr>
            <a:r>
              <a:rPr lang="zh-CN" altLang="en-US" sz="1200" dirty="0">
                <a:solidFill>
                  <a:schemeClr val="tx1">
                    <a:lumMod val="65000"/>
                    <a:lumOff val="35000"/>
                  </a:schemeClr>
                </a:solidFill>
                <a:latin typeface="微软雅黑" panose="020B0503020204020204" pitchFamily="34" charset="-122"/>
                <a:sym typeface="+mn-ea"/>
              </a:rPr>
              <a:t>视觉系统</a:t>
            </a:r>
            <a:r>
              <a:rPr lang="en-US" altLang="zh-CN" sz="1200" dirty="0">
                <a:solidFill>
                  <a:schemeClr val="tx1">
                    <a:lumMod val="65000"/>
                    <a:lumOff val="35000"/>
                  </a:schemeClr>
                </a:solidFill>
                <a:latin typeface="微软雅黑" panose="020B0503020204020204" pitchFamily="34" charset="-122"/>
                <a:sym typeface="+mn-ea"/>
              </a:rPr>
              <a:t>VIS</a:t>
            </a:r>
            <a:r>
              <a:rPr lang="zh-CN" altLang="en-US" sz="1200" dirty="0">
                <a:solidFill>
                  <a:schemeClr val="tx1">
                    <a:lumMod val="65000"/>
                    <a:lumOff val="35000"/>
                  </a:schemeClr>
                </a:solidFill>
                <a:latin typeface="微软雅黑" panose="020B0503020204020204" pitchFamily="34" charset="-122"/>
                <a:sym typeface="+mn-ea"/>
              </a:rPr>
              <a:t>已日趋成熟，学校以</a:t>
            </a:r>
            <a:r>
              <a:rPr lang="en-US" altLang="zh-CN" sz="1200" dirty="0">
                <a:solidFill>
                  <a:schemeClr val="tx1">
                    <a:lumMod val="65000"/>
                    <a:lumOff val="35000"/>
                  </a:schemeClr>
                </a:solidFill>
                <a:latin typeface="微软雅黑" panose="020B0503020204020204" pitchFamily="34" charset="-122"/>
                <a:sym typeface="+mn-ea"/>
              </a:rPr>
              <a:t>VI</a:t>
            </a:r>
            <a:r>
              <a:rPr lang="zh-CN" altLang="en-US" sz="1200" dirty="0">
                <a:solidFill>
                  <a:schemeClr val="tx1">
                    <a:lumMod val="65000"/>
                    <a:lumOff val="35000"/>
                  </a:schemeClr>
                </a:solidFill>
                <a:latin typeface="微软雅黑" panose="020B0503020204020204" pitchFamily="34" charset="-122"/>
                <a:sym typeface="+mn-ea"/>
              </a:rPr>
              <a:t>为依据的标准化建设已基本完成。</a:t>
            </a:r>
            <a:r>
              <a:rPr lang="en-US" altLang="zh-CN" sz="1200" dirty="0">
                <a:solidFill>
                  <a:schemeClr val="tx1">
                    <a:lumMod val="65000"/>
                    <a:lumOff val="35000"/>
                  </a:schemeClr>
                </a:solidFill>
                <a:latin typeface="微软雅黑" panose="020B0503020204020204" pitchFamily="34" charset="-122"/>
                <a:sym typeface="+mn-ea"/>
              </a:rPr>
              <a:t>2020</a:t>
            </a:r>
            <a:r>
              <a:rPr lang="zh-CN" altLang="en-US" sz="1200" dirty="0">
                <a:solidFill>
                  <a:schemeClr val="tx1">
                    <a:lumMod val="65000"/>
                    <a:lumOff val="35000"/>
                  </a:schemeClr>
                </a:solidFill>
                <a:latin typeface="微软雅黑" panose="020B0503020204020204" pitchFamily="34" charset="-122"/>
                <a:sym typeface="+mn-ea"/>
              </a:rPr>
              <a:t>年新增智能化多媒体办公系统，创建了</a:t>
            </a:r>
            <a:r>
              <a:rPr lang="en-US" altLang="zh-CN" sz="1200" dirty="0">
                <a:solidFill>
                  <a:schemeClr val="tx1">
                    <a:lumMod val="65000"/>
                    <a:lumOff val="35000"/>
                  </a:schemeClr>
                </a:solidFill>
                <a:latin typeface="微软雅黑" panose="020B0503020204020204" pitchFamily="34" charset="-122"/>
                <a:sym typeface="+mn-ea"/>
              </a:rPr>
              <a:t>VI</a:t>
            </a:r>
            <a:r>
              <a:rPr lang="zh-CN" altLang="en-US" sz="1200" dirty="0">
                <a:solidFill>
                  <a:schemeClr val="tx1">
                    <a:lumMod val="65000"/>
                    <a:lumOff val="35000"/>
                  </a:schemeClr>
                </a:solidFill>
                <a:latin typeface="微软雅黑" panose="020B0503020204020204" pitchFamily="34" charset="-122"/>
                <a:sym typeface="+mn-ea"/>
              </a:rPr>
              <a:t>网站，将学院形象化为视觉语言，强化了视觉形象的整体性，规范了标识体系，有效维护了学院形象的统一性，塑造了学院精神特色的文化符号，提高了服务管理水平。</a:t>
            </a:r>
            <a:endParaRPr lang="zh-CN" altLang="en-US" sz="1200" dirty="0">
              <a:solidFill>
                <a:schemeClr val="tx1">
                  <a:lumMod val="65000"/>
                  <a:lumOff val="35000"/>
                </a:schemeClr>
              </a:solidFill>
              <a:latin typeface="微软雅黑" panose="020B0503020204020204" pitchFamily="34" charset="-122"/>
            </a:endParaRPr>
          </a:p>
        </p:txBody>
      </p:sp>
      <p:sp>
        <p:nvSpPr>
          <p:cNvPr id="14" name="矩形 13"/>
          <p:cNvSpPr/>
          <p:nvPr/>
        </p:nvSpPr>
        <p:spPr>
          <a:xfrm>
            <a:off x="911424" y="5096120"/>
            <a:ext cx="3840427" cy="1152128"/>
          </a:xfrm>
          <a:prstGeom prst="rect">
            <a:avLst/>
          </a:prstGeom>
          <a:solidFill>
            <a:srgbClr val="162C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sym typeface="+mn-ea"/>
              </a:rPr>
              <a:t>校园环境文化建设</a:t>
            </a:r>
            <a:endParaRPr lang="zh-CN" altLang="en-US" sz="2400" b="1" dirty="0">
              <a:latin typeface="微软雅黑" panose="020B0503020204020204" pitchFamily="34" charset="-122"/>
              <a:ea typeface="微软雅黑" panose="020B0503020204020204" pitchFamily="34" charset="-122"/>
            </a:endParaRPr>
          </a:p>
        </p:txBody>
      </p:sp>
      <p:sp>
        <p:nvSpPr>
          <p:cNvPr id="15" name="等腰三角形 14"/>
          <p:cNvSpPr/>
          <p:nvPr/>
        </p:nvSpPr>
        <p:spPr>
          <a:xfrm rot="19800000" flipH="1">
            <a:off x="4822928" y="5480164"/>
            <a:ext cx="445489" cy="384043"/>
          </a:xfrm>
          <a:prstGeom prst="triangl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文本框 7"/>
          <p:cNvSpPr txBox="1">
            <a:spLocks noChangeArrowheads="1"/>
          </p:cNvSpPr>
          <p:nvPr/>
        </p:nvSpPr>
        <p:spPr bwMode="auto">
          <a:xfrm>
            <a:off x="5334586" y="5206122"/>
            <a:ext cx="6180081" cy="8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spcBef>
                <a:spcPts val="400"/>
              </a:spcBef>
            </a:pPr>
            <a:r>
              <a:rPr lang="zh-CN" altLang="en-US" sz="1200" dirty="0">
                <a:solidFill>
                  <a:schemeClr val="tx1">
                    <a:lumMod val="65000"/>
                    <a:lumOff val="35000"/>
                  </a:schemeClr>
                </a:solidFill>
                <a:latin typeface="微软雅黑" panose="020B0503020204020204" pitchFamily="34" charset="-122"/>
                <a:sym typeface="+mn-ea"/>
              </a:rPr>
              <a:t>大力建设特色鲜明、和谐统一的文化环境。环境导视系统、宣传设施、小品座椅已基本满足需求，雕塑与装置艺术、校园亮化系统、人文景观节点建设中。院（系、部）走廊标准化建设已基本完成，智慧办公空间建设已完成</a:t>
            </a:r>
            <a:r>
              <a:rPr lang="en-US" altLang="zh-CN" sz="1200" dirty="0">
                <a:solidFill>
                  <a:schemeClr val="tx1">
                    <a:lumMod val="65000"/>
                    <a:lumOff val="35000"/>
                  </a:schemeClr>
                </a:solidFill>
                <a:latin typeface="微软雅黑" panose="020B0503020204020204" pitchFamily="34" charset="-122"/>
                <a:sym typeface="+mn-ea"/>
              </a:rPr>
              <a:t>7</a:t>
            </a:r>
            <a:r>
              <a:rPr lang="zh-CN" altLang="en-US" sz="1200" dirty="0">
                <a:solidFill>
                  <a:schemeClr val="tx1">
                    <a:lumMod val="65000"/>
                    <a:lumOff val="35000"/>
                  </a:schemeClr>
                </a:solidFill>
                <a:latin typeface="微软雅黑" panose="020B0503020204020204" pitchFamily="34" charset="-122"/>
                <a:sym typeface="+mn-ea"/>
              </a:rPr>
              <a:t>个院系并修订了</a:t>
            </a:r>
            <a:r>
              <a:rPr lang="en-US" altLang="zh-CN" sz="1200" dirty="0">
                <a:solidFill>
                  <a:schemeClr val="tx1">
                    <a:lumMod val="65000"/>
                    <a:lumOff val="35000"/>
                  </a:schemeClr>
                </a:solidFill>
                <a:latin typeface="微软雅黑" panose="020B0503020204020204" pitchFamily="34" charset="-122"/>
                <a:sym typeface="+mn-ea"/>
              </a:rPr>
              <a:t>4</a:t>
            </a:r>
            <a:r>
              <a:rPr lang="zh-CN" altLang="en-US" sz="1200" dirty="0">
                <a:solidFill>
                  <a:schemeClr val="tx1">
                    <a:lumMod val="65000"/>
                    <a:lumOff val="35000"/>
                  </a:schemeClr>
                </a:solidFill>
                <a:latin typeface="微软雅黑" panose="020B0503020204020204" pitchFamily="34" charset="-122"/>
                <a:sym typeface="+mn-ea"/>
              </a:rPr>
              <a:t>各院系的建设方案；打造了</a:t>
            </a:r>
            <a:r>
              <a:rPr lang="en-US" altLang="zh-CN" sz="1200" dirty="0">
                <a:solidFill>
                  <a:schemeClr val="tx1">
                    <a:lumMod val="65000"/>
                    <a:lumOff val="35000"/>
                  </a:schemeClr>
                </a:solidFill>
                <a:latin typeface="微软雅黑" panose="020B0503020204020204" pitchFamily="34" charset="-122"/>
                <a:sym typeface="+mn-ea"/>
              </a:rPr>
              <a:t>2</a:t>
            </a:r>
            <a:r>
              <a:rPr lang="zh-CN" altLang="en-US" sz="1200" dirty="0">
                <a:solidFill>
                  <a:schemeClr val="tx1">
                    <a:lumMod val="65000"/>
                    <a:lumOff val="35000"/>
                  </a:schemeClr>
                </a:solidFill>
                <a:latin typeface="微软雅黑" panose="020B0503020204020204" pitchFamily="34" charset="-122"/>
                <a:sym typeface="+mn-ea"/>
              </a:rPr>
              <a:t>个特色书院；针对当前疫情形势，营造了浓厚的抗议防疫氛围，增强了师生防疫意识。</a:t>
            </a:r>
            <a:endParaRPr lang="zh-CN" altLang="en-US" sz="1200" dirty="0">
              <a:solidFill>
                <a:schemeClr val="tx1">
                  <a:lumMod val="65000"/>
                  <a:lumOff val="35000"/>
                </a:schemeClr>
              </a:solidFill>
              <a:latin typeface="微软雅黑" panose="020B0503020204020204" pitchFamily="34" charset="-122"/>
            </a:endParaRPr>
          </a:p>
        </p:txBody>
      </p:sp>
      <p:grpSp>
        <p:nvGrpSpPr>
          <p:cNvPr id="24" name="组合 23">
            <a:extLst>
              <a:ext uri="{FF2B5EF4-FFF2-40B4-BE49-F238E27FC236}">
                <a16:creationId xmlns:a16="http://schemas.microsoft.com/office/drawing/2014/main" id="{9EEA3333-04F9-4319-8E87-432CA1DFE8B6}"/>
              </a:ext>
            </a:extLst>
          </p:cNvPr>
          <p:cNvGrpSpPr/>
          <p:nvPr/>
        </p:nvGrpSpPr>
        <p:grpSpPr>
          <a:xfrm>
            <a:off x="-1" y="0"/>
            <a:ext cx="12192001" cy="771550"/>
            <a:chOff x="-1" y="0"/>
            <a:chExt cx="12192001" cy="77155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第一章副标题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8" name="图片 17" descr="123"/>
            <p:cNvPicPr>
              <a:picLocks noChangeAspect="1"/>
            </p:cNvPicPr>
            <p:nvPr/>
          </p:nvPicPr>
          <p:blipFill>
            <a:blip r:embed="rId3"/>
            <a:stretch>
              <a:fillRect/>
            </a:stretch>
          </p:blipFill>
          <p:spPr>
            <a:xfrm>
              <a:off x="9357995" y="165100"/>
              <a:ext cx="2398395" cy="484505"/>
            </a:xfrm>
            <a:prstGeom prst="rect">
              <a:avLst/>
            </a:prstGeom>
          </p:spPr>
        </p:pic>
        <p:sp>
          <p:nvSpPr>
            <p:cNvPr id="19" name="文本框 18">
              <a:extLst>
                <a:ext uri="{FF2B5EF4-FFF2-40B4-BE49-F238E27FC236}">
                  <a16:creationId xmlns:a16="http://schemas.microsoft.com/office/drawing/2014/main" id="{0CBFC6D6-20BE-45B7-BF57-EEA4420440BF}"/>
                </a:ext>
              </a:extLst>
            </p:cNvPr>
            <p:cNvSpPr txBox="1"/>
            <p:nvPr/>
          </p:nvSpPr>
          <p:spPr>
            <a:xfrm>
              <a:off x="3223275" y="522683"/>
              <a:ext cx="6094520"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grpSp>
      <p:sp>
        <p:nvSpPr>
          <p:cNvPr id="25" name="矩形 24">
            <a:extLst>
              <a:ext uri="{FF2B5EF4-FFF2-40B4-BE49-F238E27FC236}">
                <a16:creationId xmlns:a16="http://schemas.microsoft.com/office/drawing/2014/main" id="{E9FFBCC0-EFE2-4964-BA30-B6699AAC321D}"/>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1">
            <a:extLst>
              <a:ext uri="{FF2B5EF4-FFF2-40B4-BE49-F238E27FC236}">
                <a16:creationId xmlns:a16="http://schemas.microsoft.com/office/drawing/2014/main" id="{F212E956-A9AF-4D0C-921F-845582A18660}"/>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校园文化建设概况</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7" name="KSO_Shape">
            <a:extLst>
              <a:ext uri="{FF2B5EF4-FFF2-40B4-BE49-F238E27FC236}">
                <a16:creationId xmlns:a16="http://schemas.microsoft.com/office/drawing/2014/main" id="{7610695D-6D85-4679-A8A9-9C165DFFCE3F}"/>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8" name="图片 27" descr="123">
            <a:extLst>
              <a:ext uri="{FF2B5EF4-FFF2-40B4-BE49-F238E27FC236}">
                <a16:creationId xmlns:a16="http://schemas.microsoft.com/office/drawing/2014/main" id="{F77C8804-C5FB-45E6-B9CE-0A9309C2BA14}"/>
              </a:ext>
            </a:extLst>
          </p:cNvPr>
          <p:cNvPicPr>
            <a:picLocks noChangeAspect="1"/>
          </p:cNvPicPr>
          <p:nvPr/>
        </p:nvPicPr>
        <p:blipFill>
          <a:blip r:embed="rId3"/>
          <a:stretch>
            <a:fillRect/>
          </a:stretch>
        </p:blipFill>
        <p:spPr>
          <a:xfrm>
            <a:off x="9357995" y="165100"/>
            <a:ext cx="2398395" cy="4845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ppt_x"/>
                                          </p:val>
                                        </p:tav>
                                        <p:tav tm="100000">
                                          <p:val>
                                            <p:strVal val="#ppt_x"/>
                                          </p:val>
                                        </p:tav>
                                      </p:tavLst>
                                    </p:anim>
                                    <p:anim calcmode="lin" valueType="num">
                                      <p:cBhvr additive="base">
                                        <p:cTn id="8" dur="4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4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9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4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ppt_x"/>
                                          </p:val>
                                        </p:tav>
                                        <p:tav tm="100000">
                                          <p:val>
                                            <p:strVal val="#ppt_x"/>
                                          </p:val>
                                        </p:tav>
                                      </p:tavLst>
                                    </p:anim>
                                    <p:anim calcmode="lin" valueType="num">
                                      <p:cBhvr additive="base">
                                        <p:cTn id="21" dur="4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8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3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8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400" fill="hold"/>
                                        <p:tgtEl>
                                          <p:spTgt spid="11"/>
                                        </p:tgtEl>
                                        <p:attrNameLst>
                                          <p:attrName>ppt_x</p:attrName>
                                        </p:attrNameLst>
                                      </p:cBhvr>
                                      <p:tavLst>
                                        <p:tav tm="0">
                                          <p:val>
                                            <p:strVal val="#ppt_x"/>
                                          </p:val>
                                        </p:tav>
                                        <p:tav tm="100000">
                                          <p:val>
                                            <p:strVal val="#ppt_x"/>
                                          </p:val>
                                        </p:tav>
                                      </p:tavLst>
                                    </p:anim>
                                    <p:anim calcmode="lin" valueType="num">
                                      <p:cBhvr additive="base">
                                        <p:cTn id="34" dur="4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2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7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42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400" fill="hold"/>
                                        <p:tgtEl>
                                          <p:spTgt spid="14"/>
                                        </p:tgtEl>
                                        <p:attrNameLst>
                                          <p:attrName>ppt_x</p:attrName>
                                        </p:attrNameLst>
                                      </p:cBhvr>
                                      <p:tavLst>
                                        <p:tav tm="0">
                                          <p:val>
                                            <p:strVal val="#ppt_x"/>
                                          </p:val>
                                        </p:tav>
                                        <p:tav tm="100000">
                                          <p:val>
                                            <p:strVal val="#ppt_x"/>
                                          </p:val>
                                        </p:tav>
                                      </p:tavLst>
                                    </p:anim>
                                    <p:anim calcmode="lin" valueType="num">
                                      <p:cBhvr additive="base">
                                        <p:cTn id="47" dur="40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46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51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5600"/>
                            </p:stCondLst>
                            <p:childTnLst>
                              <p:par>
                                <p:cTn id="57" presetID="2" presetClass="entr" presetSubtype="8" decel="5330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750" fill="hold"/>
                                        <p:tgtEl>
                                          <p:spTgt spid="25"/>
                                        </p:tgtEl>
                                        <p:attrNameLst>
                                          <p:attrName>ppt_x</p:attrName>
                                        </p:attrNameLst>
                                      </p:cBhvr>
                                      <p:tavLst>
                                        <p:tav tm="0">
                                          <p:val>
                                            <p:strVal val="0-#ppt_w/2"/>
                                          </p:val>
                                        </p:tav>
                                        <p:tav tm="100000">
                                          <p:val>
                                            <p:strVal val="#ppt_x"/>
                                          </p:val>
                                        </p:tav>
                                      </p:tavLst>
                                    </p:anim>
                                    <p:anim calcmode="lin" valueType="num">
                                      <p:cBhvr additive="base">
                                        <p:cTn id="60" dur="75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6350"/>
                            </p:stCondLst>
                            <p:childTnLst>
                              <p:par>
                                <p:cTn id="62" presetID="2" presetClass="entr" presetSubtype="8" decel="5330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750" fill="hold"/>
                                        <p:tgtEl>
                                          <p:spTgt spid="27"/>
                                        </p:tgtEl>
                                        <p:attrNameLst>
                                          <p:attrName>ppt_x</p:attrName>
                                        </p:attrNameLst>
                                      </p:cBhvr>
                                      <p:tavLst>
                                        <p:tav tm="0">
                                          <p:val>
                                            <p:strVal val="0-#ppt_w/2"/>
                                          </p:val>
                                        </p:tav>
                                        <p:tav tm="100000">
                                          <p:val>
                                            <p:strVal val="#ppt_x"/>
                                          </p:val>
                                        </p:tav>
                                      </p:tavLst>
                                    </p:anim>
                                    <p:anim calcmode="lin" valueType="num">
                                      <p:cBhvr additive="base">
                                        <p:cTn id="65" dur="75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7100"/>
                            </p:stCondLst>
                            <p:childTnLst>
                              <p:par>
                                <p:cTn id="67" presetID="56" presetClass="entr" presetSubtype="0" fill="hold" grpId="0" nodeType="afterEffect">
                                  <p:stCondLst>
                                    <p:cond delay="0"/>
                                  </p:stCondLst>
                                  <p:iterate type="lt">
                                    <p:tmPct val="10000"/>
                                  </p:iterate>
                                  <p:childTnLst>
                                    <p:set>
                                      <p:cBhvr>
                                        <p:cTn id="68" dur="1" fill="hold">
                                          <p:stCondLst>
                                            <p:cond delay="0"/>
                                          </p:stCondLst>
                                        </p:cTn>
                                        <p:tgtEl>
                                          <p:spTgt spid="26"/>
                                        </p:tgtEl>
                                        <p:attrNameLst>
                                          <p:attrName>style.visibility</p:attrName>
                                        </p:attrNameLst>
                                      </p:cBhvr>
                                      <p:to>
                                        <p:strVal val="visible"/>
                                      </p:to>
                                    </p:set>
                                    <p:anim by="(-#ppt_w*2)" calcmode="lin" valueType="num">
                                      <p:cBhvr rctx="PPT">
                                        <p:cTn id="69" dur="375" autoRev="1" fill="hold">
                                          <p:stCondLst>
                                            <p:cond delay="0"/>
                                          </p:stCondLst>
                                        </p:cTn>
                                        <p:tgtEl>
                                          <p:spTgt spid="26"/>
                                        </p:tgtEl>
                                        <p:attrNameLst>
                                          <p:attrName>ppt_w</p:attrName>
                                        </p:attrNameLst>
                                      </p:cBhvr>
                                    </p:anim>
                                    <p:anim by="(#ppt_w*0.50)" calcmode="lin" valueType="num">
                                      <p:cBhvr>
                                        <p:cTn id="70" dur="375" decel="50000" autoRev="1" fill="hold">
                                          <p:stCondLst>
                                            <p:cond delay="0"/>
                                          </p:stCondLst>
                                        </p:cTn>
                                        <p:tgtEl>
                                          <p:spTgt spid="26"/>
                                        </p:tgtEl>
                                        <p:attrNameLst>
                                          <p:attrName>ppt_x</p:attrName>
                                        </p:attrNameLst>
                                      </p:cBhvr>
                                    </p:anim>
                                    <p:anim from="(-#ppt_h/2)" to="(#ppt_y)" calcmode="lin" valueType="num">
                                      <p:cBhvr>
                                        <p:cTn id="71" dur="750" fill="hold">
                                          <p:stCondLst>
                                            <p:cond delay="0"/>
                                          </p:stCondLst>
                                        </p:cTn>
                                        <p:tgtEl>
                                          <p:spTgt spid="26"/>
                                        </p:tgtEl>
                                        <p:attrNameLst>
                                          <p:attrName>ppt_y</p:attrName>
                                        </p:attrNameLst>
                                      </p:cBhvr>
                                    </p:anim>
                                    <p:animRot by="21600000">
                                      <p:cBhvr>
                                        <p:cTn id="72" dur="75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p:bldP spid="8" grpId="0" bldLvl="0" animBg="1"/>
      <p:bldP spid="9" grpId="0" bldLvl="0" animBg="1"/>
      <p:bldP spid="10" grpId="0"/>
      <p:bldP spid="11" grpId="0" bldLvl="0" animBg="1"/>
      <p:bldP spid="12" grpId="0" bldLvl="0" animBg="1"/>
      <p:bldP spid="13" grpId="0"/>
      <p:bldP spid="14" grpId="0" bldLvl="0" animBg="1"/>
      <p:bldP spid="15" grpId="0" bldLvl="0" animBg="1"/>
      <p:bldP spid="16" grpId="0"/>
      <p:bldP spid="25" grpId="0" bldLvl="0" animBg="1"/>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gray">
          <a:xfrm>
            <a:off x="1500718" y="1733914"/>
            <a:ext cx="2144183" cy="1976967"/>
          </a:xfrm>
          <a:prstGeom prst="rect">
            <a:avLst/>
          </a:prstGeom>
          <a:solidFill>
            <a:srgbClr val="162C56"/>
          </a:solidFill>
          <a:ln>
            <a:solidFill>
              <a:srgbClr val="1D6295"/>
            </a:solidFill>
          </a:ln>
          <a:effectLst>
            <a:outerShdw blurRad="50800" dist="38100" dir="2700000" algn="tl" rotWithShape="0">
              <a:prstClr val="black">
                <a:alpha val="40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加强顶层设计</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6" name="Rectangle 13"/>
          <p:cNvSpPr>
            <a:spLocks noChangeArrowheads="1"/>
          </p:cNvSpPr>
          <p:nvPr/>
        </p:nvSpPr>
        <p:spPr bwMode="gray">
          <a:xfrm>
            <a:off x="1500718" y="4047431"/>
            <a:ext cx="2178049" cy="1976967"/>
          </a:xfrm>
          <a:prstGeom prst="rect">
            <a:avLst/>
          </a:prstGeom>
          <a:solidFill>
            <a:srgbClr val="162C56"/>
          </a:solidFill>
          <a:ln>
            <a:solidFill>
              <a:srgbClr val="1D6295"/>
            </a:solidFill>
          </a:ln>
          <a:effectLst>
            <a:outerShdw blurRad="50800" dist="38100" dir="2700000" algn="tl" rotWithShape="0">
              <a:prstClr val="black">
                <a:alpha val="40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全员参与</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7" name="Rectangle 17"/>
          <p:cNvSpPr>
            <a:spLocks noChangeArrowheads="1"/>
          </p:cNvSpPr>
          <p:nvPr/>
        </p:nvSpPr>
        <p:spPr bwMode="gray">
          <a:xfrm>
            <a:off x="3778251" y="1733914"/>
            <a:ext cx="7214293" cy="1976967"/>
          </a:xfrm>
          <a:prstGeom prst="rect">
            <a:avLst/>
          </a:prstGeom>
          <a:noFill/>
          <a:ln>
            <a:solidFill>
              <a:srgbClr val="DE9C35"/>
            </a:solid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chemeClr val="tx1">
                  <a:lumMod val="65000"/>
                  <a:lumOff val="35000"/>
                </a:schemeClr>
              </a:solidFill>
            </a:endParaRPr>
          </a:p>
        </p:txBody>
      </p:sp>
      <p:sp>
        <p:nvSpPr>
          <p:cNvPr id="8" name="Rectangle 19"/>
          <p:cNvSpPr>
            <a:spLocks noChangeArrowheads="1"/>
          </p:cNvSpPr>
          <p:nvPr/>
        </p:nvSpPr>
        <p:spPr bwMode="gray">
          <a:xfrm>
            <a:off x="3778252" y="4032615"/>
            <a:ext cx="7218913" cy="1976967"/>
          </a:xfrm>
          <a:prstGeom prst="rect">
            <a:avLst/>
          </a:prstGeom>
          <a:noFill/>
          <a:ln>
            <a:solidFill>
              <a:srgbClr val="E3AA52"/>
            </a:solid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chemeClr val="tx1">
                  <a:lumMod val="65000"/>
                  <a:lumOff val="35000"/>
                </a:schemeClr>
              </a:solidFill>
            </a:endParaRPr>
          </a:p>
        </p:txBody>
      </p:sp>
      <p:sp>
        <p:nvSpPr>
          <p:cNvPr id="9" name="Rectangle 23"/>
          <p:cNvSpPr>
            <a:spLocks noChangeArrowheads="1"/>
          </p:cNvSpPr>
          <p:nvPr/>
        </p:nvSpPr>
        <p:spPr bwMode="gray">
          <a:xfrm>
            <a:off x="4074624" y="2124682"/>
            <a:ext cx="7248000"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内容正文内容正文内容正文内容正文内容正文内容正文内容正文内容正文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0" indent="0"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内容正文内容正文内容正文内容正文内容正文内容正文内容正文内容正文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0" indent="0"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内容正文</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Rectangle 23"/>
          <p:cNvSpPr>
            <a:spLocks noChangeArrowheads="1"/>
          </p:cNvSpPr>
          <p:nvPr/>
        </p:nvSpPr>
        <p:spPr bwMode="gray">
          <a:xfrm>
            <a:off x="3678767" y="4461959"/>
            <a:ext cx="7248000" cy="13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通过组织学校核心理念文化征集活动，和以党总支为单位的理念文化“大讨论”活动，充分调动了全员参与学校核心理念文化建设的积极性，营造了自下而上的学校理念文化建设氛围，初步分析出师生较为认同的三全核心文化。</a:t>
            </a:r>
          </a:p>
          <a:p>
            <a:pPr marL="0" indent="0" eaLnBrk="1" hangingPunct="1">
              <a:lnSpc>
                <a:spcPct val="150000"/>
              </a:lnSpc>
              <a:defRPr/>
            </a:pP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a16="http://schemas.microsoft.com/office/drawing/2014/main" id="{84D141E8-84CE-4C26-AEF3-C806B3BB2217}"/>
              </a:ext>
            </a:extLst>
          </p:cNvPr>
          <p:cNvGrpSpPr/>
          <p:nvPr/>
        </p:nvGrpSpPr>
        <p:grpSpPr>
          <a:xfrm>
            <a:off x="-1" y="0"/>
            <a:ext cx="12192001" cy="771550"/>
            <a:chOff x="-1" y="0"/>
            <a:chExt cx="12192001" cy="77155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理念文化建设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2" name="图片 11" descr="123"/>
            <p:cNvPicPr>
              <a:picLocks noChangeAspect="1"/>
            </p:cNvPicPr>
            <p:nvPr/>
          </p:nvPicPr>
          <p:blipFill>
            <a:blip r:embed="rId3"/>
            <a:stretch>
              <a:fillRect/>
            </a:stretch>
          </p:blipFill>
          <p:spPr>
            <a:xfrm>
              <a:off x="9357995" y="165100"/>
              <a:ext cx="2398395" cy="484505"/>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64302" y="995234"/>
            <a:ext cx="11063393" cy="2765885"/>
          </a:xfrm>
          <a:prstGeom prst="rect">
            <a:avLst/>
          </a:prstGeom>
          <a:noFill/>
        </p:spPr>
        <p:txBody>
          <a:bodyPr wrap="square" rtlCol="0" anchor="t">
            <a:spAutoFit/>
          </a:bodyPr>
          <a:lstStyle/>
          <a:p>
            <a:pPr lvl="0" algn="l">
              <a:lnSpc>
                <a:spcPct val="150000"/>
              </a:lnSpc>
              <a:buClrTx/>
              <a:buSzTx/>
              <a:buFontTx/>
            </a:pP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b="1" spc="200" dirty="0">
                <a:solidFill>
                  <a:srgbClr val="062855"/>
                </a:solidFill>
                <a:latin typeface="微软雅黑" panose="020B0503020204020204" pitchFamily="34" charset="-122"/>
                <a:ea typeface="微软雅黑" panose="020B0503020204020204" pitchFamily="34" charset="-122"/>
                <a:sym typeface="+mn-ea"/>
              </a:rPr>
              <a:t>拓展平台，提升服务水平</a:t>
            </a:r>
            <a:r>
              <a:rPr lang="en-US" altLang="zh-CN" b="1" spc="200" dirty="0">
                <a:solidFill>
                  <a:srgbClr val="062855"/>
                </a:solidFill>
                <a:latin typeface="微软雅黑" panose="020B0503020204020204" pitchFamily="34" charset="-122"/>
                <a:ea typeface="微软雅黑" panose="020B0503020204020204" pitchFamily="34" charset="-122"/>
                <a:sym typeface="+mn-ea"/>
              </a:rPr>
              <a:t>——</a:t>
            </a:r>
            <a:r>
              <a:rPr lang="zh-CN" altLang="en-US" b="1" spc="200" dirty="0">
                <a:solidFill>
                  <a:srgbClr val="062855"/>
                </a:solidFill>
                <a:latin typeface="微软雅黑" panose="020B0503020204020204" pitchFamily="34" charset="-122"/>
                <a:ea typeface="微软雅黑" panose="020B0503020204020204" pitchFamily="34" charset="-122"/>
                <a:sym typeface="+mn-ea"/>
              </a:rPr>
              <a:t>创建智能化多媒体平台，</a:t>
            </a:r>
            <a:r>
              <a:rPr lang="zh-CN" altLang="zh-CN" b="1" kern="100" dirty="0">
                <a:solidFill>
                  <a:srgbClr val="062855"/>
                </a:solidFill>
                <a:effectLst/>
                <a:latin typeface="微软雅黑" panose="020B0503020204020204" pitchFamily="34" charset="-122"/>
                <a:ea typeface="微软雅黑" panose="020B0503020204020204" pitchFamily="34" charset="-122"/>
                <a:cs typeface="仿宋_GB2312" panose="02010609030101010101" pitchFamily="49" charset="-122"/>
              </a:rPr>
              <a:t>塑造学院精神特色的文化符号</a:t>
            </a:r>
            <a:r>
              <a:rPr lang="zh-CN" altLang="en-US" b="1" spc="200" dirty="0">
                <a:solidFill>
                  <a:srgbClr val="062855"/>
                </a:solidFill>
                <a:latin typeface="微软雅黑" panose="020B0503020204020204" pitchFamily="34" charset="-122"/>
                <a:ea typeface="微软雅黑" panose="020B0503020204020204" pitchFamily="34" charset="-122"/>
                <a:sym typeface="+mn-ea"/>
              </a:rPr>
              <a:t>。</a:t>
            </a:r>
            <a:endParaRPr lang="en-US" altLang="zh-CN" b="1" spc="200" dirty="0">
              <a:solidFill>
                <a:srgbClr val="062855"/>
              </a:solidFill>
              <a:latin typeface="微软雅黑" panose="020B0503020204020204" pitchFamily="34" charset="-122"/>
              <a:ea typeface="微软雅黑" panose="020B0503020204020204" pitchFamily="34" charset="-122"/>
              <a:sym typeface="+mn-ea"/>
            </a:endParaRPr>
          </a:p>
          <a:p>
            <a:pPr>
              <a:lnSpc>
                <a:spcPct val="150000"/>
              </a:lnSpc>
            </a:pPr>
            <a:r>
              <a:rPr lang="en-US" altLang="zh-CN" sz="1800" kern="100" dirty="0">
                <a:effectLst/>
                <a:latin typeface="等线" panose="02010600030101010101" pitchFamily="2" charset="-122"/>
                <a:ea typeface="仿宋_GB2312" panose="02010609030101010101" pitchFamily="49" charset="-122"/>
                <a:cs typeface="Times New Roman" panose="02020603050405020304" pitchFamily="18" charset="0"/>
              </a:rPr>
              <a:t>       </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创建了智能化多媒体办公平台，设计制作了</a:t>
            </a:r>
            <a:r>
              <a:rPr lang="en-US"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word</a:t>
            </a:r>
            <a:r>
              <a:rPr lang="zh-CN"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标准样式、电子邮件模板、</a:t>
            </a:r>
            <a:r>
              <a:rPr lang="en-US"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PPT</a:t>
            </a:r>
            <a:r>
              <a:rPr lang="zh-CN"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模板、</a:t>
            </a:r>
            <a:r>
              <a:rPr lang="zh-CN" altLang="en-US" sz="1600" kern="100" dirty="0">
                <a:effectLst/>
                <a:latin typeface="微软雅黑" panose="020B0503020204020204" pitchFamily="34" charset="-122"/>
                <a:ea typeface="微软雅黑" panose="020B0503020204020204" pitchFamily="34" charset="-122"/>
                <a:cs typeface="仿宋_GB2312" panose="02010609030101010101" pitchFamily="49" charset="-122"/>
              </a:rPr>
              <a:t>各种场合的</a:t>
            </a:r>
            <a:r>
              <a:rPr lang="zh-CN"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海报模板，规范了学院标识体系，将学院形象化为视觉语言，强化了视觉形象的整体性，彰显了学</a:t>
            </a:r>
            <a:r>
              <a:rPr lang="zh-CN" altLang="en-US" sz="1600" kern="100" dirty="0">
                <a:effectLst/>
                <a:latin typeface="微软雅黑" panose="020B0503020204020204" pitchFamily="34" charset="-122"/>
                <a:ea typeface="微软雅黑" panose="020B0503020204020204" pitchFamily="34" charset="-122"/>
                <a:cs typeface="仿宋_GB2312" panose="02010609030101010101" pitchFamily="49" charset="-122"/>
              </a:rPr>
              <a:t>院</a:t>
            </a:r>
            <a:r>
              <a:rPr lang="zh-CN"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风貌</a:t>
            </a:r>
            <a:r>
              <a:rPr lang="zh-CN" altLang="en-US" sz="1600" kern="100" dirty="0">
                <a:effectLst/>
                <a:latin typeface="微软雅黑" panose="020B0503020204020204" pitchFamily="34" charset="-122"/>
                <a:ea typeface="微软雅黑" panose="020B0503020204020204" pitchFamily="34" charset="-122"/>
                <a:cs typeface="仿宋_GB2312" panose="02010609030101010101" pitchFamily="49" charset="-122"/>
              </a:rPr>
              <a:t>。将进一步完善智能化多媒体办公平台，设计更多标准化样板，为师生提供便利，维护学院形象统一。</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lvl="0" algn="l">
              <a:lnSpc>
                <a:spcPct val="150000"/>
              </a:lnSpc>
              <a:buClrTx/>
              <a:buSzTx/>
              <a:buFontTx/>
            </a:pPr>
            <a:endParaRPr lang="en-US" altLang="zh-CN"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endPar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endParaRPr lang="en-US" altLang="zh-CN" sz="1333" dirty="0">
              <a:solidFill>
                <a:srgbClr val="0070C0"/>
              </a:solidFill>
              <a:latin typeface="微软雅黑 Light" panose="020B0502040204020203" charset="-122"/>
              <a:ea typeface="微软雅黑 Light" panose="020B0502040204020203" charset="-122"/>
              <a:sym typeface="+mn-ea"/>
            </a:endParaRPr>
          </a:p>
        </p:txBody>
      </p:sp>
      <p:grpSp>
        <p:nvGrpSpPr>
          <p:cNvPr id="24" name="组合 23">
            <a:extLst>
              <a:ext uri="{FF2B5EF4-FFF2-40B4-BE49-F238E27FC236}">
                <a16:creationId xmlns:a16="http://schemas.microsoft.com/office/drawing/2014/main" id="{DF3C81AF-BBB9-4AAD-A32A-2E7C566008C3}"/>
              </a:ext>
            </a:extLst>
          </p:cNvPr>
          <p:cNvGrpSpPr/>
          <p:nvPr/>
        </p:nvGrpSpPr>
        <p:grpSpPr>
          <a:xfrm>
            <a:off x="-1" y="0"/>
            <a:ext cx="12192001" cy="771550"/>
            <a:chOff x="-1" y="0"/>
            <a:chExt cx="12192001" cy="771550"/>
          </a:xfrm>
        </p:grpSpPr>
        <p:sp>
          <p:nvSpPr>
            <p:cNvPr id="26" name="矩形 25">
              <a:extLst>
                <a:ext uri="{FF2B5EF4-FFF2-40B4-BE49-F238E27FC236}">
                  <a16:creationId xmlns:a16="http://schemas.microsoft.com/office/drawing/2014/main" id="{3249002C-09EC-41A5-AB5C-1C79803E3E8C}"/>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1">
              <a:extLst>
                <a:ext uri="{FF2B5EF4-FFF2-40B4-BE49-F238E27FC236}">
                  <a16:creationId xmlns:a16="http://schemas.microsoft.com/office/drawing/2014/main" id="{DECC9170-3BC5-4BAF-B4E8-5BFDC7E1AE91}"/>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视觉形象文化建设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9" name="KSO_Shape">
              <a:extLst>
                <a:ext uri="{FF2B5EF4-FFF2-40B4-BE49-F238E27FC236}">
                  <a16:creationId xmlns:a16="http://schemas.microsoft.com/office/drawing/2014/main" id="{218495BE-A0B4-4CC4-9A82-BBC84586E87E}"/>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0" name="图片 29" descr="123">
              <a:extLst>
                <a:ext uri="{FF2B5EF4-FFF2-40B4-BE49-F238E27FC236}">
                  <a16:creationId xmlns:a16="http://schemas.microsoft.com/office/drawing/2014/main" id="{E55AEE77-3200-449B-8AFE-62411AA7E6A9}"/>
                </a:ext>
              </a:extLst>
            </p:cNvPr>
            <p:cNvPicPr>
              <a:picLocks noChangeAspect="1"/>
            </p:cNvPicPr>
            <p:nvPr/>
          </p:nvPicPr>
          <p:blipFill>
            <a:blip r:embed="rId2"/>
            <a:stretch>
              <a:fillRect/>
            </a:stretch>
          </p:blipFill>
          <p:spPr>
            <a:xfrm>
              <a:off x="9357995" y="165100"/>
              <a:ext cx="2398395" cy="484505"/>
            </a:xfrm>
            <a:prstGeom prst="rect">
              <a:avLst/>
            </a:prstGeom>
          </p:spPr>
        </p:pic>
      </p:grpSp>
      <p:pic>
        <p:nvPicPr>
          <p:cNvPr id="3" name="图片 2">
            <a:extLst>
              <a:ext uri="{FF2B5EF4-FFF2-40B4-BE49-F238E27FC236}">
                <a16:creationId xmlns:a16="http://schemas.microsoft.com/office/drawing/2014/main" id="{F6A9F7D1-5CF7-4E79-95E4-B5372A254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488" y="3195000"/>
            <a:ext cx="1532419" cy="2137047"/>
          </a:xfrm>
          <a:prstGeom prst="rect">
            <a:avLst/>
          </a:prstGeom>
        </p:spPr>
      </p:pic>
      <p:pic>
        <p:nvPicPr>
          <p:cNvPr id="7" name="图片 6">
            <a:extLst>
              <a:ext uri="{FF2B5EF4-FFF2-40B4-BE49-F238E27FC236}">
                <a16:creationId xmlns:a16="http://schemas.microsoft.com/office/drawing/2014/main" id="{4F88ED5F-5DD1-4E9D-B339-FABB92E34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967" y="2840631"/>
            <a:ext cx="2211216" cy="1153467"/>
          </a:xfrm>
          <a:prstGeom prst="rect">
            <a:avLst/>
          </a:prstGeom>
        </p:spPr>
      </p:pic>
      <p:pic>
        <p:nvPicPr>
          <p:cNvPr id="9" name="图片 8">
            <a:extLst>
              <a:ext uri="{FF2B5EF4-FFF2-40B4-BE49-F238E27FC236}">
                <a16:creationId xmlns:a16="http://schemas.microsoft.com/office/drawing/2014/main" id="{76B64463-0F85-4B30-90FB-8A4F166BF5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8911" y="4042036"/>
            <a:ext cx="2211216" cy="1367892"/>
          </a:xfrm>
          <a:prstGeom prst="rect">
            <a:avLst/>
          </a:prstGeom>
        </p:spPr>
      </p:pic>
      <p:pic>
        <p:nvPicPr>
          <p:cNvPr id="11" name="图片 10">
            <a:extLst>
              <a:ext uri="{FF2B5EF4-FFF2-40B4-BE49-F238E27FC236}">
                <a16:creationId xmlns:a16="http://schemas.microsoft.com/office/drawing/2014/main" id="{3FBAD64A-5510-49E1-A96D-11F26A9A4D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0123" y="3691384"/>
            <a:ext cx="1895557" cy="1698231"/>
          </a:xfrm>
          <a:prstGeom prst="rect">
            <a:avLst/>
          </a:prstGeom>
        </p:spPr>
      </p:pic>
      <p:pic>
        <p:nvPicPr>
          <p:cNvPr id="16" name="图片 15">
            <a:extLst>
              <a:ext uri="{FF2B5EF4-FFF2-40B4-BE49-F238E27FC236}">
                <a16:creationId xmlns:a16="http://schemas.microsoft.com/office/drawing/2014/main" id="{9402600B-6A08-4E60-A67E-880E73045A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5187" y="4294714"/>
            <a:ext cx="2039294" cy="1103249"/>
          </a:xfrm>
          <a:prstGeom prst="rect">
            <a:avLst/>
          </a:prstGeom>
        </p:spPr>
      </p:pic>
      <p:pic>
        <p:nvPicPr>
          <p:cNvPr id="19" name="图片 18">
            <a:extLst>
              <a:ext uri="{FF2B5EF4-FFF2-40B4-BE49-F238E27FC236}">
                <a16:creationId xmlns:a16="http://schemas.microsoft.com/office/drawing/2014/main" id="{50C3CC86-28A2-41FC-A2F8-BFDACBB54AC4}"/>
              </a:ext>
            </a:extLst>
          </p:cNvPr>
          <p:cNvPicPr>
            <a:picLocks noChangeAspect="1"/>
          </p:cNvPicPr>
          <p:nvPr/>
        </p:nvPicPr>
        <p:blipFill rotWithShape="1">
          <a:blip r:embed="rId8">
            <a:extLst>
              <a:ext uri="{28A0092B-C50C-407E-A947-70E740481C1C}">
                <a14:useLocalDpi xmlns:a14="http://schemas.microsoft.com/office/drawing/2010/main" val="0"/>
              </a:ext>
            </a:extLst>
          </a:blip>
          <a:srcRect l="26964" t="-610" r="-509" b="610"/>
          <a:stretch/>
        </p:blipFill>
        <p:spPr>
          <a:xfrm>
            <a:off x="4998134" y="2972425"/>
            <a:ext cx="2053400" cy="1340328"/>
          </a:xfrm>
          <a:prstGeom prst="rect">
            <a:avLst/>
          </a:prstGeom>
        </p:spPr>
      </p:pic>
      <p:pic>
        <p:nvPicPr>
          <p:cNvPr id="32" name="图片 31">
            <a:extLst>
              <a:ext uri="{FF2B5EF4-FFF2-40B4-BE49-F238E27FC236}">
                <a16:creationId xmlns:a16="http://schemas.microsoft.com/office/drawing/2014/main" id="{9A29A7EB-6A98-4BB7-BBC3-24D2F4B683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1457" y="3275843"/>
            <a:ext cx="1431556" cy="2073821"/>
          </a:xfrm>
          <a:prstGeom prst="rect">
            <a:avLst/>
          </a:prstGeom>
        </p:spPr>
      </p:pic>
      <p:grpSp>
        <p:nvGrpSpPr>
          <p:cNvPr id="33" name="组合 32">
            <a:extLst>
              <a:ext uri="{FF2B5EF4-FFF2-40B4-BE49-F238E27FC236}">
                <a16:creationId xmlns:a16="http://schemas.microsoft.com/office/drawing/2014/main" id="{4E143498-B126-4785-8EFA-4B125FC0150F}"/>
              </a:ext>
            </a:extLst>
          </p:cNvPr>
          <p:cNvGrpSpPr/>
          <p:nvPr/>
        </p:nvGrpSpPr>
        <p:grpSpPr>
          <a:xfrm>
            <a:off x="937198" y="5523252"/>
            <a:ext cx="9695815" cy="663712"/>
            <a:chOff x="1171575" y="3321163"/>
            <a:chExt cx="9695815" cy="663712"/>
          </a:xfrm>
        </p:grpSpPr>
        <p:cxnSp>
          <p:nvCxnSpPr>
            <p:cNvPr id="34" name="直接箭头连接符 33">
              <a:extLst>
                <a:ext uri="{FF2B5EF4-FFF2-40B4-BE49-F238E27FC236}">
                  <a16:creationId xmlns:a16="http://schemas.microsoft.com/office/drawing/2014/main" id="{F82E5EE1-AA2B-456B-9E0B-6AC42A0E7DD1}"/>
                </a:ext>
              </a:extLst>
            </p:cNvPr>
            <p:cNvCxnSpPr/>
            <p:nvPr/>
          </p:nvCxnSpPr>
          <p:spPr>
            <a:xfrm>
              <a:off x="1171575" y="3649980"/>
              <a:ext cx="9695815" cy="0"/>
            </a:xfrm>
            <a:prstGeom prst="straightConnector1">
              <a:avLst/>
            </a:prstGeom>
            <a:ln w="19050">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353C722A-C3AB-46FA-9FC4-CCFF3EBBC481}"/>
                </a:ext>
              </a:extLst>
            </p:cNvPr>
            <p:cNvSpPr/>
            <p:nvPr/>
          </p:nvSpPr>
          <p:spPr>
            <a:xfrm rot="16200000">
              <a:off x="1440180" y="3324860"/>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6" name="椭圆 35">
              <a:extLst>
                <a:ext uri="{FF2B5EF4-FFF2-40B4-BE49-F238E27FC236}">
                  <a16:creationId xmlns:a16="http://schemas.microsoft.com/office/drawing/2014/main" id="{22852415-743B-4303-9BC0-BC3490FF4FBD}"/>
                </a:ext>
              </a:extLst>
            </p:cNvPr>
            <p:cNvSpPr/>
            <p:nvPr/>
          </p:nvSpPr>
          <p:spPr>
            <a:xfrm rot="16200000">
              <a:off x="3664019" y="3334000"/>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7" name="椭圆 36">
              <a:extLst>
                <a:ext uri="{FF2B5EF4-FFF2-40B4-BE49-F238E27FC236}">
                  <a16:creationId xmlns:a16="http://schemas.microsoft.com/office/drawing/2014/main" id="{9944873E-A40B-4CF0-88FF-A552D956F460}"/>
                </a:ext>
              </a:extLst>
            </p:cNvPr>
            <p:cNvSpPr/>
            <p:nvPr/>
          </p:nvSpPr>
          <p:spPr>
            <a:xfrm rot="16200000">
              <a:off x="5776401" y="3334000"/>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8" name="椭圆 37">
              <a:extLst>
                <a:ext uri="{FF2B5EF4-FFF2-40B4-BE49-F238E27FC236}">
                  <a16:creationId xmlns:a16="http://schemas.microsoft.com/office/drawing/2014/main" id="{A2CFD832-33D9-43C6-86B3-7A0371268AE9}"/>
                </a:ext>
              </a:extLst>
            </p:cNvPr>
            <p:cNvSpPr/>
            <p:nvPr/>
          </p:nvSpPr>
          <p:spPr>
            <a:xfrm rot="16200000">
              <a:off x="7983052" y="3321163"/>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9" name="椭圆 38">
              <a:extLst>
                <a:ext uri="{FF2B5EF4-FFF2-40B4-BE49-F238E27FC236}">
                  <a16:creationId xmlns:a16="http://schemas.microsoft.com/office/drawing/2014/main" id="{0FFAA3E6-DEA2-4077-8E02-11A051F051C6}"/>
                </a:ext>
              </a:extLst>
            </p:cNvPr>
            <p:cNvSpPr/>
            <p:nvPr/>
          </p:nvSpPr>
          <p:spPr>
            <a:xfrm rot="16200000">
              <a:off x="9878305" y="3323143"/>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1" name="文本框 40">
              <a:extLst>
                <a:ext uri="{FF2B5EF4-FFF2-40B4-BE49-F238E27FC236}">
                  <a16:creationId xmlns:a16="http://schemas.microsoft.com/office/drawing/2014/main" id="{82747453-DA1F-4FFC-B808-5B4863F94559}"/>
                </a:ext>
              </a:extLst>
            </p:cNvPr>
            <p:cNvSpPr txBox="1"/>
            <p:nvPr/>
          </p:nvSpPr>
          <p:spPr>
            <a:xfrm>
              <a:off x="1422991" y="3494693"/>
              <a:ext cx="685252" cy="307777"/>
            </a:xfrm>
            <a:prstGeom prst="rect">
              <a:avLst/>
            </a:prstGeom>
            <a:noFill/>
          </p:spPr>
          <p:txBody>
            <a:bodyPr wrap="none" rtlCol="0">
              <a:spAutoFit/>
            </a:bodyPr>
            <a:lstStyle/>
            <a:p>
              <a:pPr algn="ctr"/>
              <a:r>
                <a:rPr lang="en-US" altLang="zh-CN" sz="1400"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Word</a:t>
              </a:r>
              <a:endParaRPr lang="zh-CN" altLang="en-US" sz="1400"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2" name="文本框 41">
              <a:extLst>
                <a:ext uri="{FF2B5EF4-FFF2-40B4-BE49-F238E27FC236}">
                  <a16:creationId xmlns:a16="http://schemas.microsoft.com/office/drawing/2014/main" id="{C81C91A4-A8C0-4A6F-B886-D47D8F1FC9C3}"/>
                </a:ext>
              </a:extLst>
            </p:cNvPr>
            <p:cNvSpPr txBox="1"/>
            <p:nvPr/>
          </p:nvSpPr>
          <p:spPr>
            <a:xfrm>
              <a:off x="3681207" y="3474771"/>
              <a:ext cx="633507" cy="369332"/>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PPT</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3" name="文本框 42">
              <a:extLst>
                <a:ext uri="{FF2B5EF4-FFF2-40B4-BE49-F238E27FC236}">
                  <a16:creationId xmlns:a16="http://schemas.microsoft.com/office/drawing/2014/main" id="{1FDCBD3E-E4D2-413F-BCFF-3D82146BA93C}"/>
                </a:ext>
              </a:extLst>
            </p:cNvPr>
            <p:cNvSpPr txBox="1"/>
            <p:nvPr/>
          </p:nvSpPr>
          <p:spPr>
            <a:xfrm>
              <a:off x="5778672" y="3488271"/>
              <a:ext cx="646332" cy="369332"/>
            </a:xfrm>
            <a:prstGeom prst="rect">
              <a:avLst/>
            </a:prstGeom>
            <a:noFill/>
          </p:spPr>
          <p:txBody>
            <a:bodyPr wrap="none" rtlCol="0">
              <a:spAutoFit/>
            </a:bodyPr>
            <a:lstStyle/>
            <a:p>
              <a:pPr algn="ctr"/>
              <a:r>
                <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海报</a:t>
              </a:r>
            </a:p>
          </p:txBody>
        </p:sp>
        <p:sp>
          <p:nvSpPr>
            <p:cNvPr id="44" name="文本框 43">
              <a:extLst>
                <a:ext uri="{FF2B5EF4-FFF2-40B4-BE49-F238E27FC236}">
                  <a16:creationId xmlns:a16="http://schemas.microsoft.com/office/drawing/2014/main" id="{BF38CE19-2F11-4A35-AB83-E8C42FB4673C}"/>
                </a:ext>
              </a:extLst>
            </p:cNvPr>
            <p:cNvSpPr txBox="1"/>
            <p:nvPr/>
          </p:nvSpPr>
          <p:spPr>
            <a:xfrm>
              <a:off x="7980780" y="3436785"/>
              <a:ext cx="646331" cy="369332"/>
            </a:xfrm>
            <a:prstGeom prst="rect">
              <a:avLst/>
            </a:prstGeom>
            <a:noFill/>
          </p:spPr>
          <p:txBody>
            <a:bodyPr wrap="none" rtlCol="0">
              <a:spAutoFit/>
            </a:bodyPr>
            <a:lstStyle/>
            <a:p>
              <a:pPr algn="ctr"/>
              <a:r>
                <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电邮</a:t>
              </a:r>
            </a:p>
          </p:txBody>
        </p:sp>
        <p:sp>
          <p:nvSpPr>
            <p:cNvPr id="45" name="文本框 44">
              <a:extLst>
                <a:ext uri="{FF2B5EF4-FFF2-40B4-BE49-F238E27FC236}">
                  <a16:creationId xmlns:a16="http://schemas.microsoft.com/office/drawing/2014/main" id="{77E3E1EE-85E3-4824-AA8E-FAD1965AD886}"/>
                </a:ext>
              </a:extLst>
            </p:cNvPr>
            <p:cNvSpPr txBox="1"/>
            <p:nvPr/>
          </p:nvSpPr>
          <p:spPr>
            <a:xfrm>
              <a:off x="9878304" y="3468843"/>
              <a:ext cx="650875" cy="369332"/>
            </a:xfrm>
            <a:prstGeom prst="rect">
              <a:avLst/>
            </a:prstGeom>
            <a:noFill/>
          </p:spPr>
          <p:txBody>
            <a:bodyPr wrap="square" rtlCol="0">
              <a:spAutoFit/>
            </a:bodyPr>
            <a:lstStyle/>
            <a:p>
              <a:pPr algn="ctr"/>
              <a:r>
                <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传真</a:t>
              </a:r>
            </a:p>
          </p:txBody>
        </p:sp>
      </p:grpSp>
    </p:spTree>
    <p:extLst>
      <p:ext uri="{BB962C8B-B14F-4D97-AF65-F5344CB8AC3E}">
        <p14:creationId xmlns:p14="http://schemas.microsoft.com/office/powerpoint/2010/main" val="3850991984"/>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64302" y="936650"/>
            <a:ext cx="11063393" cy="2304221"/>
          </a:xfrm>
          <a:prstGeom prst="rect">
            <a:avLst/>
          </a:prstGeom>
          <a:noFill/>
        </p:spPr>
        <p:txBody>
          <a:bodyPr wrap="square" rtlCol="0" anchor="t">
            <a:spAutoFit/>
          </a:bodyPr>
          <a:lstStyle/>
          <a:p>
            <a:pPr lvl="0" algn="l">
              <a:lnSpc>
                <a:spcPct val="150000"/>
              </a:lnSpc>
              <a:buClrTx/>
              <a:buSzTx/>
              <a:buFontTx/>
            </a:pP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b="1" spc="200" dirty="0">
                <a:solidFill>
                  <a:srgbClr val="062855"/>
                </a:solidFill>
                <a:latin typeface="微软雅黑" panose="020B0503020204020204" pitchFamily="34" charset="-122"/>
                <a:ea typeface="微软雅黑" panose="020B0503020204020204" pitchFamily="34" charset="-122"/>
                <a:sym typeface="+mn-ea"/>
              </a:rPr>
              <a:t>创新思路，规范管理</a:t>
            </a:r>
            <a:r>
              <a:rPr lang="en-US" altLang="zh-CN" b="1" spc="200" dirty="0">
                <a:solidFill>
                  <a:srgbClr val="062855"/>
                </a:solidFill>
                <a:latin typeface="微软雅黑" panose="020B0503020204020204" pitchFamily="34" charset="-122"/>
                <a:ea typeface="微软雅黑" panose="020B0503020204020204" pitchFamily="34" charset="-122"/>
                <a:sym typeface="+mn-ea"/>
              </a:rPr>
              <a:t>——</a:t>
            </a:r>
            <a:r>
              <a:rPr lang="zh-CN" altLang="en-US" b="1" spc="200" dirty="0">
                <a:solidFill>
                  <a:srgbClr val="062855"/>
                </a:solidFill>
                <a:latin typeface="微软雅黑" panose="020B0503020204020204" pitchFamily="34" charset="-122"/>
                <a:ea typeface="微软雅黑" panose="020B0503020204020204" pitchFamily="34" charset="-122"/>
                <a:sym typeface="+mn-ea"/>
              </a:rPr>
              <a:t>创建</a:t>
            </a:r>
            <a:r>
              <a:rPr lang="en-US" altLang="zh-CN" b="1" spc="200" dirty="0">
                <a:solidFill>
                  <a:srgbClr val="062855"/>
                </a:solidFill>
                <a:latin typeface="微软雅黑" panose="020B0503020204020204" pitchFamily="34" charset="-122"/>
                <a:ea typeface="微软雅黑" panose="020B0503020204020204" pitchFamily="34" charset="-122"/>
                <a:sym typeface="+mn-ea"/>
              </a:rPr>
              <a:t>VI</a:t>
            </a:r>
            <a:r>
              <a:rPr lang="zh-CN" altLang="en-US" b="1" spc="200" dirty="0">
                <a:solidFill>
                  <a:srgbClr val="062855"/>
                </a:solidFill>
                <a:latin typeface="微软雅黑" panose="020B0503020204020204" pitchFamily="34" charset="-122"/>
                <a:ea typeface="微软雅黑" panose="020B0503020204020204" pitchFamily="34" charset="-122"/>
                <a:sym typeface="+mn-ea"/>
              </a:rPr>
              <a:t>网站，深化视觉形象识别系统建设。</a:t>
            </a:r>
            <a:endParaRPr lang="en-US" altLang="zh-CN" b="1" spc="200" dirty="0">
              <a:solidFill>
                <a:srgbClr val="062855"/>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sz="1800" kern="100" dirty="0">
                <a:effectLst/>
                <a:ea typeface="仿宋_GB2312" panose="02010609030101010101" pitchFamily="49" charset="-122"/>
                <a:cs typeface="Times New Roman" panose="02020603050405020304" pitchFamily="18" charset="0"/>
              </a:rPr>
              <a:t>         </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基于视觉基础、视觉应用、多媒体办公系统三方面视觉形象规范设计，制作了</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VI</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网站，着重突出了学校地方性、高水平、有特色、应用型的新型高等医学院校的办学特色，为师生规范应用视觉识别系统</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提供了便利，提升了学院对外形象及影响力。</a:t>
            </a:r>
            <a:endParaRPr lang="en-US" altLang="zh-CN" sz="1600" spc="200" dirty="0">
              <a:solidFill>
                <a:srgbClr val="062855"/>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sz="1600" spc="200" dirty="0">
                <a:solidFill>
                  <a:srgbClr val="062855"/>
                </a:solidFill>
                <a:latin typeface="微软雅黑" panose="020B0503020204020204" pitchFamily="34" charset="-122"/>
                <a:ea typeface="微软雅黑" panose="020B0503020204020204" pitchFamily="34" charset="-122"/>
                <a:sym typeface="+mn-ea"/>
              </a:rPr>
              <a:t>http://10.10.12.57/_s225/7032/list.psp</a:t>
            </a:r>
            <a:endParaRPr lang="zh-CN" altLang="en-US" sz="1600" spc="200" dirty="0">
              <a:solidFill>
                <a:srgbClr val="062855"/>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endParaRPr lang="en-US" altLang="zh-CN" sz="1333" dirty="0">
              <a:solidFill>
                <a:srgbClr val="0070C0"/>
              </a:solidFill>
              <a:latin typeface="微软雅黑 Light" panose="020B0502040204020203" charset="-122"/>
              <a:ea typeface="微软雅黑 Light" panose="020B0502040204020203" charset="-122"/>
              <a:sym typeface="+mn-ea"/>
            </a:endParaRPr>
          </a:p>
        </p:txBody>
      </p:sp>
      <p:grpSp>
        <p:nvGrpSpPr>
          <p:cNvPr id="24" name="组合 23">
            <a:extLst>
              <a:ext uri="{FF2B5EF4-FFF2-40B4-BE49-F238E27FC236}">
                <a16:creationId xmlns:a16="http://schemas.microsoft.com/office/drawing/2014/main" id="{DF3C81AF-BBB9-4AAD-A32A-2E7C566008C3}"/>
              </a:ext>
            </a:extLst>
          </p:cNvPr>
          <p:cNvGrpSpPr/>
          <p:nvPr/>
        </p:nvGrpSpPr>
        <p:grpSpPr>
          <a:xfrm>
            <a:off x="-1" y="0"/>
            <a:ext cx="12192001" cy="771550"/>
            <a:chOff x="-1" y="0"/>
            <a:chExt cx="12192001" cy="771550"/>
          </a:xfrm>
        </p:grpSpPr>
        <p:sp>
          <p:nvSpPr>
            <p:cNvPr id="26" name="矩形 25">
              <a:extLst>
                <a:ext uri="{FF2B5EF4-FFF2-40B4-BE49-F238E27FC236}">
                  <a16:creationId xmlns:a16="http://schemas.microsoft.com/office/drawing/2014/main" id="{3249002C-09EC-41A5-AB5C-1C79803E3E8C}"/>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1">
              <a:extLst>
                <a:ext uri="{FF2B5EF4-FFF2-40B4-BE49-F238E27FC236}">
                  <a16:creationId xmlns:a16="http://schemas.microsoft.com/office/drawing/2014/main" id="{DECC9170-3BC5-4BAF-B4E8-5BFDC7E1AE91}"/>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视觉形象文化建设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9" name="KSO_Shape">
              <a:extLst>
                <a:ext uri="{FF2B5EF4-FFF2-40B4-BE49-F238E27FC236}">
                  <a16:creationId xmlns:a16="http://schemas.microsoft.com/office/drawing/2014/main" id="{218495BE-A0B4-4CC4-9A82-BBC84586E87E}"/>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0" name="图片 29" descr="123">
              <a:extLst>
                <a:ext uri="{FF2B5EF4-FFF2-40B4-BE49-F238E27FC236}">
                  <a16:creationId xmlns:a16="http://schemas.microsoft.com/office/drawing/2014/main" id="{E55AEE77-3200-449B-8AFE-62411AA7E6A9}"/>
                </a:ext>
              </a:extLst>
            </p:cNvPr>
            <p:cNvPicPr>
              <a:picLocks noChangeAspect="1"/>
            </p:cNvPicPr>
            <p:nvPr/>
          </p:nvPicPr>
          <p:blipFill>
            <a:blip r:embed="rId2"/>
            <a:stretch>
              <a:fillRect/>
            </a:stretch>
          </p:blipFill>
          <p:spPr>
            <a:xfrm>
              <a:off x="9357995" y="165100"/>
              <a:ext cx="2398395" cy="484505"/>
            </a:xfrm>
            <a:prstGeom prst="rect">
              <a:avLst/>
            </a:prstGeom>
          </p:spPr>
        </p:pic>
      </p:grpSp>
      <p:pic>
        <p:nvPicPr>
          <p:cNvPr id="20" name="图片 19">
            <a:extLst>
              <a:ext uri="{FF2B5EF4-FFF2-40B4-BE49-F238E27FC236}">
                <a16:creationId xmlns:a16="http://schemas.microsoft.com/office/drawing/2014/main" id="{A70D8285-B3AD-4AD1-892A-BC0882EEA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453" y="3154971"/>
            <a:ext cx="2634764" cy="35679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21354D2C-BB88-4387-ABC8-B1984C334DB6}"/>
              </a:ext>
            </a:extLst>
          </p:cNvPr>
          <p:cNvGrpSpPr/>
          <p:nvPr/>
        </p:nvGrpSpPr>
        <p:grpSpPr>
          <a:xfrm>
            <a:off x="1298855" y="3079031"/>
            <a:ext cx="10167853" cy="3345238"/>
            <a:chOff x="1338184" y="2126290"/>
            <a:chExt cx="10167853" cy="3345238"/>
          </a:xfrm>
        </p:grpSpPr>
        <p:grpSp>
          <p:nvGrpSpPr>
            <p:cNvPr id="27" name="组合 26"/>
            <p:cNvGrpSpPr/>
            <p:nvPr/>
          </p:nvGrpSpPr>
          <p:grpSpPr>
            <a:xfrm>
              <a:off x="1509909" y="2226105"/>
              <a:ext cx="6983886" cy="1275208"/>
              <a:chOff x="1044600" y="1829365"/>
              <a:chExt cx="5009406" cy="914682"/>
            </a:xfrm>
          </p:grpSpPr>
          <p:sp>
            <p:nvSpPr>
              <p:cNvPr id="28" name="PA_淘宝网Chenying0907出品 2"/>
              <p:cNvSpPr>
                <a:spLocks noChangeShapeType="1"/>
              </p:cNvSpPr>
              <p:nvPr>
                <p:custDataLst>
                  <p:tags r:id="rId7"/>
                </p:custDataLst>
              </p:nvPr>
            </p:nvSpPr>
            <p:spPr bwMode="auto">
              <a:xfrm>
                <a:off x="1044600" y="1829365"/>
                <a:ext cx="1191"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1" name="PA_淘宝网Chenying0907出品 6"/>
              <p:cNvSpPr>
                <a:spLocks noChangeShapeType="1"/>
              </p:cNvSpPr>
              <p:nvPr>
                <p:custDataLst>
                  <p:tags r:id="rId8"/>
                </p:custDataLst>
              </p:nvPr>
            </p:nvSpPr>
            <p:spPr bwMode="auto">
              <a:xfrm>
                <a:off x="3557189" y="1829365"/>
                <a:ext cx="119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4" name="PA_淘宝网Chenying0907出品 9"/>
              <p:cNvSpPr>
                <a:spLocks noChangeShapeType="1"/>
              </p:cNvSpPr>
              <p:nvPr>
                <p:custDataLst>
                  <p:tags r:id="rId9"/>
                </p:custDataLst>
              </p:nvPr>
            </p:nvSpPr>
            <p:spPr bwMode="auto">
              <a:xfrm>
                <a:off x="6054006" y="1829365"/>
                <a:ext cx="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grpSp>
        <p:grpSp>
          <p:nvGrpSpPr>
            <p:cNvPr id="9" name="组合 8">
              <a:extLst>
                <a:ext uri="{FF2B5EF4-FFF2-40B4-BE49-F238E27FC236}">
                  <a16:creationId xmlns:a16="http://schemas.microsoft.com/office/drawing/2014/main" id="{9920DF9F-E544-407D-85D0-73071C856B53}"/>
                </a:ext>
              </a:extLst>
            </p:cNvPr>
            <p:cNvGrpSpPr/>
            <p:nvPr/>
          </p:nvGrpSpPr>
          <p:grpSpPr>
            <a:xfrm>
              <a:off x="1338184" y="3680932"/>
              <a:ext cx="1789584" cy="1789584"/>
              <a:chOff x="1338184" y="3680932"/>
              <a:chExt cx="1789584" cy="1789584"/>
            </a:xfrm>
          </p:grpSpPr>
          <p:sp>
            <p:nvSpPr>
              <p:cNvPr id="26" name="椭圆 25"/>
              <p:cNvSpPr/>
              <p:nvPr/>
            </p:nvSpPr>
            <p:spPr bwMode="auto">
              <a:xfrm>
                <a:off x="1338184" y="3680932"/>
                <a:ext cx="1789584" cy="1789584"/>
              </a:xfrm>
              <a:prstGeom prst="ellipse">
                <a:avLst/>
              </a:prstGeom>
              <a:solidFill>
                <a:srgbClr val="062855"/>
              </a:solidFill>
              <a:ln w="57150">
                <a:solidFill>
                  <a:schemeClr val="bg1"/>
                </a:solidFill>
                <a:round/>
              </a:ln>
            </p:spPr>
            <p:txBody>
              <a:bodyPr anchor="ctr"/>
              <a:lstStyle/>
              <a:p>
                <a:pPr algn="ctr"/>
                <a:endParaRPr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37" name="Group 67"/>
              <p:cNvGrpSpPr/>
              <p:nvPr/>
            </p:nvGrpSpPr>
            <p:grpSpPr>
              <a:xfrm>
                <a:off x="1831485" y="4151240"/>
                <a:ext cx="848969" cy="848969"/>
                <a:chOff x="3707904" y="1338582"/>
                <a:chExt cx="587140" cy="587140"/>
              </a:xfrm>
              <a:solidFill>
                <a:schemeClr val="bg1"/>
              </a:solidFill>
            </p:grpSpPr>
            <p:sp>
              <p:nvSpPr>
                <p:cNvPr id="38" name="Freeform 69"/>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9"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grpSp>
          <p:nvGrpSpPr>
            <p:cNvPr id="7" name="组合 6">
              <a:extLst>
                <a:ext uri="{FF2B5EF4-FFF2-40B4-BE49-F238E27FC236}">
                  <a16:creationId xmlns:a16="http://schemas.microsoft.com/office/drawing/2014/main" id="{226A6FF7-BB77-4D53-8025-4F9166AD7BFA}"/>
                </a:ext>
              </a:extLst>
            </p:cNvPr>
            <p:cNvGrpSpPr/>
            <p:nvPr/>
          </p:nvGrpSpPr>
          <p:grpSpPr>
            <a:xfrm>
              <a:off x="8671406" y="3681944"/>
              <a:ext cx="1789584" cy="1789584"/>
              <a:chOff x="8671406" y="3681944"/>
              <a:chExt cx="1789584" cy="1789584"/>
            </a:xfrm>
          </p:grpSpPr>
          <p:sp>
            <p:nvSpPr>
              <p:cNvPr id="24" name="椭圆 23"/>
              <p:cNvSpPr/>
              <p:nvPr/>
            </p:nvSpPr>
            <p:spPr bwMode="auto">
              <a:xfrm>
                <a:off x="8671406" y="3681944"/>
                <a:ext cx="1789584" cy="1789584"/>
              </a:xfrm>
              <a:prstGeom prst="ellipse">
                <a:avLst/>
              </a:prstGeom>
              <a:solidFill>
                <a:srgbClr val="062855"/>
              </a:solidFill>
              <a:ln w="57150">
                <a:solidFill>
                  <a:schemeClr val="bg1"/>
                </a:solidFill>
                <a:round/>
              </a:ln>
            </p:spPr>
            <p:txBody>
              <a:bodyPr anchor="ctr"/>
              <a:lstStyle/>
              <a:p>
                <a:pPr algn="ctr"/>
                <a:endParaRPr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40" name="Group 72"/>
              <p:cNvGrpSpPr/>
              <p:nvPr/>
            </p:nvGrpSpPr>
            <p:grpSpPr>
              <a:xfrm>
                <a:off x="9141714" y="4152252"/>
                <a:ext cx="848969" cy="848969"/>
                <a:chOff x="5607375" y="3562825"/>
                <a:chExt cx="587140" cy="587140"/>
              </a:xfrm>
              <a:solidFill>
                <a:schemeClr val="bg1"/>
              </a:solidFill>
            </p:grpSpPr>
            <p:sp>
              <p:nvSpPr>
                <p:cNvPr id="41"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2"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grpSp>
          <p:nvGrpSpPr>
            <p:cNvPr id="6" name="组合 5">
              <a:extLst>
                <a:ext uri="{FF2B5EF4-FFF2-40B4-BE49-F238E27FC236}">
                  <a16:creationId xmlns:a16="http://schemas.microsoft.com/office/drawing/2014/main" id="{DC0D84EE-1BD3-4F33-92DA-BB2E6E3156ED}"/>
                </a:ext>
              </a:extLst>
            </p:cNvPr>
            <p:cNvGrpSpPr/>
            <p:nvPr/>
          </p:nvGrpSpPr>
          <p:grpSpPr>
            <a:xfrm>
              <a:off x="5004795" y="3680932"/>
              <a:ext cx="1789584" cy="1789584"/>
              <a:chOff x="5004795" y="3680932"/>
              <a:chExt cx="1789584" cy="1789584"/>
            </a:xfrm>
          </p:grpSpPr>
          <p:sp>
            <p:nvSpPr>
              <p:cNvPr id="25" name="椭圆 24"/>
              <p:cNvSpPr/>
              <p:nvPr/>
            </p:nvSpPr>
            <p:spPr bwMode="auto">
              <a:xfrm>
                <a:off x="5004795" y="3680932"/>
                <a:ext cx="1789584" cy="1789584"/>
              </a:xfrm>
              <a:prstGeom prst="ellipse">
                <a:avLst/>
              </a:prstGeom>
              <a:solidFill>
                <a:srgbClr val="062855"/>
              </a:solidFill>
              <a:ln w="57150">
                <a:solidFill>
                  <a:schemeClr val="bg1"/>
                </a:solidFill>
                <a:round/>
              </a:ln>
            </p:spPr>
            <p:txBody>
              <a:bodyPr anchor="ctr"/>
              <a:lstStyle/>
              <a:p>
                <a:pPr algn="ctr"/>
                <a:endParaRPr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43" name="Group 78"/>
              <p:cNvGrpSpPr/>
              <p:nvPr/>
            </p:nvGrpSpPr>
            <p:grpSpPr>
              <a:xfrm>
                <a:off x="5475103" y="4151240"/>
                <a:ext cx="848969" cy="848969"/>
                <a:chOff x="6665323" y="3562825"/>
                <a:chExt cx="587140" cy="587140"/>
              </a:xfrm>
              <a:solidFill>
                <a:schemeClr val="bg1"/>
              </a:solidFill>
            </p:grpSpPr>
            <p:sp>
              <p:nvSpPr>
                <p:cNvPr id="44"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5"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grpSp>
          <p:nvGrpSpPr>
            <p:cNvPr id="46" name="组合 45">
              <a:extLst>
                <a:ext uri="{FF2B5EF4-FFF2-40B4-BE49-F238E27FC236}">
                  <a16:creationId xmlns:a16="http://schemas.microsoft.com/office/drawing/2014/main" id="{CCAD384A-D3B0-49EF-8A28-A6893802C5C8}"/>
                </a:ext>
              </a:extLst>
            </p:cNvPr>
            <p:cNvGrpSpPr/>
            <p:nvPr/>
          </p:nvGrpSpPr>
          <p:grpSpPr>
            <a:xfrm>
              <a:off x="1805860" y="2128226"/>
              <a:ext cx="2912694" cy="1022921"/>
              <a:chOff x="1343718" y="1833152"/>
              <a:chExt cx="2219724" cy="1022921"/>
            </a:xfrm>
          </p:grpSpPr>
          <p:sp>
            <p:nvSpPr>
              <p:cNvPr id="47" name="PA-文本框 6">
                <a:extLst>
                  <a:ext uri="{FF2B5EF4-FFF2-40B4-BE49-F238E27FC236}">
                    <a16:creationId xmlns:a16="http://schemas.microsoft.com/office/drawing/2014/main" id="{BA3E1B6B-7F09-4D3F-8902-6DF9F0300343}"/>
                  </a:ext>
                </a:extLst>
              </p:cNvPr>
              <p:cNvSpPr txBox="1"/>
              <p:nvPr>
                <p:custDataLst>
                  <p:tags r:id="rId5"/>
                </p:custDataLst>
              </p:nvPr>
            </p:nvSpPr>
            <p:spPr>
              <a:xfrm>
                <a:off x="1343718" y="1833152"/>
                <a:ext cx="1571395" cy="338554"/>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人文景观建设</a:t>
                </a:r>
                <a:endParaRPr 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8" name="PA-文本框 42">
                <a:extLst>
                  <a:ext uri="{FF2B5EF4-FFF2-40B4-BE49-F238E27FC236}">
                    <a16:creationId xmlns:a16="http://schemas.microsoft.com/office/drawing/2014/main" id="{5AA75FF1-DA88-4F5D-995A-47256BCDD9CF}"/>
                  </a:ext>
                </a:extLst>
              </p:cNvPr>
              <p:cNvSpPr txBox="1"/>
              <p:nvPr>
                <p:custDataLst>
                  <p:tags r:id="rId6"/>
                </p:custDataLst>
              </p:nvPr>
            </p:nvSpPr>
            <p:spPr>
              <a:xfrm>
                <a:off x="1349046" y="2242379"/>
                <a:ext cx="2214396" cy="613694"/>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改善了校园西广场，</a:t>
                </a:r>
                <a:r>
                  <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拟定了校标形象标识构筑物方案</a:t>
                </a: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并开始实施。</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9" name="组合 48">
              <a:extLst>
                <a:ext uri="{FF2B5EF4-FFF2-40B4-BE49-F238E27FC236}">
                  <a16:creationId xmlns:a16="http://schemas.microsoft.com/office/drawing/2014/main" id="{9F7FFBFE-A1DB-47C3-A4EF-3A9F287379B8}"/>
                </a:ext>
              </a:extLst>
            </p:cNvPr>
            <p:cNvGrpSpPr/>
            <p:nvPr/>
          </p:nvGrpSpPr>
          <p:grpSpPr>
            <a:xfrm>
              <a:off x="5214761" y="2126290"/>
              <a:ext cx="2997837" cy="1258133"/>
              <a:chOff x="1343719" y="1833152"/>
              <a:chExt cx="2284609" cy="1258133"/>
            </a:xfrm>
          </p:grpSpPr>
          <p:sp>
            <p:nvSpPr>
              <p:cNvPr id="50" name="PA-文本框 6">
                <a:extLst>
                  <a:ext uri="{FF2B5EF4-FFF2-40B4-BE49-F238E27FC236}">
                    <a16:creationId xmlns:a16="http://schemas.microsoft.com/office/drawing/2014/main" id="{519D136B-3586-4D4A-B103-6001A4C1FB52}"/>
                  </a:ext>
                </a:extLst>
              </p:cNvPr>
              <p:cNvSpPr txBox="1"/>
              <p:nvPr>
                <p:custDataLst>
                  <p:tags r:id="rId3"/>
                </p:custDataLst>
              </p:nvPr>
            </p:nvSpPr>
            <p:spPr>
              <a:xfrm>
                <a:off x="1343719" y="1833152"/>
                <a:ext cx="1605181" cy="338554"/>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书院特色文化建设</a:t>
                </a:r>
                <a:endParaRPr 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1" name="PA-文本框 42">
                <a:extLst>
                  <a:ext uri="{FF2B5EF4-FFF2-40B4-BE49-F238E27FC236}">
                    <a16:creationId xmlns:a16="http://schemas.microsoft.com/office/drawing/2014/main" id="{2B6C3E9F-44B7-461C-948D-5D098680231A}"/>
                  </a:ext>
                </a:extLst>
              </p:cNvPr>
              <p:cNvSpPr txBox="1"/>
              <p:nvPr>
                <p:custDataLst>
                  <p:tags r:id="rId4"/>
                </p:custDataLst>
              </p:nvPr>
            </p:nvSpPr>
            <p:spPr>
              <a:xfrm>
                <a:off x="1343719" y="2200592"/>
                <a:ext cx="2284609" cy="89069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zh-CN" sz="1200" dirty="0">
                    <a:solidFill>
                      <a:schemeClr val="tx1">
                        <a:lumMod val="50000"/>
                        <a:lumOff val="50000"/>
                      </a:schemeClr>
                    </a:solidFill>
                    <a:effectLst/>
                    <a:latin typeface="微软雅黑" panose="020B0503020204020204" pitchFamily="34" charset="-122"/>
                    <a:ea typeface="微软雅黑" panose="020B0503020204020204" pitchFamily="34" charset="-122"/>
                    <a:cs typeface="仿宋_GB2312" panose="02010609030101010101" pitchFamily="49" charset="-122"/>
                  </a:rPr>
                  <a:t>结合专业特色和书院的育人目标，开展特色书院文化打造项目，先后完成了崇德书院、智行书院</a:t>
                </a:r>
                <a:r>
                  <a:rPr lang="zh-CN" altLang="en-US" sz="1200" dirty="0">
                    <a:solidFill>
                      <a:schemeClr val="tx1">
                        <a:lumMod val="50000"/>
                        <a:lumOff val="50000"/>
                      </a:schemeClr>
                    </a:solidFill>
                    <a:effectLst/>
                    <a:latin typeface="微软雅黑" panose="020B0503020204020204" pitchFamily="34" charset="-122"/>
                    <a:ea typeface="微软雅黑" panose="020B0503020204020204" pitchFamily="34" charset="-122"/>
                    <a:cs typeface="仿宋_GB2312" panose="02010609030101010101" pitchFamily="49" charset="-122"/>
                  </a:rPr>
                  <a:t>特色文化</a:t>
                </a:r>
                <a:r>
                  <a:rPr lang="zh-CN" altLang="zh-CN" sz="1200" dirty="0">
                    <a:solidFill>
                      <a:schemeClr val="tx1">
                        <a:lumMod val="50000"/>
                        <a:lumOff val="50000"/>
                      </a:schemeClr>
                    </a:solidFill>
                    <a:effectLst/>
                    <a:latin typeface="微软雅黑" panose="020B0503020204020204" pitchFamily="34" charset="-122"/>
                    <a:ea typeface="微软雅黑" panose="020B0503020204020204" pitchFamily="34" charset="-122"/>
                    <a:cs typeface="仿宋_GB2312" panose="02010609030101010101" pitchFamily="49" charset="-122"/>
                  </a:rPr>
                  <a:t>建设</a:t>
                </a:r>
                <a:r>
                  <a:rPr lang="zh-CN" altLang="en-US" sz="1200" dirty="0">
                    <a:solidFill>
                      <a:schemeClr val="tx1">
                        <a:lumMod val="50000"/>
                        <a:lumOff val="50000"/>
                      </a:schemeClr>
                    </a:solidFill>
                    <a:effectLst/>
                    <a:latin typeface="微软雅黑" panose="020B0503020204020204" pitchFamily="34" charset="-122"/>
                    <a:ea typeface="微软雅黑" panose="020B0503020204020204" pitchFamily="34" charset="-122"/>
                    <a:cs typeface="仿宋_GB2312" panose="02010609030101010101" pitchFamily="49" charset="-122"/>
                  </a:rPr>
                  <a:t>。</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52" name="组合 51">
              <a:extLst>
                <a:ext uri="{FF2B5EF4-FFF2-40B4-BE49-F238E27FC236}">
                  <a16:creationId xmlns:a16="http://schemas.microsoft.com/office/drawing/2014/main" id="{A884B125-8E1A-422B-B4E1-266C5EFD3077}"/>
                </a:ext>
              </a:extLst>
            </p:cNvPr>
            <p:cNvGrpSpPr/>
            <p:nvPr/>
          </p:nvGrpSpPr>
          <p:grpSpPr>
            <a:xfrm>
              <a:off x="8671405" y="2126290"/>
              <a:ext cx="2834632" cy="1022921"/>
              <a:chOff x="1343718" y="1833152"/>
              <a:chExt cx="2160234" cy="1022921"/>
            </a:xfrm>
          </p:grpSpPr>
          <p:sp>
            <p:nvSpPr>
              <p:cNvPr id="54" name="PA-文本框 6">
                <a:extLst>
                  <a:ext uri="{FF2B5EF4-FFF2-40B4-BE49-F238E27FC236}">
                    <a16:creationId xmlns:a16="http://schemas.microsoft.com/office/drawing/2014/main" id="{E5A422AF-FE70-445A-835B-EA25594B1BF6}"/>
                  </a:ext>
                </a:extLst>
              </p:cNvPr>
              <p:cNvSpPr txBox="1"/>
              <p:nvPr>
                <p:custDataLst>
                  <p:tags r:id="rId1"/>
                </p:custDataLst>
              </p:nvPr>
            </p:nvSpPr>
            <p:spPr>
              <a:xfrm>
                <a:off x="1343718" y="1833152"/>
                <a:ext cx="1866256" cy="338554"/>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院（系、部）标准化建设</a:t>
                </a:r>
                <a:endParaRPr 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5" name="PA-文本框 42">
                <a:extLst>
                  <a:ext uri="{FF2B5EF4-FFF2-40B4-BE49-F238E27FC236}">
                    <a16:creationId xmlns:a16="http://schemas.microsoft.com/office/drawing/2014/main" id="{1ACB90E7-D394-4E5A-B8D9-9CD6A0813981}"/>
                  </a:ext>
                </a:extLst>
              </p:cNvPr>
              <p:cNvSpPr txBox="1"/>
              <p:nvPr>
                <p:custDataLst>
                  <p:tags r:id="rId2"/>
                </p:custDataLst>
              </p:nvPr>
            </p:nvSpPr>
            <p:spPr>
              <a:xfrm>
                <a:off x="1349047" y="2242379"/>
                <a:ext cx="2154905" cy="613694"/>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院（系、部）走廊标准化建设已基本完成，智慧办公空间建设</a:t>
                </a: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持续推进中。</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grpSp>
        <p:nvGrpSpPr>
          <p:cNvPr id="32" name="组合 31">
            <a:extLst>
              <a:ext uri="{FF2B5EF4-FFF2-40B4-BE49-F238E27FC236}">
                <a16:creationId xmlns:a16="http://schemas.microsoft.com/office/drawing/2014/main" id="{422F6313-9455-4FA0-96BB-900F8B9C750A}"/>
              </a:ext>
            </a:extLst>
          </p:cNvPr>
          <p:cNvGrpSpPr/>
          <p:nvPr/>
        </p:nvGrpSpPr>
        <p:grpSpPr>
          <a:xfrm>
            <a:off x="-1" y="0"/>
            <a:ext cx="12192001" cy="771550"/>
            <a:chOff x="-1" y="0"/>
            <a:chExt cx="12192001" cy="771550"/>
          </a:xfrm>
        </p:grpSpPr>
        <p:sp>
          <p:nvSpPr>
            <p:cNvPr id="33" name="矩形 32">
              <a:extLst>
                <a:ext uri="{FF2B5EF4-FFF2-40B4-BE49-F238E27FC236}">
                  <a16:creationId xmlns:a16="http://schemas.microsoft.com/office/drawing/2014/main" id="{F099DDE6-E325-4A62-9777-602EE13ACF75}"/>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21">
              <a:extLst>
                <a:ext uri="{FF2B5EF4-FFF2-40B4-BE49-F238E27FC236}">
                  <a16:creationId xmlns:a16="http://schemas.microsoft.com/office/drawing/2014/main" id="{85D9DFE7-F412-4D6D-8A6F-FFD7B6572D52}"/>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校园环境文化建设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36" name="KSO_Shape">
              <a:extLst>
                <a:ext uri="{FF2B5EF4-FFF2-40B4-BE49-F238E27FC236}">
                  <a16:creationId xmlns:a16="http://schemas.microsoft.com/office/drawing/2014/main" id="{38559899-6B42-4AE5-8DF5-6E3A34981732}"/>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56" name="图片 55" descr="123">
              <a:extLst>
                <a:ext uri="{FF2B5EF4-FFF2-40B4-BE49-F238E27FC236}">
                  <a16:creationId xmlns:a16="http://schemas.microsoft.com/office/drawing/2014/main" id="{8524D937-AC67-4810-89F7-98F0436F0A8D}"/>
                </a:ext>
              </a:extLst>
            </p:cNvPr>
            <p:cNvPicPr>
              <a:picLocks noChangeAspect="1"/>
            </p:cNvPicPr>
            <p:nvPr/>
          </p:nvPicPr>
          <p:blipFill>
            <a:blip r:embed="rId12"/>
            <a:stretch>
              <a:fillRect/>
            </a:stretch>
          </p:blipFill>
          <p:spPr>
            <a:xfrm>
              <a:off x="9357995" y="165100"/>
              <a:ext cx="2398395" cy="484505"/>
            </a:xfrm>
            <a:prstGeom prst="rect">
              <a:avLst/>
            </a:prstGeom>
          </p:spPr>
        </p:pic>
      </p:grpSp>
      <p:sp>
        <p:nvSpPr>
          <p:cNvPr id="58" name="文本框 57">
            <a:extLst>
              <a:ext uri="{FF2B5EF4-FFF2-40B4-BE49-F238E27FC236}">
                <a16:creationId xmlns:a16="http://schemas.microsoft.com/office/drawing/2014/main" id="{98EA6FDD-488E-4EB1-92EC-1D88F4B49237}"/>
              </a:ext>
            </a:extLst>
          </p:cNvPr>
          <p:cNvSpPr txBox="1"/>
          <p:nvPr/>
        </p:nvSpPr>
        <p:spPr>
          <a:xfrm>
            <a:off x="819638" y="1188124"/>
            <a:ext cx="10517191" cy="1572354"/>
          </a:xfrm>
          <a:prstGeom prst="rect">
            <a:avLst/>
          </a:prstGeom>
          <a:noFill/>
        </p:spPr>
        <p:txBody>
          <a:bodyPr wrap="square">
            <a:spAutoFit/>
          </a:bodyPr>
          <a:lstStyle/>
          <a:p>
            <a:pPr lvl="0" algn="l">
              <a:lnSpc>
                <a:spcPct val="150000"/>
              </a:lnSpc>
              <a:buClrTx/>
              <a:buSzTx/>
              <a:buFontTx/>
            </a:pPr>
            <a:r>
              <a:rPr lang="en-US" altLang="zh-CN" sz="1800" b="1" kern="100" dirty="0">
                <a:solidFill>
                  <a:srgbClr val="062855"/>
                </a:solidFill>
                <a:effectLst/>
                <a:ea typeface="仿宋_GB2312" panose="02010609030101010101" pitchFamily="49" charset="-122"/>
                <a:cs typeface="Times New Roman" panose="02020603050405020304" pitchFamily="18" charset="0"/>
              </a:rPr>
              <a:t>       </a:t>
            </a:r>
            <a:r>
              <a:rPr lang="zh-CN" altLang="zh-CN"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rPr>
              <a:t>分类指导，</a:t>
            </a:r>
            <a:r>
              <a:rPr lang="zh-CN" altLang="en-US"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rPr>
              <a:t>彰显</a:t>
            </a:r>
            <a:r>
              <a:rPr lang="zh-CN" altLang="zh-CN"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rPr>
              <a:t>特色——优化校园环境，全面推动校园文化环境建设。</a:t>
            </a:r>
            <a:r>
              <a:rPr lang="en-US" altLang="zh-CN" sz="1800" kern="100" dirty="0">
                <a:solidFill>
                  <a:srgbClr val="062855"/>
                </a:solidFill>
                <a:effectLst/>
                <a:ea typeface="仿宋_GB2312" panose="02010609030101010101" pitchFamily="49" charset="-122"/>
                <a:cs typeface="Times New Roman" panose="02020603050405020304" pitchFamily="18" charset="0"/>
              </a:rPr>
              <a:t>         </a:t>
            </a:r>
          </a:p>
          <a:p>
            <a:pPr indent="466725" algn="just">
              <a:lnSpc>
                <a:spcPct val="150000"/>
              </a:lnSpc>
              <a:tabLst>
                <a:tab pos="198120" algn="l"/>
              </a:tabLst>
            </a:pP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为创造美好校园，提高师生的美好体验，大力加强校园文化环境建设</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。主要围绕人文景观建设、书院特色文化建设、院（系、部）标准化建设展开工作，对院（系、部）、书院进行专项指导，紧密结合自身特色，开展亮点文化建设工作。</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64302" y="936650"/>
            <a:ext cx="11063393" cy="1526187"/>
          </a:xfrm>
          <a:prstGeom prst="rect">
            <a:avLst/>
          </a:prstGeom>
          <a:noFill/>
        </p:spPr>
        <p:txBody>
          <a:bodyPr wrap="square" rtlCol="0" anchor="t">
            <a:spAutoFit/>
          </a:bodyPr>
          <a:lstStyle/>
          <a:p>
            <a:pPr lvl="0" algn="l">
              <a:lnSpc>
                <a:spcPct val="150000"/>
              </a:lnSpc>
              <a:buClrTx/>
              <a:buSzTx/>
              <a:buFontTx/>
            </a:pP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sz="1600" b="1" spc="200" dirty="0">
                <a:solidFill>
                  <a:srgbClr val="062855"/>
                </a:solidFill>
                <a:latin typeface="微软雅黑" panose="020B0503020204020204" pitchFamily="34" charset="-122"/>
                <a:ea typeface="微软雅黑" panose="020B0503020204020204" pitchFamily="34" charset="-122"/>
                <a:sym typeface="+mn-ea"/>
              </a:rPr>
              <a:t>西广场</a:t>
            </a:r>
            <a:endParaRPr lang="en-US" altLang="zh-CN" sz="1600" b="1" spc="200" dirty="0">
              <a:solidFill>
                <a:srgbClr val="062855"/>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优化了西广场人文环境及文化设施，智慧化身的“全博士”矗立于广场之中，</a:t>
            </a:r>
            <a:r>
              <a:rPr lang="zh-CN" altLang="en-US" sz="1600" b="0" i="0" dirty="0">
                <a:solidFill>
                  <a:schemeClr val="tx1">
                    <a:lumMod val="50000"/>
                    <a:lumOff val="50000"/>
                  </a:schemeClr>
                </a:solidFill>
                <a:effectLst/>
                <a:latin typeface="微软雅黑" panose="020B0503020204020204" pitchFamily="34" charset="-122"/>
                <a:ea typeface="微软雅黑" panose="020B0503020204020204" pitchFamily="34" charset="-122"/>
              </a:rPr>
              <a:t>拟人化的形象，艺术感的造型，</a:t>
            </a: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传达了学校文化内涵，增加了趣味性；立体鲜明的标语催人奋进，多彩的桌椅注入了青春的气息，为学生休闲活动提供了场地，营造了浓厚的青春气息，激励学生不断奋进。</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grpSp>
        <p:nvGrpSpPr>
          <p:cNvPr id="24" name="组合 23">
            <a:extLst>
              <a:ext uri="{FF2B5EF4-FFF2-40B4-BE49-F238E27FC236}">
                <a16:creationId xmlns:a16="http://schemas.microsoft.com/office/drawing/2014/main" id="{DF3C81AF-BBB9-4AAD-A32A-2E7C566008C3}"/>
              </a:ext>
            </a:extLst>
          </p:cNvPr>
          <p:cNvGrpSpPr/>
          <p:nvPr/>
        </p:nvGrpSpPr>
        <p:grpSpPr>
          <a:xfrm>
            <a:off x="-1" y="0"/>
            <a:ext cx="12192001" cy="771550"/>
            <a:chOff x="-1" y="0"/>
            <a:chExt cx="12192001" cy="771550"/>
          </a:xfrm>
        </p:grpSpPr>
        <p:sp>
          <p:nvSpPr>
            <p:cNvPr id="26" name="矩形 25">
              <a:extLst>
                <a:ext uri="{FF2B5EF4-FFF2-40B4-BE49-F238E27FC236}">
                  <a16:creationId xmlns:a16="http://schemas.microsoft.com/office/drawing/2014/main" id="{3249002C-09EC-41A5-AB5C-1C79803E3E8C}"/>
                </a:ext>
              </a:extLst>
            </p:cNvPr>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1">
              <a:extLst>
                <a:ext uri="{FF2B5EF4-FFF2-40B4-BE49-F238E27FC236}">
                  <a16:creationId xmlns:a16="http://schemas.microsoft.com/office/drawing/2014/main" id="{DECC9170-3BC5-4BAF-B4E8-5BFDC7E1AE91}"/>
                </a:ext>
              </a:extLst>
            </p:cNvPr>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校园环境文化建设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9" name="KSO_Shape">
              <a:extLst>
                <a:ext uri="{FF2B5EF4-FFF2-40B4-BE49-F238E27FC236}">
                  <a16:creationId xmlns:a16="http://schemas.microsoft.com/office/drawing/2014/main" id="{218495BE-A0B4-4CC4-9A82-BBC84586E87E}"/>
                </a:ext>
              </a:extLst>
            </p:cNvPr>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0" name="图片 29" descr="123">
              <a:extLst>
                <a:ext uri="{FF2B5EF4-FFF2-40B4-BE49-F238E27FC236}">
                  <a16:creationId xmlns:a16="http://schemas.microsoft.com/office/drawing/2014/main" id="{E55AEE77-3200-449B-8AFE-62411AA7E6A9}"/>
                </a:ext>
              </a:extLst>
            </p:cNvPr>
            <p:cNvPicPr>
              <a:picLocks noChangeAspect="1"/>
            </p:cNvPicPr>
            <p:nvPr/>
          </p:nvPicPr>
          <p:blipFill>
            <a:blip r:embed="rId2"/>
            <a:stretch>
              <a:fillRect/>
            </a:stretch>
          </p:blipFill>
          <p:spPr>
            <a:xfrm>
              <a:off x="9357995" y="165100"/>
              <a:ext cx="2398395" cy="484505"/>
            </a:xfrm>
            <a:prstGeom prst="rect">
              <a:avLst/>
            </a:prstGeom>
          </p:spPr>
        </p:pic>
      </p:grpSp>
      <p:pic>
        <p:nvPicPr>
          <p:cNvPr id="3" name="图片 2">
            <a:extLst>
              <a:ext uri="{FF2B5EF4-FFF2-40B4-BE49-F238E27FC236}">
                <a16:creationId xmlns:a16="http://schemas.microsoft.com/office/drawing/2014/main" id="{ADBADBDF-1C1A-4CFF-9B4E-D9342F472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8" y="2541198"/>
            <a:ext cx="2704598" cy="2028449"/>
          </a:xfrm>
          <a:prstGeom prst="rect">
            <a:avLst/>
          </a:prstGeom>
          <a:effectLst>
            <a:outerShdw blurRad="50800" dist="38100" dir="18900000" algn="bl" rotWithShape="0">
              <a:prstClr val="black">
                <a:alpha val="40000"/>
              </a:prstClr>
            </a:outerShdw>
          </a:effectLst>
        </p:spPr>
      </p:pic>
      <p:pic>
        <p:nvPicPr>
          <p:cNvPr id="5" name="图片 4">
            <a:extLst>
              <a:ext uri="{FF2B5EF4-FFF2-40B4-BE49-F238E27FC236}">
                <a16:creationId xmlns:a16="http://schemas.microsoft.com/office/drawing/2014/main" id="{D9ED8743-0F1A-4D29-9164-6768F4C45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8025" y="2547481"/>
            <a:ext cx="2711426" cy="2033570"/>
          </a:xfrm>
          <a:prstGeom prst="rect">
            <a:avLst/>
          </a:prstGeom>
          <a:effectLst>
            <a:outerShdw blurRad="50800" dist="38100" dir="16200000" rotWithShape="0">
              <a:prstClr val="black">
                <a:alpha val="40000"/>
              </a:prstClr>
            </a:outerShdw>
          </a:effectLst>
        </p:spPr>
      </p:pic>
      <p:pic>
        <p:nvPicPr>
          <p:cNvPr id="7" name="图片 6">
            <a:extLst>
              <a:ext uri="{FF2B5EF4-FFF2-40B4-BE49-F238E27FC236}">
                <a16:creationId xmlns:a16="http://schemas.microsoft.com/office/drawing/2014/main" id="{BC2346EA-4D75-4197-93EF-35C5EA3AE7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958" y="4697024"/>
            <a:ext cx="2704598" cy="2028449"/>
          </a:xfrm>
          <a:prstGeom prst="rect">
            <a:avLst/>
          </a:prstGeom>
          <a:effectLst>
            <a:outerShdw blurRad="50800" dist="38100" dir="16200000" rotWithShape="0">
              <a:prstClr val="black">
                <a:alpha val="40000"/>
              </a:prstClr>
            </a:outerShdw>
          </a:effectLst>
        </p:spPr>
      </p:pic>
      <p:pic>
        <p:nvPicPr>
          <p:cNvPr id="9" name="图片 8">
            <a:extLst>
              <a:ext uri="{FF2B5EF4-FFF2-40B4-BE49-F238E27FC236}">
                <a16:creationId xmlns:a16="http://schemas.microsoft.com/office/drawing/2014/main" id="{0E515F9F-19E3-43F0-B51F-14DDB02841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8025" y="4697024"/>
            <a:ext cx="2711426" cy="199587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801932155"/>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AACCA0E-09BF-4206-BCB9-AF7ED09AC50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BSiw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UosN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BSiw0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FKLD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FKLD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FKLD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FKLDSC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Siw0i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BSiw0hyCctNChIAACg+AAAXAAAAdW5pdmVyc2FsL3VuaXZlcnNhbC5wbmftm3tYktnWwCmTMS8z1Whk3rrMHGa6oJaZmohpnmo0rcbKKRQnnZqiREXzCqhpZZjMZKUnBdNKLVOjMvEGXkImUel4CU0FlRQFFRUBEYEPv3HK7zln/vj+h+fh5Xn32vtda+39Y++13mfv1KPeB430N+oDAACjw4cOHAcAdEAAwMpUPaCm5O2+zmrNzwr08YNugNI28zHNzarz+4/sBwDIBIOFn3U196tDD/2EBgC+bFz8rmCgioIBAGjt4QP7faMDJvp98MHn5cABuRcWAEs4U59C+X38QISJrq6HR2fKN0lrjJOqbn6XT1m9JSvlB+PkG4ar1mYcsduUNb6OZyXgdyxwBlvIT1mOJ6K6IiRoI7sML+XYUzHcHzOpKKlQ1IfM8IlRnJ7a6SazanZA3MQIb7Dxuou5DnBDYMKKpUt0cGBwSrPRXasCnGWaWi5EqPWN7Axt6gA6S5fnb12Hb0zz/wGvkbw/kz1Zd/OaicXyB2wAbvPpzP1CVCsjBW4m7vrcsK7uMHDbKeci2Q+HicfBOsuemXP2QTj9Kkw1TWhIudMMWCYCmxbBpwfuRAy9bt+5vIWhTkNKcuxxN8nZIXryX5oDXSlrtiXrLzMmH/gMDjDRfVz5Dv6pLcZID9SQElr/WY3rm4TQFcdX3b6Wj3L/WXqOtSSRwvVM3HSXaT2mcxKScDOpHf4r5C8ViVRgssGgG+Wz+4GbzrpSAN+vPOz+74o8m7iX55ckcZBk/bykT7USEotWbAe5euy/ALEDfTIEoXErdDN8WW+vsd0ETzBOfJQ32ns0q7Zn95+SBCjILeXochc6E+4aPMh/YAe6b/CXigdlKzSWrYEsG5sbG9ZAXG+6th+dvfxdC2fc9E9JHckgz61ouQsX65p1jx47et+g9ZP/79gJGsv0QMsG4YChHmiTx6YL383bG59DSZckgayUo5t9l7uwJ3B4ZdF337WmjHzyfxSpGStIssGysdqi6cnftvxmZ4wx03+5N25J8pzvVrRm23IXNj4PX+FrfGfEDf3J/9k9mzSWNSwfq7U6DbqH1h7aeJNqlNKTDV2SdKM3++qZLHfByK8SsE3/B3Re5ScV8xsXLRtcPlY3VgyufKT3jZEH91rDeCtpSTJeqcVNi5sWNy1uWty0uGlx0+KmxU2LmxY3LW5a3LS4aXHT4qbFTYubFjctblrctLhpcdPipsVNi5sWNy1uWty0uGlx0+KmxU2LmxY3LW5a3LS4aXHT4qbFTYvb/we36KnJatFkvANw+Qbt0KeLNddBTP8DTKc9w1W1BZ/2S1Owf2vgBYqqoN6w9belqt5/S0BhAbyCfedTKRv1t+AZsbl2WXmmSxvC6578l64eKAqdlvaiRAHx0/R+NAtaoWg+RX2hmC2EYfgugrAuXjHjJ4Ks03hEett5yZSIPTZQWTWej0Fa/Ug0e88g4BZ4R/jXJQtCe54UCeP613AqWYS91/F7ufFomZyFU7WlpPZeO0WosIxig1axeve6L+l3eF8nLKNhzzM//ujNES48J/W2hz0RwnsrRfd5xz0W7vNpEfEjmagvQdY1Uw0ndPFhocIwFNQBWap+aKX89ZQVslTRw8JekX1AlilZkTilECGiyltRnPh4WTXXPxKBdMkV7sBtlTdaqaZGu9Xj52Fx490+/OPsfRHOyHNBWJyil2tZzXlfabnr9py5J2G4GKEUTL7mxzwtnL1Z2PX2F25hW8uERRBwQ1G4tJTq+Uvr6tn2SKqYKNpBiuqKvDfJP21d1lNgMNc6OHQ64wx0chYfTJyqFWFE1Y5kOJrrA5V0quFlSYeVccQ/3jO+cJlKzKax+3KFOap8BIPq5mEh9sHOZOxV+zPK3RqyPPyleV9hRgNtnvV2RQpeR9baZoYfA49vfdSJs269lPv7dLe33LwCei+2VGLePFM5Toyjdwg+jiEMPO39JzfsfsdyvevGcha31ELJlomBb6XlwOvlhOpzOX1uzx3hzzAPoqZjPaNfwwPAQZFbfsKVrQaVnyWLPr64Lxhb3f9rZoXzejZ0UheXfC1s4Wl5mesxNcy7ifGLyTfIkxK1iR6j5Z8OpuztXwV9W+z9vnC7qQinVsiAd8J63f+ZrjSXmDf90HOZ8JgknoovDQ1LNWGhS7zn550mhcwwdN8i9uUoCYTEemzVcbtrll+Nl516GeD0JdIaBElfeAvgTWxFNroSc9q4V16iDp2EQGRnnTkX7YjuxGS2muWOIEYQTqTop2519Q3M4mCjizLm5dve+OU5zdJj/viDnPvQBeHoH7tja8IOKLXcepuiNGrRgGfepJmcfmk4gpleHtTqynGtBakhpFW5PNudckcGvwYpq7yifttOfspMwW9tpDtQkI0eexrFMh7rC1/wq4cWiN3ObMcJegR3/J+UrNxffRrpVJtdsueieU+w6HpaGiNinO+n8Ltnyf2eA5FsiW0OiujtoJLMYQxCoiLoAWcLOlf2UwsNvLOntlP2HKyMEUwc82ScbR1uoKc00KmydsKKE6NFTF08k2rDLQ8N++NGKFl10L8s5t9oIhNLdOSk79Vhnx9wQQVyolbSgmcP584iZsRsQq+/k6VnpgEIpAeSXClyV+za5tfJubUnG5N5bWzmsvWA5H3BhQfZk5VFuFyV8fMxEn4srLSCfAS3srsbfUxtL0WlCbmv+UP2Wwux6eUEejPdHkblmFtr5iYCMAArH7ZHXX+RF4eLkTVvL8sxtiH5UbpbVV4/9lzOJN7mtE1veT5y+ViF8gbLKbUk1BZ72ldZK2J0kXjkKBrLqS2yASZleXHvnazPHzk+iFpVt9a+wKyqsOKJ4l/AG/q6Hb0tjU2zc9amppt/ZfKzQkYDxH6TpylzmkmCKjOD17qYx1qMhnwQR71gAnQKNzjIfKT7hs0ncyr8nc7xF/qipqk+ytVpDfTU7SAklkXPq6hOq3DvGu4glNP2Bo3h64eZ3GCBH7s3XRCUnBrWJ0jGwk9uX8fjFppVHZzawM5uC1mVWPXMjXEZlnph7DJa0v0am07Oq7aU3WeEt3HR5GH6y4BO1QIfxo0wVISA4TuqpeWiDbZ1dbZAbzn55Qm9VhhVViuCxlqUiWw7mLj5jtxJqqQENUHCSHsYAUJZv4+y9yvs1NXsqJg0NQmHK1I8ZQpEO7loQZUn46JQ2SURkjvROZwrzk2xlhKRJOdLKLeqJh3h7wJNl4giaZoi5cy7CQJ0PW+a9ELtRnGwhe9IjKgERQM5/ko3hHWNqEbc9pDOlN88p6SFDiKb2cY6hh+NOuMmCI6plhX/ogmDF9QO9aVsmTvO0iV+bhRtVeV911tS2SS7IffZvMBEqMLRHWFD1OHKHTEfwhFinq3RvsgGBK6JdmvLZS66VPFk4ARO4Ejgn9n/UJXGC5t6oJIluYsAfor49H7cYryET8WM4duG5SC54ooXKm5z9UTKMUqgkIrZGe3ixfXQKaPOCw7XnzWG8ZKjXgk7MgbWQgrANSarOLHCEoZb/ay9ghq1MBlFq65URZx4MFmo8q3zixtyruW0e6VXsqZrS0hcijIvNKxXSejtFJcm2DZ0OR+4xdtHrLclxGGzX5AXFwUDUAP9nN2Z3yupqILCZDz5uK06jot50bRx8bhUv+tQofuEgW7QnryAMlkKfl6GUM1kEsrlnoNnX8k7Nh3TuNbZm5bumBewC92C8ca/XFuUvhokqWSEmW+3UJz8ps0E0tzUPr0Wkpzaeuh1frhywnpcpsxaDfLqi+KRrHjsSwNZGXz55abm/cSP7xl6Rl2vfBo9iJsImJViYZrJb5jtHzq+FpA/2EqRaRmiINzPwvbxdEeXrd90BRUH2UjxnTTr2p0XqfM2K0/0X6latwsD5+uDJI730gmh5M3whTEf3AeMZm2irrBVFuGKma8tL7FlrYXFKwaTlKVSKEpaVl9nC2YpNNPIURv7rYQM7lpDQVVku79iZwFq2lQdAO7uIIw9faP3rUQW7elbe3m0m0+2exg0GZWMn64RxliersyCsWMDOliOmH2deRXQ1SA17Xv0zVAVR+CeabF7ICz7W2fejP6XKZKvc+feTCIRig+TZty5piCrxY6MslJ0M0JKtwbPNZHfn+ALV4Oo3k4KWZ+cJgSuo92Ko4bbqp8cEVd43Pp6Qp46296bL1C8jXgojvbsXABvu+yIgN9n3VNsZBNdCGSf4JqSC9RwcoTaxKvpqYcSqv7eV3w377GiNzymx8/J5SRk/UmISiWjiUjY+TF/3RtJsaM8OT+XVuntXxHyUlJXTUXZEw1z1kEKrDuD3i68U0Y6FZCK2WuAGw6ZRo89zkwPUcqIXqK4W5wK/tka4gVVR/77Sz+QShPMY4vffcgYfcyjSLEjHvJoy4671zEofNWECkk/t+ruhaL7aj0uugR+59Zj3lb4jmT86cdzLedd0MjnWcD0qpD+c8LEKAzX2MnUT9HgfP8ZOdwRl7ceEt8fMV81DY+hPUrkk+ImHyWQXw2FjhZ63GIr/j1iFXum0zk0zQRfpYqXBE3IcspFl3picby4rllbgtXmamt4C3f9CTViMI+z+UeUhVmcvQDLEJPUwc/QyfhdYWn7YTsvrrMXgG519RJDzpC7o3oOusz83r8YQ/Rr1uM4q1NXDLFzjVacGmUrYzDoqHUoo4bihXo5nBIzXw2R9pcGZJXAHcacuh717n5TxwNysIqJgzTPn5lIKSWEuIZ75TaC6ylwEueO+oKZQRlR/Wzq1xPTqA7GCTCHxyXI+9d3KE6/+M3JUiItWmsucBFGW8RSI2uehhYz+airG2W7Mdu7HaiFwJJpOLL8sdcOC82iZADKCD1mVo4k0J1dO0NxkmJEf3wa945DbVsmdfZxP4g6pVs/1JxE17uaRA+nOI3Qh7tDj1lf4lVEGIC8AT7lfKmh7XOO65DM3xy9RfUI9TL442EYFTwtR8QM332Y5GHBBK+HkN4knm4QT2si0RHG1SNX3R/T5TcPKHtnncovzQ5+hfPTBMiTE/p/tLPb2ocz52MRseYQBO72oJ/jScNZu6khvDVpVlrkWcsBw1i3JR/5VdcUsYMpoPQv1zfQL6npP2riOFjx+uscgR2if27gC9h3i5E5PRF6JDPW1n8eODhDAnuOhEwaXto91bKb9Up/g6cLRAIdh8ST5seOMqgWF80PbgdlZGwezOeT1moQi0PhnaS6V8bMkpkVxECHgHSQDtSoRj6SDZ6gOUj3LBzuD3krz4iF+wyJqap5IbjktF9lVvkzBWf9ibgdI8UgMQbEWR/Zn3eA4oCjOEgrCkJifi5hkWeNGoahPnda+vtMu0MecNC04T1z98uqP/Lu5/beY6hmmNYHqQTNX39V2vzvLxT2EeohEC3a2EZA46NSnxr1S7ZeUL4qEhqaNtDljR61ODTToM+WDZVA8z25cDhV+fGNLbplAyVEJzN6wmVE4oLJ/rZwjBUFElnLoRFoCuWATkz6VWpB10IrCosWk+QlsJtSTZw+OqngqqmhYSlxEKxmTuP0YtY9eTf7xAcj+PgPXp/nuETinxu02BVligOMhRZCItPMQSJD5PByIDG5SKxO5NDeLLAVep6arsSsv0611CQWyCNk5Nc9fBdZJZ3bBjWykpypEtoHTEHUSfwsBNu2TBZG4mX79p8fguY7+2eCxbusgZCggb7ho/MHYoTKEkdYzXs0dw9jyHy4byQ07NYfr80peznRQafirKlzdGtOVdL0gpjFhReWnqmY3hL1L5Ajoyfs3P8mTAMvgE/rKt9HlfZdSaqVLkxtZGHYQDz6Djq70QOzP7c4EY7e9DqAn3XyZYPbBK2o4monV1xxGKPJTGgx24/4/8MPLtVt22vMyP4zhWWaUQrQtD38m2dYX1XD1DsR6IMp+J25A/fLFO2e1hOCU81sQhER20nr+oW90OcsZdJs9o2kOy4lYn1ROhoKEfOR3C9E8piwoE953SGzxYRwu81/vtl4/GOZouPR59zx/EA9TDX9FThzJfD/nA4OXjwdjFOJc8H9qQdiMKntLS1pn7PGy4tStSZM+q9nhwNlXNhJ62/YEeGROC/bT28NDH1JRbC9g/mqBSFC7fT9k7qOLwg/Ze/5fFTZ5qjj2YUYY4jASqUU4UScOBF0c+PtDcvt6rv4INx9+PpYrlrH79f0GbuYaBpA8zns4X2g1C0w6X8AUEsDBBQAAgAIABSiw0jXo5xjSwAAAGoAAAAbAAAAdW5pdmVyc2FsL3VuaXZlcnNhbC5wbmcueG1ss7GvyM1RKEstKs7Mz7NVMtQzULK34+WyKShKLctMLVeoAIoBBSFASaESyDVCcMszU0oybJXMzcwRYhmpmekZJbZKpuamcEF9oJEAUEsBAgAAFAACAAgAFKLDSBUOrShkBAAABxEAAB0AAAAAAAAAAQAAAAAAAAAAAHVuaXZlcnNhbC9jb21tb25fbWVzc2FnZXMubG5nUEsBAgAAFAACAAgAFKLDSAh+CyMpAwAAhgwAACcAAAAAAAAAAQAAAAAAnwQAAHVuaXZlcnNhbC9mbGFzaF9wdWJsaXNoaW5nX3NldHRpbmdzLnhtbFBLAQIAABQAAgAIABSiw0i1/AlkugIAAFUKAAAhAAAAAAAAAAEAAAAAAA0IAAB1bml2ZXJzYWwvZmxhc2hfc2tpbl9zZXR0aW5ncy54bWxQSwECAAAUAAIACAAUosNIKpYPZ/4CAACXCwAAJgAAAAAAAAABAAAAAAAGCwAAdW5pdmVyc2FsL2h0bWxfcHVibGlzaGluZ19zZXR0aW5ncy54bWxQSwECAAAUAAIACAAUosNIaHFSkZoBAAAfBgAAHwAAAAAAAAABAAAAAABIDgAAdW5pdmVyc2FsL2h0bWxfc2tpbl9zZXR0aW5ncy5qc1BLAQIAABQAAgAIABSiw0g9PC/RwQAAAOUBAAAaAAAAAAAAAAEAAAAAAB8QAAB1bml2ZXJzYWwvaTE4bl9wcmVzZXRzLnhtbFBLAQIAABQAAgAIABSiw0gj80M7cgAAAHIAAAAcAAAAAAAAAAEAAAAAABgRAAB1bml2ZXJzYWwvbG9jYWxfc2V0dGluZ3MueG1sUEsBAgAAFAACAAgARJRXRyO0Tvv7AgAAsAgAABQAAAAAAAAAAQAAAAAAxBEAAHVuaXZlcnNhbC9wbGF5ZXIueG1sUEsBAgAAFAACAAgAFKLDSI0wNu9cCAAAkCAAACkAAAAAAAAAAQAAAAAA8RQAAHVuaXZlcnNhbC9za2luX2N1c3RvbWl6YXRpb25fc2V0dGluZ3MueG1sUEsBAgAAFAACAAgAFKLDSHIJy00KEgAAKD4AABcAAAAAAAAAAAAAAAAAlB0AAHVuaXZlcnNhbC91bml2ZXJzYWwucG5nUEsBAgAAFAACAAgAFKLDSNejnGNLAAAAagAAABsAAAAAAAAAAQAAAAAA0y8AAHVuaXZlcnNhbC91bml2ZXJzYWwucG5nLnhtbFBLBQYAAAAACwALAEkDAABXMAAAAAA="/>
  <p:tag name="ISPRING_PRESENTATION_TITLE" val="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PA" val="v5.1.0"/>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PA" val="v5.1.0"/>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TotalTime>
  <Words>2422</Words>
  <Application>Microsoft Office PowerPoint</Application>
  <PresentationFormat>宽屏</PresentationFormat>
  <Paragraphs>308</Paragraphs>
  <Slides>24</Slides>
  <Notes>18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Source Han Sans SC</vt:lpstr>
      <vt:lpstr>等线</vt:lpstr>
      <vt:lpstr>等线 Light</vt:lpstr>
      <vt:lpstr>仿宋_GB2312</vt:lpstr>
      <vt:lpstr>微软雅黑</vt:lpstr>
      <vt:lpstr>微软雅黑 Light</vt:lpstr>
      <vt:lpstr>Arial</vt:lpstr>
      <vt:lpstr>Arial Narrow</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400146247</dc:title>
  <dc:creator>熊猫办公</dc:creator>
  <cp:lastModifiedBy>PEI YA</cp:lastModifiedBy>
  <cp:revision>114</cp:revision>
  <dcterms:created xsi:type="dcterms:W3CDTF">2016-09-15T10:02:00Z</dcterms:created>
  <dcterms:modified xsi:type="dcterms:W3CDTF">2021-01-14T14:13:23Z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