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2" r:id="rId3"/>
    <p:sldId id="394" r:id="rId5"/>
    <p:sldId id="2470" r:id="rId6"/>
    <p:sldId id="2174" r:id="rId7"/>
    <p:sldId id="1507" r:id="rId8"/>
    <p:sldId id="2475" r:id="rId9"/>
    <p:sldId id="279" r:id="rId10"/>
    <p:sldId id="1558" r:id="rId11"/>
    <p:sldId id="576" r:id="rId12"/>
    <p:sldId id="2212" r:id="rId13"/>
    <p:sldId id="2469" r:id="rId14"/>
    <p:sldId id="2217" r:id="rId15"/>
    <p:sldId id="2094" r:id="rId16"/>
    <p:sldId id="811" r:id="rId17"/>
    <p:sldId id="2474"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640"/>
    <a:srgbClr val="062855"/>
    <a:srgbClr val="E0A242"/>
    <a:srgbClr val="162C56"/>
    <a:srgbClr val="C5C5C5"/>
    <a:srgbClr val="A5A5A5"/>
    <a:srgbClr val="00709F"/>
    <a:srgbClr val="525252"/>
    <a:srgbClr val="004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9"/>
    <p:restoredTop sz="94737"/>
  </p:normalViewPr>
  <p:slideViewPr>
    <p:cSldViewPr snapToGrid="0">
      <p:cViewPr varScale="1">
        <p:scale>
          <a:sx n="108" d="100"/>
          <a:sy n="108" d="100"/>
        </p:scale>
        <p:origin x="780" y="108"/>
      </p:cViewPr>
      <p:guideLst/>
    </p:cSldViewPr>
  </p:slideViewPr>
  <p:notesTextViewPr>
    <p:cViewPr>
      <p:scale>
        <a:sx n="1" d="1"/>
        <a:sy n="1" d="1"/>
      </p:scale>
      <p:origin x="0" y="0"/>
    </p:cViewPr>
  </p:notesTextViewPr>
  <p:sorterViewPr>
    <p:cViewPr>
      <p:scale>
        <a:sx n="180" d="100"/>
        <a:sy n="180"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09.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9D394-425B-47C7-997E-DC6ACFF7C3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8CB3B-EE40-4638-84FD-EE457CC3DB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E7A50E-D060-40AD-B11F-5F40AA3BF8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7A50E-D060-40AD-B11F-5F40AA3BF81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E8E4A-12B0-4027-ADEC-6049567B8697}" type="slidenum">
              <a:rPr lang="zh-CN" altLang="en-US" smtClean="0"/>
            </a:fld>
            <a:endParaRPr lang="zh-CN" altLang="en-US"/>
          </a:p>
        </p:txBody>
      </p:sp>
      <p:pic>
        <p:nvPicPr>
          <p:cNvPr id="7" name="图片 6" descr="7标志组合横"/>
          <p:cNvPicPr>
            <a:picLocks noChangeAspect="1"/>
          </p:cNvPicPr>
          <p:nvPr userDrawn="1"/>
        </p:nvPicPr>
        <p:blipFill>
          <a:blip r:embed="rId12"/>
          <a:stretch>
            <a:fillRect/>
          </a:stretch>
        </p:blipFill>
        <p:spPr>
          <a:xfrm>
            <a:off x="9241155" y="365125"/>
            <a:ext cx="2395220" cy="5727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8" Type="http://schemas.openxmlformats.org/officeDocument/2006/relationships/notesSlide" Target="../notesSlides/notesSlide12.xml"/><Relationship Id="rId17" Type="http://schemas.openxmlformats.org/officeDocument/2006/relationships/slideLayout" Target="../slideLayouts/slideLayout7.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0" Type="http://schemas.openxmlformats.org/officeDocument/2006/relationships/notesSlide" Target="../notesSlides/notesSlide13.xml"/><Relationship Id="rId1" Type="http://schemas.openxmlformats.org/officeDocument/2006/relationships/tags" Target="../tags/tag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0" Type="http://schemas.openxmlformats.org/officeDocument/2006/relationships/notesSlide" Target="../notesSlides/notesSlide4.xml"/><Relationship Id="rId5" Type="http://schemas.openxmlformats.org/officeDocument/2006/relationships/tags" Target="../tags/tag6.xml"/><Relationship Id="rId49" Type="http://schemas.openxmlformats.org/officeDocument/2006/relationships/slideLayout" Target="../slideLayouts/slideLayout7.xml"/><Relationship Id="rId48" Type="http://schemas.openxmlformats.org/officeDocument/2006/relationships/tags" Target="../tags/tag49.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 Type="http://schemas.openxmlformats.org/officeDocument/2006/relationships/tags" Target="../tags/tag43.xml"/><Relationship Id="rId41" Type="http://schemas.openxmlformats.org/officeDocument/2006/relationships/tags" Target="../tags/tag42.xml"/><Relationship Id="rId40" Type="http://schemas.openxmlformats.org/officeDocument/2006/relationships/tags" Target="../tags/tag41.xml"/><Relationship Id="rId4" Type="http://schemas.openxmlformats.org/officeDocument/2006/relationships/tags" Target="../tags/tag5.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2" Type="http://schemas.openxmlformats.org/officeDocument/2006/relationships/notesSlide" Target="../notesSlides/notesSlide8.xml"/><Relationship Id="rId11" Type="http://schemas.openxmlformats.org/officeDocument/2006/relationships/slideLayout" Target="../slideLayouts/slideLayout7.xml"/><Relationship Id="rId10" Type="http://schemas.openxmlformats.org/officeDocument/2006/relationships/tags" Target="../tags/tag69.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1" Type="http://schemas.openxmlformats.org/officeDocument/2006/relationships/notesSlide" Target="../notesSlides/notesSlide9.xml"/><Relationship Id="rId10" Type="http://schemas.openxmlformats.org/officeDocument/2006/relationships/slideLayout" Target="../slideLayouts/slideLayout7.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3"/>
          <p:cNvSpPr/>
          <p:nvPr/>
        </p:nvSpPr>
        <p:spPr>
          <a:xfrm rot="5400000">
            <a:off x="2063338" y="-2062835"/>
            <a:ext cx="445326" cy="4572002"/>
          </a:xfrm>
          <a:prstGeom prst="rect">
            <a:avLst/>
          </a:prstGeom>
          <a:solidFill>
            <a:srgbClr val="162C56"/>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PA-文本框 10"/>
          <p:cNvSpPr txBox="1"/>
          <p:nvPr/>
        </p:nvSpPr>
        <p:spPr>
          <a:xfrm>
            <a:off x="1812290" y="3044190"/>
            <a:ext cx="2759710" cy="768350"/>
          </a:xfrm>
          <a:prstGeom prst="rect">
            <a:avLst/>
          </a:prstGeom>
          <a:ln w="12700">
            <a:miter lim="400000"/>
          </a:ln>
        </p:spPr>
        <p:txBody>
          <a:bodyPr wrap="square" lIns="45719" rIns="45719">
            <a:spAutoFit/>
          </a:bodyPr>
          <a:lstStyle>
            <a:lvl1pPr>
              <a:defRPr sz="11500">
                <a:solidFill>
                  <a:srgbClr val="C00000"/>
                </a:solidFill>
                <a:latin typeface="A思源黑体—06"/>
                <a:ea typeface="A思源黑体—06"/>
                <a:cs typeface="A思源黑体—06"/>
                <a:sym typeface="A思源黑体—06"/>
              </a:defRPr>
            </a:lvl1pPr>
          </a:lstStyle>
          <a:p>
            <a:pPr algn="ctr"/>
            <a:r>
              <a:rPr lang="zh-CN" altLang="en-US" sz="4400" b="1" dirty="0">
                <a:solidFill>
                  <a:srgbClr val="062855"/>
                </a:solidFill>
                <a:latin typeface="微软雅黑" panose="020B0503020204020204" pitchFamily="34" charset="-122"/>
                <a:ea typeface="微软雅黑" panose="020B0503020204020204" pitchFamily="34" charset="-122"/>
                <a:sym typeface="Source Han Sans SC" panose="020B0500000000000000" pitchFamily="34" charset="-122"/>
              </a:rPr>
              <a:t>汇报主题</a:t>
            </a:r>
            <a:endParaRPr lang="en-US" sz="4400" b="1" dirty="0">
              <a:solidFill>
                <a:srgbClr val="062855"/>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6" name="矩形 22"/>
          <p:cNvSpPr/>
          <p:nvPr/>
        </p:nvSpPr>
        <p:spPr>
          <a:xfrm>
            <a:off x="11853331" y="2067455"/>
            <a:ext cx="338669" cy="2721430"/>
          </a:xfrm>
          <a:prstGeom prst="rect">
            <a:avLst/>
          </a:prstGeom>
          <a:solidFill>
            <a:srgbClr val="DE9640"/>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9" name="矩形 23"/>
          <p:cNvSpPr/>
          <p:nvPr/>
        </p:nvSpPr>
        <p:spPr>
          <a:xfrm rot="5400000">
            <a:off x="5227806" y="1349591"/>
            <a:ext cx="294158" cy="10749775"/>
          </a:xfrm>
          <a:prstGeom prst="rect">
            <a:avLst/>
          </a:prstGeom>
          <a:solidFill>
            <a:srgbClr val="162C56"/>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2" name="图片 1" descr="DJI_0068(1)"/>
          <p:cNvPicPr>
            <a:picLocks noChangeAspect="1"/>
          </p:cNvPicPr>
          <p:nvPr/>
        </p:nvPicPr>
        <p:blipFill>
          <a:blip r:embed="rId1"/>
          <a:stretch>
            <a:fillRect/>
          </a:stretch>
        </p:blipFill>
        <p:spPr>
          <a:xfrm>
            <a:off x="5707380" y="2067560"/>
            <a:ext cx="5964555" cy="2723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7592" y="1832574"/>
            <a:ext cx="4574950" cy="3599064"/>
            <a:chOff x="869027" y="2062882"/>
            <a:chExt cx="4576141" cy="3600001"/>
          </a:xfrm>
        </p:grpSpPr>
        <p:sp>
          <p:nvSpPr>
            <p:cNvPr id="3" name="6"/>
            <p:cNvSpPr>
              <a:spLocks noChangeArrowheads="1"/>
            </p:cNvSpPr>
            <p:nvPr/>
          </p:nvSpPr>
          <p:spPr bwMode="auto">
            <a:xfrm rot="17972679">
              <a:off x="2747119" y="2433816"/>
              <a:ext cx="2549675" cy="2846422"/>
            </a:xfrm>
            <a:prstGeom prst="parallelogram">
              <a:avLst>
                <a:gd name="adj" fmla="val 63426"/>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5"/>
            <p:cNvSpPr>
              <a:spLocks noChangeArrowheads="1"/>
            </p:cNvSpPr>
            <p:nvPr/>
          </p:nvSpPr>
          <p:spPr bwMode="auto">
            <a:xfrm rot="3600000">
              <a:off x="3369929" y="3541924"/>
              <a:ext cx="1251410"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5" name="4"/>
            <p:cNvSpPr>
              <a:spLocks noChangeArrowheads="1"/>
            </p:cNvSpPr>
            <p:nvPr/>
          </p:nvSpPr>
          <p:spPr bwMode="auto">
            <a:xfrm>
              <a:off x="869027" y="2062882"/>
              <a:ext cx="2571151" cy="2819090"/>
            </a:xfrm>
            <a:prstGeom prst="parallelogram">
              <a:avLst>
                <a:gd name="adj" fmla="val 634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3"/>
            <p:cNvSpPr>
              <a:spLocks noChangeArrowheads="1"/>
            </p:cNvSpPr>
            <p:nvPr/>
          </p:nvSpPr>
          <p:spPr bwMode="auto">
            <a:xfrm rot="18000000">
              <a:off x="1305834" y="3341239"/>
              <a:ext cx="1697537"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7" name="2"/>
            <p:cNvSpPr>
              <a:spLocks noChangeArrowheads="1"/>
            </p:cNvSpPr>
            <p:nvPr/>
          </p:nvSpPr>
          <p:spPr bwMode="auto">
            <a:xfrm flipH="1">
              <a:off x="869028" y="4878067"/>
              <a:ext cx="3769850" cy="784816"/>
            </a:xfrm>
            <a:prstGeom prst="parallelogram">
              <a:avLst>
                <a:gd name="adj" fmla="val 58865"/>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1"/>
            <p:cNvSpPr>
              <a:spLocks noChangeArrowheads="1"/>
            </p:cNvSpPr>
            <p:nvPr/>
          </p:nvSpPr>
          <p:spPr bwMode="auto">
            <a:xfrm>
              <a:off x="2188768" y="5136076"/>
              <a:ext cx="1251411"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grpSp>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21" name="组合 20"/>
          <p:cNvGrpSpPr/>
          <p:nvPr/>
        </p:nvGrpSpPr>
        <p:grpSpPr>
          <a:xfrm>
            <a:off x="6731561" y="1665079"/>
            <a:ext cx="4649613" cy="1196750"/>
            <a:chOff x="1343718" y="1833152"/>
            <a:chExt cx="3543406" cy="1196750"/>
          </a:xfrm>
        </p:grpSpPr>
        <p:sp>
          <p:nvSpPr>
            <p:cNvPr id="22" name="PA-文本框 6"/>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3" name="PA-文本框 42"/>
            <p:cNvSpPr txBox="1"/>
            <p:nvPr>
              <p:custDataLst>
                <p:tags r:id="rId2"/>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24" name="组合 23"/>
          <p:cNvGrpSpPr/>
          <p:nvPr/>
        </p:nvGrpSpPr>
        <p:grpSpPr>
          <a:xfrm>
            <a:off x="6731561" y="3149889"/>
            <a:ext cx="4649613" cy="1196750"/>
            <a:chOff x="1343718" y="1833152"/>
            <a:chExt cx="3543406" cy="1196750"/>
          </a:xfrm>
        </p:grpSpPr>
        <p:sp>
          <p:nvSpPr>
            <p:cNvPr id="25" name="PA-文本框 6"/>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6" name="PA-文本框 42"/>
            <p:cNvSpPr txBox="1"/>
            <p:nvPr>
              <p:custDataLst>
                <p:tags r:id="rId4"/>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27" name="组合 26"/>
          <p:cNvGrpSpPr/>
          <p:nvPr/>
        </p:nvGrpSpPr>
        <p:grpSpPr>
          <a:xfrm>
            <a:off x="6731561" y="4460263"/>
            <a:ext cx="4649613" cy="1196750"/>
            <a:chOff x="1343718" y="1833152"/>
            <a:chExt cx="3543406" cy="1196750"/>
          </a:xfrm>
        </p:grpSpPr>
        <p:sp>
          <p:nvSpPr>
            <p:cNvPr id="28" name="PA-文本框 6"/>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9" name="PA-文本框 42"/>
            <p:cNvSpPr txBox="1"/>
            <p:nvPr>
              <p:custDataLst>
                <p:tags r:id="rId6"/>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72564" y="1608470"/>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cxnSp>
        <p:nvCxnSpPr>
          <p:cNvPr id="14" name="直接箭头连接符 13"/>
          <p:cNvCxnSpPr/>
          <p:nvPr/>
        </p:nvCxnSpPr>
        <p:spPr>
          <a:xfrm>
            <a:off x="1171575" y="3410585"/>
            <a:ext cx="9695815" cy="0"/>
          </a:xfrm>
          <a:prstGeom prst="straightConnector1">
            <a:avLst/>
          </a:prstGeom>
          <a:ln w="19050">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rot="16200000">
            <a:off x="1440180" y="3085465"/>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6" name="椭圆 15"/>
          <p:cNvSpPr/>
          <p:nvPr/>
        </p:nvSpPr>
        <p:spPr>
          <a:xfrm rot="16200000">
            <a:off x="3124200" y="3084830"/>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7" name="椭圆 16"/>
          <p:cNvSpPr/>
          <p:nvPr/>
        </p:nvSpPr>
        <p:spPr>
          <a:xfrm rot="16200000">
            <a:off x="4808220" y="308483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8" name="椭圆 17"/>
          <p:cNvSpPr/>
          <p:nvPr/>
        </p:nvSpPr>
        <p:spPr>
          <a:xfrm rot="16200000">
            <a:off x="6492240" y="3084830"/>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9" name="椭圆 18"/>
          <p:cNvSpPr/>
          <p:nvPr/>
        </p:nvSpPr>
        <p:spPr>
          <a:xfrm rot="16200000">
            <a:off x="8176260" y="308483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0" name="椭圆 19"/>
          <p:cNvSpPr/>
          <p:nvPr/>
        </p:nvSpPr>
        <p:spPr>
          <a:xfrm rot="16200000">
            <a:off x="9860280" y="3084830"/>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1" name="等腰三角形 20"/>
          <p:cNvSpPr/>
          <p:nvPr/>
        </p:nvSpPr>
        <p:spPr>
          <a:xfrm>
            <a:off x="1699895" y="276987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2" name="等腰三角形 21"/>
          <p:cNvSpPr/>
          <p:nvPr/>
        </p:nvSpPr>
        <p:spPr>
          <a:xfrm>
            <a:off x="5061585" y="276987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3" name="等腰三角形 22"/>
          <p:cNvSpPr/>
          <p:nvPr/>
        </p:nvSpPr>
        <p:spPr>
          <a:xfrm>
            <a:off x="8423275" y="276987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4" name="等腰三角形 23"/>
          <p:cNvSpPr/>
          <p:nvPr/>
        </p:nvSpPr>
        <p:spPr>
          <a:xfrm flipV="1">
            <a:off x="10119995" y="391858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5" name="等腰三角形 24"/>
          <p:cNvSpPr/>
          <p:nvPr/>
        </p:nvSpPr>
        <p:spPr>
          <a:xfrm flipV="1">
            <a:off x="6751955" y="391858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6" name="等腰三角形 25"/>
          <p:cNvSpPr/>
          <p:nvPr/>
        </p:nvSpPr>
        <p:spPr>
          <a:xfrm flipV="1">
            <a:off x="3383915" y="391858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7" name="矩形: 圆角 26"/>
          <p:cNvSpPr/>
          <p:nvPr/>
        </p:nvSpPr>
        <p:spPr>
          <a:xfrm>
            <a:off x="1333500" y="166116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8" name="矩形: 圆角 27"/>
          <p:cNvSpPr/>
          <p:nvPr/>
        </p:nvSpPr>
        <p:spPr>
          <a:xfrm>
            <a:off x="4701540" y="166116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9" name="矩形: 圆角 28"/>
          <p:cNvSpPr/>
          <p:nvPr/>
        </p:nvSpPr>
        <p:spPr>
          <a:xfrm>
            <a:off x="8069580" y="166116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0" name="矩形: 圆角 29"/>
          <p:cNvSpPr/>
          <p:nvPr/>
        </p:nvSpPr>
        <p:spPr>
          <a:xfrm>
            <a:off x="8329295" y="418147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矩形: 圆角 30"/>
          <p:cNvSpPr/>
          <p:nvPr/>
        </p:nvSpPr>
        <p:spPr>
          <a:xfrm>
            <a:off x="4961255" y="418147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2" name="矩形: 圆角 31"/>
          <p:cNvSpPr/>
          <p:nvPr/>
        </p:nvSpPr>
        <p:spPr>
          <a:xfrm>
            <a:off x="1593215" y="416877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3" name="文本框 32"/>
          <p:cNvSpPr txBox="1"/>
          <p:nvPr/>
        </p:nvSpPr>
        <p:spPr>
          <a:xfrm>
            <a:off x="1536700"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01</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文本框 33"/>
          <p:cNvSpPr txBox="1"/>
          <p:nvPr/>
        </p:nvSpPr>
        <p:spPr>
          <a:xfrm>
            <a:off x="3221355"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02</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5" name="文本框 34"/>
          <p:cNvSpPr txBox="1"/>
          <p:nvPr/>
        </p:nvSpPr>
        <p:spPr>
          <a:xfrm>
            <a:off x="4899025"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03</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6" name="文本框 35"/>
          <p:cNvSpPr txBox="1"/>
          <p:nvPr/>
        </p:nvSpPr>
        <p:spPr>
          <a:xfrm>
            <a:off x="6577330"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04</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7" name="文本框 36"/>
          <p:cNvSpPr txBox="1"/>
          <p:nvPr/>
        </p:nvSpPr>
        <p:spPr>
          <a:xfrm>
            <a:off x="8255000"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05</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8" name="文本框 37"/>
          <p:cNvSpPr txBox="1"/>
          <p:nvPr/>
        </p:nvSpPr>
        <p:spPr>
          <a:xfrm>
            <a:off x="9933305" y="3225800"/>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06</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9" name="矩形 38"/>
          <p:cNvSpPr/>
          <p:nvPr/>
        </p:nvSpPr>
        <p:spPr>
          <a:xfrm>
            <a:off x="4873625" y="1602997"/>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0" name="矩形 39"/>
          <p:cNvSpPr/>
          <p:nvPr/>
        </p:nvSpPr>
        <p:spPr>
          <a:xfrm>
            <a:off x="8208644" y="1604379"/>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1" name="矩形 40"/>
          <p:cNvSpPr/>
          <p:nvPr/>
        </p:nvSpPr>
        <p:spPr>
          <a:xfrm>
            <a:off x="1732279" y="4105275"/>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2" name="矩形 41"/>
          <p:cNvSpPr/>
          <p:nvPr/>
        </p:nvSpPr>
        <p:spPr>
          <a:xfrm>
            <a:off x="5090477" y="4117975"/>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3" name="矩形 42"/>
          <p:cNvSpPr/>
          <p:nvPr/>
        </p:nvSpPr>
        <p:spPr>
          <a:xfrm>
            <a:off x="8483600" y="4121594"/>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1"/>
          <p:cNvCxnSpPr>
            <a:stCxn id="4" idx="0"/>
          </p:cNvCxnSpPr>
          <p:nvPr>
            <p:custDataLst>
              <p:tags r:id="rId1"/>
            </p:custDataLst>
          </p:nvPr>
        </p:nvCxnSpPr>
        <p:spPr bwMode="auto">
          <a:xfrm flipV="1">
            <a:off x="2947035"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 name="22"/>
          <p:cNvSpPr/>
          <p:nvPr>
            <p:custDataLst>
              <p:tags r:id="rId2"/>
            </p:custDataLst>
          </p:nvPr>
        </p:nvSpPr>
        <p:spPr bwMode="auto">
          <a:xfrm>
            <a:off x="1597025"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1"/>
          <p:cNvSpPr txBox="1">
            <a:spLocks noChangeArrowheads="1"/>
          </p:cNvSpPr>
          <p:nvPr>
            <p:custDataLst>
              <p:tags r:id="rId3"/>
            </p:custDataLst>
          </p:nvPr>
        </p:nvSpPr>
        <p:spPr bwMode="auto">
          <a:xfrm>
            <a:off x="1814830"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 name="3"/>
          <p:cNvSpPr/>
          <p:nvPr>
            <p:custDataLst>
              <p:tags r:id="rId4"/>
            </p:custDataLst>
          </p:nvPr>
        </p:nvSpPr>
        <p:spPr bwMode="auto">
          <a:xfrm>
            <a:off x="3173095" y="3395980"/>
            <a:ext cx="2699385" cy="1369695"/>
          </a:xfrm>
          <a:prstGeom prst="triangle">
            <a:avLst/>
          </a:prstGeom>
          <a:solidFill>
            <a:srgbClr val="DE9640">
              <a:alpha val="80000"/>
            </a:srgbClr>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7" name="42"/>
          <p:cNvCxnSpPr/>
          <p:nvPr>
            <p:custDataLst>
              <p:tags r:id="rId5"/>
            </p:custDataLst>
          </p:nvPr>
        </p:nvCxnSpPr>
        <p:spPr bwMode="auto">
          <a:xfrm flipV="1">
            <a:off x="4517390" y="2101850"/>
            <a:ext cx="11430" cy="1305560"/>
          </a:xfrm>
          <a:prstGeom prst="line">
            <a:avLst/>
          </a:prstGeom>
          <a:ln w="9525">
            <a:solidFill>
              <a:srgbClr val="E0A2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 name="2"/>
          <p:cNvSpPr txBox="1">
            <a:spLocks noChangeArrowheads="1"/>
          </p:cNvSpPr>
          <p:nvPr>
            <p:custDataLst>
              <p:tags r:id="rId6"/>
            </p:custDataLst>
          </p:nvPr>
        </p:nvSpPr>
        <p:spPr bwMode="auto">
          <a:xfrm>
            <a:off x="3390900" y="14776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9" name="5"/>
          <p:cNvSpPr/>
          <p:nvPr>
            <p:custDataLst>
              <p:tags r:id="rId7"/>
            </p:custDataLst>
          </p:nvPr>
        </p:nvSpPr>
        <p:spPr bwMode="auto">
          <a:xfrm>
            <a:off x="4746625"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0" name="6"/>
          <p:cNvCxnSpPr/>
          <p:nvPr>
            <p:custDataLst>
              <p:tags r:id="rId8"/>
            </p:custDataLst>
          </p:nvPr>
        </p:nvCxnSpPr>
        <p:spPr bwMode="auto">
          <a:xfrm flipV="1">
            <a:off x="6096000"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 name="3"/>
          <p:cNvSpPr txBox="1">
            <a:spLocks noChangeArrowheads="1"/>
          </p:cNvSpPr>
          <p:nvPr>
            <p:custDataLst>
              <p:tags r:id="rId9"/>
            </p:custDataLst>
          </p:nvPr>
        </p:nvSpPr>
        <p:spPr bwMode="auto">
          <a:xfrm>
            <a:off x="4964430"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2" name="7"/>
          <p:cNvSpPr/>
          <p:nvPr>
            <p:custDataLst>
              <p:tags r:id="rId10"/>
            </p:custDataLst>
          </p:nvPr>
        </p:nvSpPr>
        <p:spPr bwMode="auto">
          <a:xfrm>
            <a:off x="6319520" y="3395980"/>
            <a:ext cx="2699385" cy="1369695"/>
          </a:xfrm>
          <a:prstGeom prst="triangle">
            <a:avLst/>
          </a:prstGeom>
          <a:solidFill>
            <a:srgbClr val="DE9640">
              <a:alpha val="80000"/>
            </a:srgbClr>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3" name="8"/>
          <p:cNvCxnSpPr/>
          <p:nvPr>
            <p:custDataLst>
              <p:tags r:id="rId11"/>
            </p:custDataLst>
          </p:nvPr>
        </p:nvCxnSpPr>
        <p:spPr bwMode="auto">
          <a:xfrm flipV="1">
            <a:off x="7663815" y="2101850"/>
            <a:ext cx="11430" cy="1305560"/>
          </a:xfrm>
          <a:prstGeom prst="line">
            <a:avLst/>
          </a:prstGeom>
          <a:ln w="9525">
            <a:solidFill>
              <a:srgbClr val="E0A2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4" name="4"/>
          <p:cNvSpPr txBox="1">
            <a:spLocks noChangeArrowheads="1"/>
          </p:cNvSpPr>
          <p:nvPr>
            <p:custDataLst>
              <p:tags r:id="rId12"/>
            </p:custDataLst>
          </p:nvPr>
        </p:nvSpPr>
        <p:spPr bwMode="auto">
          <a:xfrm>
            <a:off x="6537325" y="14776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5" name="9"/>
          <p:cNvSpPr/>
          <p:nvPr>
            <p:custDataLst>
              <p:tags r:id="rId13"/>
            </p:custDataLst>
          </p:nvPr>
        </p:nvSpPr>
        <p:spPr bwMode="auto">
          <a:xfrm>
            <a:off x="7895590"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6" name="10"/>
          <p:cNvCxnSpPr/>
          <p:nvPr>
            <p:custDataLst>
              <p:tags r:id="rId14"/>
            </p:custDataLst>
          </p:nvPr>
        </p:nvCxnSpPr>
        <p:spPr bwMode="auto">
          <a:xfrm flipV="1">
            <a:off x="9244965"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5"/>
          <p:cNvSpPr txBox="1">
            <a:spLocks noChangeArrowheads="1"/>
          </p:cNvSpPr>
          <p:nvPr>
            <p:custDataLst>
              <p:tags r:id="rId15"/>
            </p:custDataLst>
          </p:nvPr>
        </p:nvSpPr>
        <p:spPr bwMode="auto">
          <a:xfrm>
            <a:off x="8113395"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5"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1" name="PA-文本框 9"/>
          <p:cNvSpPr txBox="1"/>
          <p:nvPr>
            <p:custDataLst>
              <p:tags r:id="rId16"/>
            </p:custDataLst>
          </p:nvPr>
        </p:nvSpPr>
        <p:spPr>
          <a:xfrm>
            <a:off x="2946400" y="4884642"/>
            <a:ext cx="6572881" cy="99142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4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400" dirty="0">
              <a:latin typeface="微软雅黑" panose="020B0503020204020204" pitchFamily="34" charset="-122"/>
              <a:ea typeface="微软雅黑" panose="020B0503020204020204" pitchFamily="34" charset="-122"/>
              <a:sym typeface="Source Han Sans SC" panose="020B0500000000000000" pitchFamily="34" charset="-122"/>
            </a:endParaRPr>
          </a:p>
          <a:p>
            <a:pPr algn="ctr"/>
            <a:endParaRPr lang="zh-CN" altLang="en-US" sz="1400"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1"/>
          <p:cNvSpPr/>
          <p:nvPr/>
        </p:nvSpPr>
        <p:spPr>
          <a:xfrm rot="19805282">
            <a:off x="1456690" y="1350645"/>
            <a:ext cx="9349740" cy="4398645"/>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 name="Rounded Rectangle 4"/>
          <p:cNvSpPr/>
          <p:nvPr/>
        </p:nvSpPr>
        <p:spPr>
          <a:xfrm rot="19805282">
            <a:off x="1101090" y="376110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5" name="Rounded Rectangle 17"/>
          <p:cNvSpPr/>
          <p:nvPr/>
        </p:nvSpPr>
        <p:spPr>
          <a:xfrm rot="19805282">
            <a:off x="2976880" y="2705735"/>
            <a:ext cx="635000" cy="634365"/>
          </a:xfrm>
          <a:prstGeom prst="roundRect">
            <a:avLst>
              <a:gd name="adj" fmla="val 50000"/>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6" name="Rounded Rectangle 18"/>
          <p:cNvSpPr/>
          <p:nvPr/>
        </p:nvSpPr>
        <p:spPr>
          <a:xfrm rot="19805282">
            <a:off x="4856480" y="376491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Rounded Rectangle 19"/>
          <p:cNvSpPr/>
          <p:nvPr/>
        </p:nvSpPr>
        <p:spPr>
          <a:xfrm rot="19805282">
            <a:off x="6750050" y="2705735"/>
            <a:ext cx="635000" cy="634365"/>
          </a:xfrm>
          <a:prstGeom prst="roundRect">
            <a:avLst>
              <a:gd name="adj" fmla="val 50000"/>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8" name="Rounded Rectangle 20"/>
          <p:cNvSpPr/>
          <p:nvPr/>
        </p:nvSpPr>
        <p:spPr>
          <a:xfrm rot="19805282">
            <a:off x="10518140" y="270573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9" name="Rounded Rectangle 22"/>
          <p:cNvSpPr/>
          <p:nvPr/>
        </p:nvSpPr>
        <p:spPr>
          <a:xfrm rot="19805282">
            <a:off x="8614410" y="376110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0" name="Freeform 23"/>
          <p:cNvSpPr>
            <a:spLocks noEditPoints="1"/>
          </p:cNvSpPr>
          <p:nvPr/>
        </p:nvSpPr>
        <p:spPr bwMode="auto">
          <a:xfrm>
            <a:off x="3100705" y="2830195"/>
            <a:ext cx="387350" cy="385445"/>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1" name="Freeform 24"/>
          <p:cNvSpPr>
            <a:spLocks noEditPoints="1"/>
          </p:cNvSpPr>
          <p:nvPr/>
        </p:nvSpPr>
        <p:spPr bwMode="auto">
          <a:xfrm>
            <a:off x="6878955" y="2830195"/>
            <a:ext cx="377825" cy="36258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2" name="Freeform 25"/>
          <p:cNvSpPr>
            <a:spLocks noEditPoints="1"/>
          </p:cNvSpPr>
          <p:nvPr/>
        </p:nvSpPr>
        <p:spPr bwMode="auto">
          <a:xfrm>
            <a:off x="5005070" y="3912870"/>
            <a:ext cx="337820" cy="33020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3" name="Freeform 26"/>
          <p:cNvSpPr>
            <a:spLocks noEditPoints="1"/>
          </p:cNvSpPr>
          <p:nvPr/>
        </p:nvSpPr>
        <p:spPr bwMode="auto">
          <a:xfrm>
            <a:off x="8773795" y="3886200"/>
            <a:ext cx="316865" cy="38354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cxnSp>
        <p:nvCxnSpPr>
          <p:cNvPr id="14" name="Straight Arrow Connector 37"/>
          <p:cNvCxnSpPr/>
          <p:nvPr/>
        </p:nvCxnSpPr>
        <p:spPr>
          <a:xfrm>
            <a:off x="3294416" y="355018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40"/>
          <p:cNvCxnSpPr/>
          <p:nvPr/>
        </p:nvCxnSpPr>
        <p:spPr>
          <a:xfrm>
            <a:off x="7067719" y="355018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41"/>
          <p:cNvCxnSpPr/>
          <p:nvPr/>
        </p:nvCxnSpPr>
        <p:spPr>
          <a:xfrm flipV="1">
            <a:off x="8951239" y="258986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2"/>
          <p:cNvCxnSpPr/>
          <p:nvPr/>
        </p:nvCxnSpPr>
        <p:spPr>
          <a:xfrm flipV="1">
            <a:off x="5192600" y="258986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矩形 23"/>
          <p:cNvSpPr/>
          <p:nvPr/>
        </p:nvSpPr>
        <p:spPr>
          <a:xfrm rot="5400000">
            <a:off x="2068830" y="-2069465"/>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32" name="组合 31"/>
          <p:cNvGrpSpPr/>
          <p:nvPr/>
        </p:nvGrpSpPr>
        <p:grpSpPr>
          <a:xfrm>
            <a:off x="2031708" y="4676638"/>
            <a:ext cx="2912694" cy="1196750"/>
            <a:chOff x="1343718" y="1833152"/>
            <a:chExt cx="2219724" cy="1196750"/>
          </a:xfrm>
        </p:grpSpPr>
        <p:sp>
          <p:nvSpPr>
            <p:cNvPr id="33" name="PA-文本框 6"/>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4" name="PA-文本框 42"/>
            <p:cNvSpPr txBox="1"/>
            <p:nvPr>
              <p:custDataLst>
                <p:tags r:id="rId2"/>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9" name="组合 38"/>
          <p:cNvGrpSpPr/>
          <p:nvPr/>
        </p:nvGrpSpPr>
        <p:grpSpPr>
          <a:xfrm>
            <a:off x="3911528" y="1213640"/>
            <a:ext cx="2912694" cy="1196750"/>
            <a:chOff x="1343718" y="1833152"/>
            <a:chExt cx="2219724" cy="1196750"/>
          </a:xfrm>
        </p:grpSpPr>
        <p:sp>
          <p:nvSpPr>
            <p:cNvPr id="40" name="PA-文本框 6"/>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1" name="PA-文本框 42"/>
            <p:cNvSpPr txBox="1"/>
            <p:nvPr>
              <p:custDataLst>
                <p:tags r:id="rId4"/>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2" name="组合 41"/>
          <p:cNvGrpSpPr/>
          <p:nvPr/>
        </p:nvGrpSpPr>
        <p:grpSpPr>
          <a:xfrm>
            <a:off x="7908939" y="1209753"/>
            <a:ext cx="2912694" cy="1196750"/>
            <a:chOff x="1343718" y="1833152"/>
            <a:chExt cx="2219724" cy="1196750"/>
          </a:xfrm>
        </p:grpSpPr>
        <p:sp>
          <p:nvSpPr>
            <p:cNvPr id="43" name="PA-文本框 6"/>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4" name="PA-文本框 42"/>
            <p:cNvSpPr txBox="1"/>
            <p:nvPr>
              <p:custDataLst>
                <p:tags r:id="rId6"/>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5" name="组合 44"/>
          <p:cNvGrpSpPr/>
          <p:nvPr/>
        </p:nvGrpSpPr>
        <p:grpSpPr>
          <a:xfrm>
            <a:off x="6117177" y="4676638"/>
            <a:ext cx="2912694" cy="1196750"/>
            <a:chOff x="1343718" y="1833152"/>
            <a:chExt cx="2219724" cy="1196750"/>
          </a:xfrm>
        </p:grpSpPr>
        <p:sp>
          <p:nvSpPr>
            <p:cNvPr id="46" name="PA-文本框 6"/>
            <p:cNvSpPr txBox="1"/>
            <p:nvPr>
              <p:custDataLst>
                <p:tags r:id="rId7"/>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7" name="PA-文本框 42"/>
            <p:cNvSpPr txBox="1"/>
            <p:nvPr>
              <p:custDataLst>
                <p:tags r:id="rId8"/>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492500" y="2389505"/>
            <a:ext cx="2160905" cy="588645"/>
          </a:xfrm>
          <a:prstGeom prst="roundRect">
            <a:avLst>
              <a:gd name="adj" fmla="val 50000"/>
            </a:avLst>
          </a:prstGeom>
          <a:solidFill>
            <a:srgbClr val="0628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Rectangle 42"/>
          <p:cNvSpPr/>
          <p:nvPr/>
        </p:nvSpPr>
        <p:spPr>
          <a:xfrm>
            <a:off x="3492499" y="2471732"/>
            <a:ext cx="2160905"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7" name="圆角矩形 6"/>
          <p:cNvSpPr/>
          <p:nvPr/>
        </p:nvSpPr>
        <p:spPr>
          <a:xfrm>
            <a:off x="2925445" y="3157220"/>
            <a:ext cx="3294380" cy="588645"/>
          </a:xfrm>
          <a:prstGeom prst="roundRect">
            <a:avLst>
              <a:gd name="adj" fmla="val 50000"/>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Rectangle 42"/>
          <p:cNvSpPr/>
          <p:nvPr/>
        </p:nvSpPr>
        <p:spPr>
          <a:xfrm>
            <a:off x="3009530" y="3252511"/>
            <a:ext cx="3136624"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3" name="圆角矩形 20"/>
          <p:cNvSpPr/>
          <p:nvPr/>
        </p:nvSpPr>
        <p:spPr>
          <a:xfrm>
            <a:off x="2357120" y="3877310"/>
            <a:ext cx="4432300" cy="588645"/>
          </a:xfrm>
          <a:prstGeom prst="roundRect">
            <a:avLst>
              <a:gd name="adj" fmla="val 50000"/>
            </a:avLst>
          </a:prstGeom>
          <a:solidFill>
            <a:srgbClr val="0628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7" name="Rectangle 42"/>
          <p:cNvSpPr/>
          <p:nvPr/>
        </p:nvSpPr>
        <p:spPr>
          <a:xfrm>
            <a:off x="2476870" y="4003649"/>
            <a:ext cx="4216893"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9" name="圆角矩形 26"/>
          <p:cNvSpPr/>
          <p:nvPr/>
        </p:nvSpPr>
        <p:spPr>
          <a:xfrm>
            <a:off x="1799590" y="4596765"/>
            <a:ext cx="5553710" cy="588645"/>
          </a:xfrm>
          <a:prstGeom prst="roundRect">
            <a:avLst>
              <a:gd name="adj" fmla="val 50000"/>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Rectangle 42"/>
          <p:cNvSpPr/>
          <p:nvPr/>
        </p:nvSpPr>
        <p:spPr>
          <a:xfrm>
            <a:off x="1873188" y="4711027"/>
            <a:ext cx="5379868"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altLang="zh-CN"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5" name="椭圆 24"/>
          <p:cNvSpPr/>
          <p:nvPr/>
        </p:nvSpPr>
        <p:spPr>
          <a:xfrm>
            <a:off x="4095115" y="1289685"/>
            <a:ext cx="955675" cy="955675"/>
          </a:xfrm>
          <a:prstGeom prst="ellipse">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Freeform 48"/>
          <p:cNvSpPr>
            <a:spLocks noEditPoints="1"/>
          </p:cNvSpPr>
          <p:nvPr/>
        </p:nvSpPr>
        <p:spPr bwMode="auto">
          <a:xfrm>
            <a:off x="4359910" y="1511300"/>
            <a:ext cx="447675" cy="4286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6F7F4"/>
          </a:solidFill>
          <a:ln>
            <a:noFill/>
          </a:ln>
          <a:effectLst/>
        </p:spPr>
        <p:txBody>
          <a:bodyPr vert="horz" wrap="square" lIns="121882" tIns="60941" rIns="121882" bIns="60941" numCol="1" anchor="t" anchorCtr="0" compatLnSpc="1"/>
          <a:lstStyle/>
          <a:p>
            <a:endParaRPr lang="zh-CN" altLang="en-US" dirty="0">
              <a:solidFill>
                <a:schemeClr val="accent2"/>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27" name="直接箭头连接符 40"/>
          <p:cNvCxnSpPr/>
          <p:nvPr/>
        </p:nvCxnSpPr>
        <p:spPr>
          <a:xfrm>
            <a:off x="5175250" y="1725930"/>
            <a:ext cx="791845" cy="0"/>
          </a:xfrm>
          <a:prstGeom prst="straightConnector1">
            <a:avLst/>
          </a:prstGeom>
          <a:solidFill>
            <a:schemeClr val="accent1"/>
          </a:solidFill>
          <a:ln>
            <a:solidFill>
              <a:srgbClr val="162C56"/>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28" name="直接连接符 41"/>
          <p:cNvCxnSpPr/>
          <p:nvPr/>
        </p:nvCxnSpPr>
        <p:spPr>
          <a:xfrm rot="5400000">
            <a:off x="5786120" y="1788160"/>
            <a:ext cx="720090" cy="0"/>
          </a:xfrm>
          <a:prstGeom prst="line">
            <a:avLst/>
          </a:prstGeom>
          <a:solidFill>
            <a:schemeClr val="accent1"/>
          </a:solidFill>
          <a:ln w="50800">
            <a:solidFill>
              <a:srgbClr val="062855"/>
            </a:solidFill>
          </a:ln>
          <a:effectLst/>
        </p:spPr>
        <p:style>
          <a:lnRef idx="1">
            <a:schemeClr val="accent1"/>
          </a:lnRef>
          <a:fillRef idx="0">
            <a:schemeClr val="accent1"/>
          </a:fillRef>
          <a:effectRef idx="0">
            <a:schemeClr val="accent1"/>
          </a:effectRef>
          <a:fontRef idx="minor">
            <a:schemeClr val="tx1"/>
          </a:fontRef>
        </p:style>
      </p:cxnSp>
      <p:sp>
        <p:nvSpPr>
          <p:cNvPr id="29" name="Rectangle 42"/>
          <p:cNvSpPr/>
          <p:nvPr/>
        </p:nvSpPr>
        <p:spPr>
          <a:xfrm>
            <a:off x="6325236" y="1530826"/>
            <a:ext cx="1949367" cy="563245"/>
          </a:xfrm>
          <a:prstGeom prst="rect">
            <a:avLst/>
          </a:prstGeom>
          <a:noFill/>
          <a:ln w="12700" cap="flat" cmpd="sng" algn="ctr">
            <a:noFill/>
            <a:prstDash val="solid"/>
          </a:ln>
          <a:effectLst/>
        </p:spPr>
        <p:txBody>
          <a:bodyPr lIns="121882" tIns="0" rIns="121882" bIns="0" rtlCol="0" anchor="t"/>
          <a:lstStyle/>
          <a:p>
            <a:pPr defTabSz="1217930">
              <a:defRPr/>
            </a:pPr>
            <a:r>
              <a:rPr lang="zh-CN" altLang="en-US" sz="2800" b="1" kern="0" dirty="0">
                <a:solidFill>
                  <a:srgbClr val="162C56"/>
                </a:solidFill>
                <a:latin typeface="微软雅黑" panose="020B0503020204020204" pitchFamily="34" charset="-122"/>
                <a:ea typeface="微软雅黑" panose="020B0503020204020204" pitchFamily="34" charset="-122"/>
                <a:sym typeface="Source Han Sans SC" panose="020B0500000000000000" pitchFamily="34" charset="-122"/>
              </a:rPr>
              <a:t>内容主题</a:t>
            </a:r>
            <a:endParaRPr lang="en-US" altLang="zh-CN" sz="2800" b="1" kern="0" dirty="0">
              <a:solidFill>
                <a:srgbClr val="162C56"/>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0" name="矩形 23"/>
          <p:cNvSpPr/>
          <p:nvPr/>
        </p:nvSpPr>
        <p:spPr>
          <a:xfrm rot="5400000">
            <a:off x="2068830" y="-2069465"/>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2" name="矩形 21"/>
          <p:cNvSpPr/>
          <p:nvPr/>
        </p:nvSpPr>
        <p:spPr>
          <a:xfrm>
            <a:off x="6237300" y="2295232"/>
            <a:ext cx="4074606"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4" name="矩形 23"/>
          <p:cNvSpPr/>
          <p:nvPr/>
        </p:nvSpPr>
        <p:spPr>
          <a:xfrm>
            <a:off x="6615605" y="3100549"/>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矩形 33"/>
          <p:cNvSpPr/>
          <p:nvPr/>
        </p:nvSpPr>
        <p:spPr>
          <a:xfrm>
            <a:off x="7326654" y="3828963"/>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5" name="矩形 34"/>
          <p:cNvSpPr/>
          <p:nvPr/>
        </p:nvSpPr>
        <p:spPr>
          <a:xfrm>
            <a:off x="7791414" y="4555051"/>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3"/>
          <p:cNvSpPr/>
          <p:nvPr/>
        </p:nvSpPr>
        <p:spPr>
          <a:xfrm rot="5400000">
            <a:off x="5949315" y="628015"/>
            <a:ext cx="294005" cy="1219327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9" name="文本框 8"/>
          <p:cNvSpPr txBox="1"/>
          <p:nvPr/>
        </p:nvSpPr>
        <p:spPr>
          <a:xfrm>
            <a:off x="4785618" y="2447945"/>
            <a:ext cx="2621280" cy="829945"/>
          </a:xfrm>
          <a:prstGeom prst="rect">
            <a:avLst/>
          </a:prstGeom>
          <a:noFill/>
        </p:spPr>
        <p:txBody>
          <a:bodyPr wrap="none" rtlCol="0">
            <a:spAutoFit/>
          </a:bodyPr>
          <a:lstStyle/>
          <a:p>
            <a:r>
              <a:rPr lang="zh-CN" altLang="en-US" sz="4800" b="1" dirty="0">
                <a:solidFill>
                  <a:srgbClr val="062855"/>
                </a:solidFill>
                <a:latin typeface="微软雅黑" panose="020B0503020204020204" pitchFamily="34" charset="-122"/>
                <a:ea typeface="微软雅黑" panose="020B0503020204020204" pitchFamily="34" charset="-122"/>
              </a:rPr>
              <a:t>谢谢观看</a:t>
            </a:r>
            <a:endParaRPr lang="zh-CN" altLang="en-US" sz="4800" b="1" dirty="0">
              <a:solidFill>
                <a:srgbClr val="0628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8996" y="3015760"/>
            <a:ext cx="1392902" cy="726341"/>
          </a:xfrm>
          <a:prstGeom prst="rect">
            <a:avLst/>
          </a:prstGeom>
        </p:spPr>
        <p:txBody>
          <a:bodyPr wrap="square" lIns="48757" tIns="24378" rIns="48757" bIns="243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思源黑体 CN Heavy" panose="020B0A00000000000000" charset="-122"/>
                <a:sym typeface="Source Han Sans SC" panose="020B0500000000000000" pitchFamily="34" charset="-122"/>
              </a:rPr>
              <a:t>目 录</a:t>
            </a:r>
            <a:endParaRPr kumimoji="0" lang="zh-CN" altLang="en-US" sz="4400" b="1"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思源黑体 CN Heavy" panose="020B0A00000000000000" charset="-122"/>
              <a:sym typeface="Source Han Sans SC" panose="020B0500000000000000" pitchFamily="34" charset="-122"/>
            </a:endParaRPr>
          </a:p>
        </p:txBody>
      </p:sp>
      <p:sp>
        <p:nvSpPr>
          <p:cNvPr id="3" name="文本框 90"/>
          <p:cNvSpPr txBox="1">
            <a:spLocks noChangeArrowheads="1"/>
          </p:cNvSpPr>
          <p:nvPr/>
        </p:nvSpPr>
        <p:spPr bwMode="auto">
          <a:xfrm>
            <a:off x="1478996" y="3675218"/>
            <a:ext cx="3064396" cy="5847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Avenir Oblique" charset="0"/>
                <a:sym typeface="Source Han Sans SC" panose="020B0500000000000000" pitchFamily="34" charset="-122"/>
              </a:rPr>
              <a:t>CONTENTS</a:t>
            </a:r>
            <a:endParaRPr kumimoji="1" lang="en-US" altLang="zh-CN" sz="3200" b="0"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Avenir Oblique" charset="0"/>
              <a:sym typeface="Source Han Sans SC" panose="020B0500000000000000" pitchFamily="34" charset="-122"/>
            </a:endParaRPr>
          </a:p>
        </p:txBody>
      </p:sp>
      <p:sp>
        <p:nvSpPr>
          <p:cNvPr id="7" name="文本框 6"/>
          <p:cNvSpPr txBox="1"/>
          <p:nvPr/>
        </p:nvSpPr>
        <p:spPr>
          <a:xfrm>
            <a:off x="6598628" y="1966807"/>
            <a:ext cx="15928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8" name="矩形 7"/>
          <p:cNvSpPr/>
          <p:nvPr/>
        </p:nvSpPr>
        <p:spPr>
          <a:xfrm>
            <a:off x="10455272" y="1960340"/>
            <a:ext cx="505497" cy="417195"/>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01</a:t>
            </a:r>
            <a:endPar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endParaRPr>
          </a:p>
        </p:txBody>
      </p:sp>
      <p:sp>
        <p:nvSpPr>
          <p:cNvPr id="12" name="文本框 11"/>
          <p:cNvSpPr txBox="1"/>
          <p:nvPr/>
        </p:nvSpPr>
        <p:spPr>
          <a:xfrm>
            <a:off x="6598628" y="2795336"/>
            <a:ext cx="1592842"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13" name="矩形 12"/>
          <p:cNvSpPr/>
          <p:nvPr/>
        </p:nvSpPr>
        <p:spPr>
          <a:xfrm>
            <a:off x="10455273" y="2810912"/>
            <a:ext cx="505496"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02</a:t>
            </a:r>
            <a:endPar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endParaRPr>
          </a:p>
        </p:txBody>
      </p:sp>
      <p:sp>
        <p:nvSpPr>
          <p:cNvPr id="17" name="文本框 16"/>
          <p:cNvSpPr txBox="1"/>
          <p:nvPr/>
        </p:nvSpPr>
        <p:spPr>
          <a:xfrm>
            <a:off x="6598628" y="3689171"/>
            <a:ext cx="1699374"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18" name="矩形 17"/>
          <p:cNvSpPr/>
          <p:nvPr/>
        </p:nvSpPr>
        <p:spPr>
          <a:xfrm>
            <a:off x="10455273" y="3679226"/>
            <a:ext cx="505496"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03</a:t>
            </a:r>
            <a:endPar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endParaRPr>
          </a:p>
        </p:txBody>
      </p:sp>
      <p:grpSp>
        <p:nvGrpSpPr>
          <p:cNvPr id="28" name="组合 27"/>
          <p:cNvGrpSpPr/>
          <p:nvPr/>
        </p:nvGrpSpPr>
        <p:grpSpPr>
          <a:xfrm>
            <a:off x="6664509" y="2444672"/>
            <a:ext cx="4296260" cy="2516186"/>
            <a:chOff x="7267072" y="3464736"/>
            <a:chExt cx="4362143" cy="2516186"/>
          </a:xfrm>
        </p:grpSpPr>
        <p:cxnSp>
          <p:nvCxnSpPr>
            <p:cNvPr id="5" name="直线连接符 10"/>
            <p:cNvCxnSpPr/>
            <p:nvPr/>
          </p:nvCxnSpPr>
          <p:spPr>
            <a:xfrm>
              <a:off x="7267072" y="3464736"/>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线连接符 24"/>
            <p:cNvCxnSpPr/>
            <p:nvPr/>
          </p:nvCxnSpPr>
          <p:spPr>
            <a:xfrm>
              <a:off x="7267072" y="4297549"/>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线连接符 29"/>
            <p:cNvCxnSpPr/>
            <p:nvPr/>
          </p:nvCxnSpPr>
          <p:spPr>
            <a:xfrm>
              <a:off x="7267072" y="5192497"/>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线连接符 34"/>
            <p:cNvCxnSpPr/>
            <p:nvPr/>
          </p:nvCxnSpPr>
          <p:spPr>
            <a:xfrm>
              <a:off x="7267072" y="5980922"/>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6598626" y="4482993"/>
            <a:ext cx="1592843"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23" name="矩形 22"/>
          <p:cNvSpPr/>
          <p:nvPr/>
        </p:nvSpPr>
        <p:spPr>
          <a:xfrm>
            <a:off x="10455274" y="4487029"/>
            <a:ext cx="505495"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04</a:t>
            </a:r>
            <a:endPar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endParaRPr>
          </a:p>
        </p:txBody>
      </p:sp>
      <p:sp>
        <p:nvSpPr>
          <p:cNvPr id="24" name="矩形 23"/>
          <p:cNvSpPr/>
          <p:nvPr/>
        </p:nvSpPr>
        <p:spPr>
          <a:xfrm>
            <a:off x="1158810" y="2729559"/>
            <a:ext cx="45719" cy="1856360"/>
          </a:xfrm>
          <a:prstGeom prst="rect">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矩形 24"/>
          <p:cNvSpPr/>
          <p:nvPr/>
        </p:nvSpPr>
        <p:spPr>
          <a:xfrm flipH="1" flipV="1">
            <a:off x="0" y="0"/>
            <a:ext cx="959559" cy="1371600"/>
          </a:xfrm>
          <a:prstGeom prst="rect">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矩形 25"/>
          <p:cNvSpPr/>
          <p:nvPr/>
        </p:nvSpPr>
        <p:spPr>
          <a:xfrm flipH="1">
            <a:off x="9388375" y="5301946"/>
            <a:ext cx="1572260" cy="45719"/>
          </a:xfrm>
          <a:prstGeom prst="rect">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3" grpId="0"/>
      <p:bldP spid="3" grpId="1"/>
      <p:bldP spid="24" grpId="0" bldLvl="0" animBg="1"/>
      <p:bldP spid="25" grpId="0" bldLvl="0" animBg="1"/>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384301" y="1700269"/>
            <a:ext cx="3759304" cy="3759304"/>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4" name="文本框 13"/>
          <p:cNvSpPr txBox="1"/>
          <p:nvPr/>
        </p:nvSpPr>
        <p:spPr>
          <a:xfrm>
            <a:off x="2346273" y="3675161"/>
            <a:ext cx="1835359" cy="58356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sym typeface="Source Han Sans SC" panose="020B0500000000000000" pitchFamily="34" charset="-122"/>
              </a:rPr>
              <a:t>章节标题</a:t>
            </a:r>
            <a:endParaRPr kumimoji="0" lang="en-US" altLang="zh-CN" sz="3200" b="1" i="0" u="none" strike="noStrike" kern="1200" cap="none" spc="0" normalizeH="0" baseline="0" noProof="0" dirty="0">
              <a:ln>
                <a:noFill/>
              </a:ln>
              <a:solidFill>
                <a:prstClr val="white"/>
              </a:solidFill>
              <a:uLnTx/>
              <a:uFillTx/>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6" name="文本框 15"/>
          <p:cNvSpPr txBox="1"/>
          <p:nvPr/>
        </p:nvSpPr>
        <p:spPr>
          <a:xfrm>
            <a:off x="1451610" y="2850515"/>
            <a:ext cx="3758565" cy="829945"/>
          </a:xfrm>
          <a:prstGeom prst="rect">
            <a:avLst/>
          </a:prstGeom>
          <a:noFill/>
          <a:effectLst/>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PART 01</a:t>
            </a:r>
            <a:endParaRPr kumimoji="0" lang="en-US" altLang="zh-CN" sz="48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endParaRPr>
          </a:p>
        </p:txBody>
      </p:sp>
      <p:sp>
        <p:nvSpPr>
          <p:cNvPr id="17" name="PA-文本框 9"/>
          <p:cNvSpPr txBox="1"/>
          <p:nvPr>
            <p:custDataLst>
              <p:tags r:id="rId1"/>
            </p:custDataLst>
          </p:nvPr>
        </p:nvSpPr>
        <p:spPr>
          <a:xfrm>
            <a:off x="5778818" y="2933187"/>
            <a:ext cx="4904130" cy="115685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6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600" dirty="0">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 name="矩形 23"/>
          <p:cNvSpPr/>
          <p:nvPr/>
        </p:nvSpPr>
        <p:spPr>
          <a:xfrm rot="5400000">
            <a:off x="2063338" y="-2062835"/>
            <a:ext cx="445326" cy="4572002"/>
          </a:xfrm>
          <a:prstGeom prst="rect">
            <a:avLst/>
          </a:prstGeom>
          <a:solidFill>
            <a:srgbClr val="062855"/>
          </a:solidFill>
          <a:ln w="12700">
            <a:solidFill>
              <a:srgbClr val="062855"/>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矩形 22"/>
          <p:cNvSpPr/>
          <p:nvPr/>
        </p:nvSpPr>
        <p:spPr>
          <a:xfrm>
            <a:off x="11853331" y="2214140"/>
            <a:ext cx="338669" cy="2721430"/>
          </a:xfrm>
          <a:prstGeom prst="rect">
            <a:avLst/>
          </a:prstGeom>
          <a:solidFill>
            <a:srgbClr val="E0A242"/>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矩形 23"/>
          <p:cNvSpPr/>
          <p:nvPr/>
        </p:nvSpPr>
        <p:spPr>
          <a:xfrm rot="5400000">
            <a:off x="5227806" y="1349591"/>
            <a:ext cx="294158" cy="10749775"/>
          </a:xfrm>
          <a:prstGeom prst="rect">
            <a:avLst/>
          </a:prstGeom>
          <a:solidFill>
            <a:srgbClr val="062855"/>
          </a:solidFill>
          <a:ln w="12700">
            <a:solidFill>
              <a:srgbClr val="062855"/>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4" grpId="0"/>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Freeform 61"/>
          <p:cNvSpPr/>
          <p:nvPr>
            <p:custDataLst>
              <p:tags r:id="rId1"/>
            </p:custDataLst>
          </p:nvPr>
        </p:nvSpPr>
        <p:spPr bwMode="auto">
          <a:xfrm>
            <a:off x="4420235" y="4055110"/>
            <a:ext cx="1622425" cy="1460500"/>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Freeform 60"/>
          <p:cNvSpPr/>
          <p:nvPr>
            <p:custDataLst>
              <p:tags r:id="rId2"/>
            </p:custDataLst>
          </p:nvPr>
        </p:nvSpPr>
        <p:spPr bwMode="auto">
          <a:xfrm>
            <a:off x="6149340" y="4073525"/>
            <a:ext cx="1604010" cy="1471295"/>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35" name="组合 34"/>
          <p:cNvGrpSpPr/>
          <p:nvPr>
            <p:custDataLst>
              <p:tags r:id="rId3"/>
            </p:custDataLst>
          </p:nvPr>
        </p:nvGrpSpPr>
        <p:grpSpPr>
          <a:xfrm>
            <a:off x="4135755" y="1611630"/>
            <a:ext cx="3919220" cy="3437255"/>
            <a:chOff x="6513" y="2538"/>
            <a:chExt cx="6172" cy="5413"/>
          </a:xfrm>
        </p:grpSpPr>
        <p:sp>
          <p:nvSpPr>
            <p:cNvPr id="3" name="Freeform 64"/>
            <p:cNvSpPr/>
            <p:nvPr>
              <p:custDataLst>
                <p:tags r:id="rId4"/>
              </p:custDataLst>
            </p:nvPr>
          </p:nvSpPr>
          <p:spPr bwMode="auto">
            <a:xfrm>
              <a:off x="6986" y="2538"/>
              <a:ext cx="2547" cy="227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Freeform 62"/>
            <p:cNvSpPr/>
            <p:nvPr>
              <p:custDataLst>
                <p:tags r:id="rId5"/>
              </p:custDataLst>
            </p:nvPr>
          </p:nvSpPr>
          <p:spPr bwMode="auto">
            <a:xfrm>
              <a:off x="6513" y="4144"/>
              <a:ext cx="1869" cy="2936"/>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Freeform 59"/>
            <p:cNvSpPr/>
            <p:nvPr>
              <p:custDataLst>
                <p:tags r:id="rId6"/>
              </p:custDataLst>
            </p:nvPr>
          </p:nvSpPr>
          <p:spPr bwMode="auto">
            <a:xfrm>
              <a:off x="9700" y="2547"/>
              <a:ext cx="2547" cy="231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Freeform 58"/>
            <p:cNvSpPr/>
            <p:nvPr>
              <p:custDataLst>
                <p:tags r:id="rId7"/>
              </p:custDataLst>
            </p:nvPr>
          </p:nvSpPr>
          <p:spPr bwMode="auto">
            <a:xfrm>
              <a:off x="10817" y="4140"/>
              <a:ext cx="1869" cy="2932"/>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9" name="AutoShape 112"/>
            <p:cNvSpPr/>
            <p:nvPr>
              <p:custDataLst>
                <p:tags r:id="rId8"/>
              </p:custDataLst>
            </p:nvPr>
          </p:nvSpPr>
          <p:spPr bwMode="auto">
            <a:xfrm>
              <a:off x="8044" y="3286"/>
              <a:ext cx="794" cy="79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0" name="Group 87"/>
            <p:cNvGrpSpPr/>
            <p:nvPr>
              <p:custDataLst>
                <p:tags r:id="rId9"/>
              </p:custDataLst>
            </p:nvPr>
          </p:nvGrpSpPr>
          <p:grpSpPr>
            <a:xfrm>
              <a:off x="10368" y="7155"/>
              <a:ext cx="596" cy="796"/>
              <a:chOff x="586386" y="4508909"/>
              <a:chExt cx="261342" cy="348854"/>
            </a:xfrm>
            <a:solidFill>
              <a:schemeClr val="bg1"/>
            </a:solidFill>
          </p:grpSpPr>
          <p:sp>
            <p:nvSpPr>
              <p:cNvPr id="24" name="AutoShape 108"/>
              <p:cNvSpPr/>
              <p:nvPr>
                <p:custDataLst>
                  <p:tags r:id="rId10"/>
                </p:custDataLst>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AutoShape 109"/>
              <p:cNvSpPr/>
              <p:nvPr>
                <p:custDataLst>
                  <p:tags r:id="rId11"/>
                </p:custDataLst>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11" name="Group 41"/>
            <p:cNvGrpSpPr/>
            <p:nvPr>
              <p:custDataLst>
                <p:tags r:id="rId12"/>
              </p:custDataLst>
            </p:nvPr>
          </p:nvGrpSpPr>
          <p:grpSpPr>
            <a:xfrm>
              <a:off x="11413" y="5199"/>
              <a:ext cx="695" cy="794"/>
              <a:chOff x="6880625" y="3111711"/>
              <a:chExt cx="304800" cy="348258"/>
            </a:xfrm>
            <a:solidFill>
              <a:schemeClr val="bg1"/>
            </a:solidFill>
          </p:grpSpPr>
          <p:sp>
            <p:nvSpPr>
              <p:cNvPr id="20" name="AutoShape 48"/>
              <p:cNvSpPr/>
              <p:nvPr>
                <p:custDataLst>
                  <p:tags r:id="rId13"/>
                </p:custDataLst>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1" name="AutoShape 49"/>
              <p:cNvSpPr/>
              <p:nvPr>
                <p:custDataLst>
                  <p:tags r:id="rId14"/>
                </p:custDataLst>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2" name="AutoShape 50"/>
              <p:cNvSpPr/>
              <p:nvPr>
                <p:custDataLst>
                  <p:tags r:id="rId15"/>
                </p:custDataLst>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AutoShape 51"/>
              <p:cNvSpPr/>
              <p:nvPr>
                <p:custDataLst>
                  <p:tags r:id="rId16"/>
                </p:custDataLst>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2" name="AutoShape 47"/>
            <p:cNvSpPr/>
            <p:nvPr>
              <p:custDataLst>
                <p:tags r:id="rId17"/>
              </p:custDataLst>
            </p:nvPr>
          </p:nvSpPr>
          <p:spPr bwMode="auto">
            <a:xfrm>
              <a:off x="6956" y="5305"/>
              <a:ext cx="794" cy="79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3" name="组合 12"/>
            <p:cNvGrpSpPr/>
            <p:nvPr>
              <p:custDataLst>
                <p:tags r:id="rId18"/>
              </p:custDataLst>
            </p:nvPr>
          </p:nvGrpSpPr>
          <p:grpSpPr>
            <a:xfrm>
              <a:off x="10332" y="3336"/>
              <a:ext cx="796" cy="794"/>
              <a:chOff x="2581673" y="3096418"/>
              <a:chExt cx="465137" cy="464344"/>
            </a:xfrm>
            <a:solidFill>
              <a:schemeClr val="bg1"/>
            </a:solidFill>
          </p:grpSpPr>
          <p:sp>
            <p:nvSpPr>
              <p:cNvPr id="18" name="AutoShape 128"/>
              <p:cNvSpPr/>
              <p:nvPr>
                <p:custDataLst>
                  <p:tags r:id="rId19"/>
                </p:custDataLst>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9" name="AutoShape 129"/>
              <p:cNvSpPr/>
              <p:nvPr>
                <p:custDataLst>
                  <p:tags r:id="rId20"/>
                </p:custDataLst>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4" name="AutoShape 46"/>
            <p:cNvSpPr/>
            <p:nvPr>
              <p:custDataLst>
                <p:tags r:id="rId21"/>
              </p:custDataLst>
            </p:nvPr>
          </p:nvSpPr>
          <p:spPr bwMode="auto">
            <a:xfrm>
              <a:off x="8044" y="7139"/>
              <a:ext cx="794" cy="7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5" name="组合 14"/>
            <p:cNvGrpSpPr/>
            <p:nvPr>
              <p:custDataLst>
                <p:tags r:id="rId22"/>
              </p:custDataLst>
            </p:nvPr>
          </p:nvGrpSpPr>
          <p:grpSpPr>
            <a:xfrm>
              <a:off x="8452" y="4460"/>
              <a:ext cx="2296" cy="2292"/>
              <a:chOff x="3899095" y="1884112"/>
              <a:chExt cx="1266467" cy="1264159"/>
            </a:xfrm>
            <a:solidFill>
              <a:srgbClr val="162C56"/>
            </a:solidFill>
          </p:grpSpPr>
          <p:sp>
            <p:nvSpPr>
              <p:cNvPr id="16" name="Oval 63"/>
              <p:cNvSpPr>
                <a:spLocks noChangeArrowheads="1"/>
              </p:cNvSpPr>
              <p:nvPr>
                <p:custDataLst>
                  <p:tags r:id="rId23"/>
                </p:custDataLst>
              </p:nvPr>
            </p:nvSpPr>
            <p:spPr bwMode="auto">
              <a:xfrm>
                <a:off x="3899095" y="1884112"/>
                <a:ext cx="1266467" cy="1264159"/>
              </a:xfrm>
              <a:prstGeom prst="ellipse">
                <a:avLst/>
              </a:pr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7" name="KSO_Shape"/>
              <p:cNvSpPr/>
              <p:nvPr>
                <p:custDataLst>
                  <p:tags r:id="rId24"/>
                </p:custDataLst>
              </p:nvPr>
            </p:nvSpPr>
            <p:spPr bwMode="auto">
              <a:xfrm>
                <a:off x="4262513" y="2143086"/>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91407" tIns="45703" rIns="91407" bIns="45703" numCol="1" anchor="t" anchorCtr="0" compatLnSpc="1"/>
              <a:lstStyle/>
              <a:p>
                <a:endParaRPr lang="zh-CN" alt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sp>
        <p:nvSpPr>
          <p:cNvPr id="26" name="AutoShape 38"/>
          <p:cNvSpPr/>
          <p:nvPr>
            <p:custDataLst>
              <p:tags r:id="rId25"/>
            </p:custDataLst>
          </p:nvPr>
        </p:nvSpPr>
        <p:spPr bwMode="auto">
          <a:xfrm>
            <a:off x="3539559" y="1966418"/>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7" name="AutoShape 41"/>
          <p:cNvSpPr/>
          <p:nvPr>
            <p:custDataLst>
              <p:tags r:id="rId26"/>
            </p:custDataLst>
          </p:nvPr>
        </p:nvSpPr>
        <p:spPr bwMode="auto">
          <a:xfrm>
            <a:off x="8425705" y="1966418"/>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8" name="AutoShape 44"/>
          <p:cNvSpPr/>
          <p:nvPr>
            <p:custDataLst>
              <p:tags r:id="rId27"/>
            </p:custDataLst>
          </p:nvPr>
        </p:nvSpPr>
        <p:spPr bwMode="auto">
          <a:xfrm>
            <a:off x="3541146" y="3207395"/>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9" name="AutoShape 47"/>
          <p:cNvSpPr/>
          <p:nvPr>
            <p:custDataLst>
              <p:tags r:id="rId28"/>
            </p:custDataLst>
          </p:nvPr>
        </p:nvSpPr>
        <p:spPr bwMode="auto">
          <a:xfrm>
            <a:off x="8397141" y="3207395"/>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30" name="AutoShape 50"/>
          <p:cNvSpPr/>
          <p:nvPr>
            <p:custDataLst>
              <p:tags r:id="rId29"/>
            </p:custDataLst>
          </p:nvPr>
        </p:nvSpPr>
        <p:spPr bwMode="auto">
          <a:xfrm>
            <a:off x="3541146" y="4438849"/>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31" name="AutoShape 53"/>
          <p:cNvSpPr/>
          <p:nvPr>
            <p:custDataLst>
              <p:tags r:id="rId30"/>
            </p:custDataLst>
          </p:nvPr>
        </p:nvSpPr>
        <p:spPr bwMode="auto">
          <a:xfrm>
            <a:off x="8397141" y="4438849"/>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grpSp>
        <p:nvGrpSpPr>
          <p:cNvPr id="32" name="PA-组合 2"/>
          <p:cNvGrpSpPr/>
          <p:nvPr>
            <p:custDataLst>
              <p:tags r:id="rId31"/>
            </p:custDataLst>
          </p:nvPr>
        </p:nvGrpSpPr>
        <p:grpSpPr>
          <a:xfrm>
            <a:off x="558087" y="3920740"/>
            <a:ext cx="3017722" cy="1231900"/>
            <a:chOff x="4992166" y="4846442"/>
            <a:chExt cx="3699990" cy="1231900"/>
          </a:xfrm>
        </p:grpSpPr>
        <p:sp>
          <p:nvSpPr>
            <p:cNvPr id="33" name="PA-文本框 6"/>
            <p:cNvSpPr txBox="1"/>
            <p:nvPr>
              <p:custDataLst>
                <p:tags r:id="rId32"/>
              </p:custDataLst>
            </p:nvPr>
          </p:nvSpPr>
          <p:spPr>
            <a:xfrm>
              <a:off x="6765489" y="4846442"/>
              <a:ext cx="1926667"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4" name="PA-文本框 42"/>
            <p:cNvSpPr txBox="1"/>
            <p:nvPr>
              <p:custDataLst>
                <p:tags r:id="rId33"/>
              </p:custDataLst>
            </p:nvPr>
          </p:nvSpPr>
          <p:spPr>
            <a:xfrm>
              <a:off x="4992166" y="5248397"/>
              <a:ext cx="3656922"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2" name="组合 1"/>
          <p:cNvGrpSpPr/>
          <p:nvPr>
            <p:custDataLst>
              <p:tags r:id="rId34"/>
            </p:custDataLst>
          </p:nvPr>
        </p:nvGrpSpPr>
        <p:grpSpPr>
          <a:xfrm>
            <a:off x="558336" y="2644518"/>
            <a:ext cx="3017473" cy="1279525"/>
            <a:chOff x="415019" y="2850697"/>
            <a:chExt cx="3017473" cy="1279525"/>
          </a:xfrm>
        </p:grpSpPr>
        <p:sp>
          <p:nvSpPr>
            <p:cNvPr id="54" name="PA-文本框 6"/>
            <p:cNvSpPr txBox="1"/>
            <p:nvPr>
              <p:custDataLst>
                <p:tags r:id="rId35"/>
              </p:custDataLst>
            </p:nvPr>
          </p:nvSpPr>
          <p:spPr>
            <a:xfrm>
              <a:off x="1861097" y="2850697"/>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p:cNvSpPr txBox="1"/>
            <p:nvPr>
              <p:custDataLst>
                <p:tags r:id="rId36"/>
              </p:custDataLst>
            </p:nvPr>
          </p:nvSpPr>
          <p:spPr>
            <a:xfrm>
              <a:off x="415019" y="3300277"/>
              <a:ext cx="2945130"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0" name="组合 49"/>
          <p:cNvGrpSpPr/>
          <p:nvPr>
            <p:custDataLst>
              <p:tags r:id="rId37"/>
            </p:custDataLst>
          </p:nvPr>
        </p:nvGrpSpPr>
        <p:grpSpPr>
          <a:xfrm>
            <a:off x="527461" y="1419450"/>
            <a:ext cx="3055063" cy="1238885"/>
            <a:chOff x="489065" y="1831474"/>
            <a:chExt cx="3055063" cy="1238885"/>
          </a:xfrm>
        </p:grpSpPr>
        <p:sp>
          <p:nvSpPr>
            <p:cNvPr id="59" name="PA-文本框 6"/>
            <p:cNvSpPr txBox="1"/>
            <p:nvPr>
              <p:custDataLst>
                <p:tags r:id="rId38"/>
              </p:custDataLst>
            </p:nvPr>
          </p:nvSpPr>
          <p:spPr>
            <a:xfrm>
              <a:off x="1972733" y="1831474"/>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0" name="PA-文本框 42"/>
            <p:cNvSpPr txBox="1"/>
            <p:nvPr>
              <p:custDataLst>
                <p:tags r:id="rId39"/>
              </p:custDataLst>
            </p:nvPr>
          </p:nvSpPr>
          <p:spPr>
            <a:xfrm>
              <a:off x="489065" y="2240414"/>
              <a:ext cx="2982595"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65" name="组合 64"/>
          <p:cNvGrpSpPr/>
          <p:nvPr>
            <p:custDataLst>
              <p:tags r:id="rId40"/>
            </p:custDataLst>
          </p:nvPr>
        </p:nvGrpSpPr>
        <p:grpSpPr>
          <a:xfrm>
            <a:off x="8764904" y="1393231"/>
            <a:ext cx="2792730" cy="1265555"/>
            <a:chOff x="1325537" y="1806933"/>
            <a:chExt cx="2792730" cy="1265555"/>
          </a:xfrm>
        </p:grpSpPr>
        <p:sp>
          <p:nvSpPr>
            <p:cNvPr id="66" name="PA-文本框 6"/>
            <p:cNvSpPr txBox="1"/>
            <p:nvPr>
              <p:custDataLst>
                <p:tags r:id="rId41"/>
              </p:custDataLst>
            </p:nvPr>
          </p:nvSpPr>
          <p:spPr>
            <a:xfrm>
              <a:off x="1325537" y="1806933"/>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7" name="PA-文本框 42"/>
            <p:cNvSpPr txBox="1"/>
            <p:nvPr>
              <p:custDataLst>
                <p:tags r:id="rId42"/>
              </p:custDataLst>
            </p:nvPr>
          </p:nvSpPr>
          <p:spPr>
            <a:xfrm>
              <a:off x="1349032" y="2242543"/>
              <a:ext cx="2769235"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68" name="组合 67"/>
          <p:cNvGrpSpPr/>
          <p:nvPr>
            <p:custDataLst>
              <p:tags r:id="rId43"/>
            </p:custDataLst>
          </p:nvPr>
        </p:nvGrpSpPr>
        <p:grpSpPr>
          <a:xfrm>
            <a:off x="8783085" y="2677349"/>
            <a:ext cx="2781300" cy="1251585"/>
            <a:chOff x="1349046" y="1651578"/>
            <a:chExt cx="2781300" cy="1251585"/>
          </a:xfrm>
        </p:grpSpPr>
        <p:sp>
          <p:nvSpPr>
            <p:cNvPr id="69" name="PA-文本框 6"/>
            <p:cNvSpPr txBox="1"/>
            <p:nvPr>
              <p:custDataLst>
                <p:tags r:id="rId44"/>
              </p:custDataLst>
            </p:nvPr>
          </p:nvSpPr>
          <p:spPr>
            <a:xfrm>
              <a:off x="1349046" y="1651578"/>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70" name="PA-文本框 42"/>
            <p:cNvSpPr txBox="1"/>
            <p:nvPr>
              <p:custDataLst>
                <p:tags r:id="rId45"/>
              </p:custDataLst>
            </p:nvPr>
          </p:nvSpPr>
          <p:spPr>
            <a:xfrm>
              <a:off x="1349046" y="2073218"/>
              <a:ext cx="2781300"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71" name="组合 70"/>
          <p:cNvGrpSpPr/>
          <p:nvPr>
            <p:custDataLst>
              <p:tags r:id="rId46"/>
            </p:custDataLst>
          </p:nvPr>
        </p:nvGrpSpPr>
        <p:grpSpPr>
          <a:xfrm>
            <a:off x="8764905" y="3901413"/>
            <a:ext cx="2792730" cy="1238885"/>
            <a:chOff x="1333558" y="1587677"/>
            <a:chExt cx="2792730" cy="1238885"/>
          </a:xfrm>
        </p:grpSpPr>
        <p:sp>
          <p:nvSpPr>
            <p:cNvPr id="72" name="PA-文本框 6"/>
            <p:cNvSpPr txBox="1"/>
            <p:nvPr>
              <p:custDataLst>
                <p:tags r:id="rId47"/>
              </p:custDataLst>
            </p:nvPr>
          </p:nvSpPr>
          <p:spPr>
            <a:xfrm>
              <a:off x="1333558" y="1587677"/>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73" name="PA-文本框 42"/>
            <p:cNvSpPr txBox="1"/>
            <p:nvPr>
              <p:custDataLst>
                <p:tags r:id="rId48"/>
              </p:custDataLst>
            </p:nvPr>
          </p:nvSpPr>
          <p:spPr>
            <a:xfrm>
              <a:off x="1351973" y="1996617"/>
              <a:ext cx="2774315" cy="82994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36590" y="1018720"/>
            <a:ext cx="5935345" cy="4661535"/>
            <a:chOff x="4837430" y="1186815"/>
            <a:chExt cx="5935345" cy="4661535"/>
          </a:xfrm>
        </p:grpSpPr>
        <p:sp>
          <p:nvSpPr>
            <p:cNvPr id="35" name="Teardrop 39"/>
            <p:cNvSpPr/>
            <p:nvPr/>
          </p:nvSpPr>
          <p:spPr>
            <a:xfrm rot="13500000">
              <a:off x="7215505" y="2461260"/>
              <a:ext cx="2947035" cy="2947035"/>
            </a:xfrm>
            <a:prstGeom prst="teardrop">
              <a:avLst/>
            </a:prstGeom>
            <a:solidFill>
              <a:srgbClr val="062855"/>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7" name="Freeform: Shape 68"/>
            <p:cNvSpPr/>
            <p:nvPr/>
          </p:nvSpPr>
          <p:spPr bwMode="auto">
            <a:xfrm>
              <a:off x="8198124" y="3815228"/>
              <a:ext cx="640080" cy="549275"/>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2" name="Teardrop 40"/>
            <p:cNvSpPr/>
            <p:nvPr/>
          </p:nvSpPr>
          <p:spPr>
            <a:xfrm rot="8100000" flipH="1">
              <a:off x="4837430" y="3684905"/>
              <a:ext cx="2163445" cy="2163445"/>
            </a:xfrm>
            <a:prstGeom prst="teardrop">
              <a:avLst/>
            </a:prstGeom>
            <a:solidFill>
              <a:srgbClr val="DE9640"/>
            </a:solidFill>
            <a:ln>
              <a:solidFill>
                <a:srgbClr val="DE9640"/>
              </a:solid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4" name="Freeform: Shape 67"/>
            <p:cNvSpPr/>
            <p:nvPr/>
          </p:nvSpPr>
          <p:spPr bwMode="auto">
            <a:xfrm>
              <a:off x="5653254" y="4418333"/>
              <a:ext cx="746125" cy="583565"/>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9" name="Teardrop 50"/>
            <p:cNvSpPr/>
            <p:nvPr/>
          </p:nvSpPr>
          <p:spPr>
            <a:xfrm rot="8100000" flipH="1">
              <a:off x="7428865" y="1955165"/>
              <a:ext cx="1358900" cy="1358900"/>
            </a:xfrm>
            <a:prstGeom prst="teardrop">
              <a:avLst/>
            </a:prstGeom>
            <a:solidFill>
              <a:srgbClr val="00709F"/>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1" name="Freeform: Shape 69"/>
            <p:cNvSpPr/>
            <p:nvPr/>
          </p:nvSpPr>
          <p:spPr bwMode="auto">
            <a:xfrm>
              <a:off x="7947980" y="2419023"/>
              <a:ext cx="320040" cy="33274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Teardrop 49"/>
            <p:cNvSpPr/>
            <p:nvPr/>
          </p:nvSpPr>
          <p:spPr>
            <a:xfrm rot="13500000">
              <a:off x="8922385" y="1186815"/>
              <a:ext cx="1850390" cy="1850390"/>
            </a:xfrm>
            <a:prstGeom prst="teardrop">
              <a:avLst/>
            </a:prstGeom>
            <a:solidFill>
              <a:srgbClr val="DE9640"/>
            </a:solidFill>
            <a:ln>
              <a:solidFill>
                <a:srgbClr val="DE9640"/>
              </a:solid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8" name="Freeform: Shape 70"/>
            <p:cNvSpPr/>
            <p:nvPr/>
          </p:nvSpPr>
          <p:spPr bwMode="auto">
            <a:xfrm>
              <a:off x="9543263" y="1804992"/>
              <a:ext cx="542925" cy="56388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2" name="组合 1"/>
          <p:cNvGrpSpPr/>
          <p:nvPr/>
        </p:nvGrpSpPr>
        <p:grpSpPr>
          <a:xfrm>
            <a:off x="878236" y="1858468"/>
            <a:ext cx="494665" cy="494665"/>
            <a:chOff x="1946910" y="2531745"/>
            <a:chExt cx="494665" cy="494665"/>
          </a:xfrm>
        </p:grpSpPr>
        <p:sp>
          <p:nvSpPr>
            <p:cNvPr id="24" name="Rectangle: Folded Corner 59"/>
            <p:cNvSpPr>
              <a:spLocks noChangeAspect="1"/>
            </p:cNvSpPr>
            <p:nvPr/>
          </p:nvSpPr>
          <p:spPr>
            <a:xfrm>
              <a:off x="1946910" y="2531745"/>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Freeform: Shape 60"/>
            <p:cNvSpPr/>
            <p:nvPr/>
          </p:nvSpPr>
          <p:spPr bwMode="auto">
            <a:xfrm>
              <a:off x="2060575" y="2661920"/>
              <a:ext cx="267335" cy="23368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3" name="组合 2"/>
          <p:cNvGrpSpPr/>
          <p:nvPr/>
        </p:nvGrpSpPr>
        <p:grpSpPr>
          <a:xfrm>
            <a:off x="876213" y="3102156"/>
            <a:ext cx="494665" cy="494665"/>
            <a:chOff x="1946910" y="3451225"/>
            <a:chExt cx="494665" cy="494665"/>
          </a:xfrm>
        </p:grpSpPr>
        <p:sp>
          <p:nvSpPr>
            <p:cNvPr id="22" name="Rectangle: Folded Corner 62"/>
            <p:cNvSpPr>
              <a:spLocks noChangeAspect="1"/>
            </p:cNvSpPr>
            <p:nvPr/>
          </p:nvSpPr>
          <p:spPr>
            <a:xfrm>
              <a:off x="1946910" y="3451225"/>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Freeform: Shape 63"/>
            <p:cNvSpPr/>
            <p:nvPr/>
          </p:nvSpPr>
          <p:spPr bwMode="auto">
            <a:xfrm>
              <a:off x="2090420" y="3579495"/>
              <a:ext cx="208280" cy="238760"/>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 name="组合 3"/>
          <p:cNvGrpSpPr/>
          <p:nvPr/>
        </p:nvGrpSpPr>
        <p:grpSpPr>
          <a:xfrm>
            <a:off x="872216" y="4372112"/>
            <a:ext cx="494665" cy="494665"/>
            <a:chOff x="1946910" y="4358640"/>
            <a:chExt cx="494665" cy="494665"/>
          </a:xfrm>
        </p:grpSpPr>
        <p:sp>
          <p:nvSpPr>
            <p:cNvPr id="20" name="Rectangle: Folded Corner 65"/>
            <p:cNvSpPr>
              <a:spLocks noChangeAspect="1"/>
            </p:cNvSpPr>
            <p:nvPr/>
          </p:nvSpPr>
          <p:spPr>
            <a:xfrm>
              <a:off x="1946910" y="4358640"/>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1" name="Freeform: Shape 66"/>
            <p:cNvSpPr/>
            <p:nvPr/>
          </p:nvSpPr>
          <p:spPr bwMode="auto">
            <a:xfrm>
              <a:off x="2090420" y="4486910"/>
              <a:ext cx="208280" cy="23876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50" name="组合 49"/>
          <p:cNvGrpSpPr/>
          <p:nvPr/>
        </p:nvGrpSpPr>
        <p:grpSpPr>
          <a:xfrm>
            <a:off x="-11364" y="-9841"/>
            <a:ext cx="12203364" cy="6858315"/>
            <a:chOff x="-11364" y="-316"/>
            <a:chExt cx="12203364" cy="6858315"/>
          </a:xfrm>
        </p:grpSpPr>
        <p:sp>
          <p:nvSpPr>
            <p:cNvPr id="52" name="矩形 23"/>
            <p:cNvSpPr/>
            <p:nvPr/>
          </p:nvSpPr>
          <p:spPr>
            <a:xfrm rot="5400000">
              <a:off x="2057784" y="-2069463"/>
              <a:ext cx="186055" cy="4324350"/>
            </a:xfrm>
            <a:prstGeom prst="rect">
              <a:avLst/>
            </a:prstGeom>
            <a:solidFill>
              <a:srgbClr val="E0A242"/>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75956"/>
              <a:ext cx="12192000" cy="282043"/>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38" name="组合 37"/>
          <p:cNvGrpSpPr/>
          <p:nvPr/>
        </p:nvGrpSpPr>
        <p:grpSpPr>
          <a:xfrm>
            <a:off x="1787550" y="1732654"/>
            <a:ext cx="3885280" cy="827418"/>
            <a:chOff x="1343718" y="1833152"/>
            <a:chExt cx="3885280" cy="827418"/>
          </a:xfrm>
        </p:grpSpPr>
        <p:sp>
          <p:nvSpPr>
            <p:cNvPr id="39" name="PA-文本框 6"/>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0" name="PA-文本框 42"/>
            <p:cNvSpPr txBox="1"/>
            <p:nvPr>
              <p:custDataLst>
                <p:tags r:id="rId2"/>
              </p:custDataLst>
            </p:nvPr>
          </p:nvSpPr>
          <p:spPr>
            <a:xfrm>
              <a:off x="1349045" y="2242379"/>
              <a:ext cx="3879953"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1" name="组合 40"/>
          <p:cNvGrpSpPr/>
          <p:nvPr/>
        </p:nvGrpSpPr>
        <p:grpSpPr>
          <a:xfrm>
            <a:off x="1787312" y="2963352"/>
            <a:ext cx="3487384" cy="827418"/>
            <a:chOff x="1343718" y="1833152"/>
            <a:chExt cx="3487384" cy="827418"/>
          </a:xfrm>
        </p:grpSpPr>
        <p:sp>
          <p:nvSpPr>
            <p:cNvPr id="42" name="PA-文本框 6"/>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3" name="PA-文本框 42"/>
            <p:cNvSpPr txBox="1"/>
            <p:nvPr>
              <p:custDataLst>
                <p:tags r:id="rId4"/>
              </p:custDataLst>
            </p:nvPr>
          </p:nvSpPr>
          <p:spPr>
            <a:xfrm>
              <a:off x="1349046" y="2242379"/>
              <a:ext cx="3482056"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4" name="组合 43"/>
          <p:cNvGrpSpPr/>
          <p:nvPr/>
        </p:nvGrpSpPr>
        <p:grpSpPr>
          <a:xfrm>
            <a:off x="1776119" y="4194050"/>
            <a:ext cx="3487382" cy="827418"/>
            <a:chOff x="1343718" y="1833152"/>
            <a:chExt cx="3487382" cy="827418"/>
          </a:xfrm>
        </p:grpSpPr>
        <p:sp>
          <p:nvSpPr>
            <p:cNvPr id="46" name="PA-文本框 6"/>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7" name="PA-文本框 42"/>
            <p:cNvSpPr txBox="1"/>
            <p:nvPr>
              <p:custDataLst>
                <p:tags r:id="rId6"/>
              </p:custDataLst>
            </p:nvPr>
          </p:nvSpPr>
          <p:spPr>
            <a:xfrm>
              <a:off x="1349045" y="2242379"/>
              <a:ext cx="3482055"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384301" y="1700269"/>
            <a:ext cx="3759304" cy="3759304"/>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4" name="文本框 13"/>
          <p:cNvSpPr txBox="1"/>
          <p:nvPr/>
        </p:nvSpPr>
        <p:spPr>
          <a:xfrm>
            <a:off x="2346273" y="3675161"/>
            <a:ext cx="1835359" cy="58356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sym typeface="Source Han Sans SC" panose="020B0500000000000000" pitchFamily="34" charset="-122"/>
              </a:rPr>
              <a:t>章节标题</a:t>
            </a:r>
            <a:endParaRPr kumimoji="0" lang="en-US" altLang="zh-CN" sz="3200" b="1" i="0" u="none" strike="noStrike" kern="1200" cap="none" spc="0" normalizeH="0" baseline="0" noProof="0" dirty="0">
              <a:ln>
                <a:noFill/>
              </a:ln>
              <a:solidFill>
                <a:prstClr val="white"/>
              </a:solidFill>
              <a:uLnTx/>
              <a:uFillTx/>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7" name="PA-文本框 9"/>
          <p:cNvSpPr txBox="1"/>
          <p:nvPr>
            <p:custDataLst>
              <p:tags r:id="rId1"/>
            </p:custDataLst>
          </p:nvPr>
        </p:nvSpPr>
        <p:spPr>
          <a:xfrm>
            <a:off x="5778818" y="2933187"/>
            <a:ext cx="4904130" cy="115685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6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600" dirty="0">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 name="矩形 23"/>
          <p:cNvSpPr/>
          <p:nvPr/>
        </p:nvSpPr>
        <p:spPr>
          <a:xfrm rot="5400000">
            <a:off x="2063338" y="-2062835"/>
            <a:ext cx="445326" cy="4572002"/>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矩形 22"/>
          <p:cNvSpPr/>
          <p:nvPr/>
        </p:nvSpPr>
        <p:spPr>
          <a:xfrm>
            <a:off x="11853331" y="2214140"/>
            <a:ext cx="338669" cy="272143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矩形 23"/>
          <p:cNvSpPr/>
          <p:nvPr/>
        </p:nvSpPr>
        <p:spPr>
          <a:xfrm rot="5400000">
            <a:off x="5227806" y="1349591"/>
            <a:ext cx="294158" cy="10749775"/>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 name="文本框 1"/>
          <p:cNvSpPr txBox="1"/>
          <p:nvPr/>
        </p:nvSpPr>
        <p:spPr>
          <a:xfrm>
            <a:off x="1451610" y="2850515"/>
            <a:ext cx="3758565" cy="829945"/>
          </a:xfrm>
          <a:prstGeom prst="rect">
            <a:avLst/>
          </a:prstGeom>
          <a:noFill/>
          <a:effectLst/>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PART 02</a:t>
            </a:r>
            <a:endParaRPr kumimoji="0" lang="en-US" altLang="zh-CN" sz="48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任意多边形: 形状 39"/>
          <p:cNvSpPr/>
          <p:nvPr>
            <p:custDataLst>
              <p:tags r:id="rId1"/>
            </p:custDataLst>
          </p:nvPr>
        </p:nvSpPr>
        <p:spPr>
          <a:xfrm>
            <a:off x="0" y="0"/>
            <a:ext cx="2621280"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Rectangle 560"/>
          <p:cNvSpPr/>
          <p:nvPr/>
        </p:nvSpPr>
        <p:spPr>
          <a:xfrm>
            <a:off x="7776274" y="3810986"/>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2018</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7" name="Rectangle 561"/>
          <p:cNvSpPr/>
          <p:nvPr/>
        </p:nvSpPr>
        <p:spPr>
          <a:xfrm>
            <a:off x="7011243"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2017</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8" name="Rectangle 562"/>
          <p:cNvSpPr/>
          <p:nvPr/>
        </p:nvSpPr>
        <p:spPr>
          <a:xfrm>
            <a:off x="6408704"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2016</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9" name="Rectangle 563"/>
          <p:cNvSpPr/>
          <p:nvPr/>
        </p:nvSpPr>
        <p:spPr>
          <a:xfrm>
            <a:off x="5538524"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2015</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0" name="Isosceles Triangle 26"/>
          <p:cNvSpPr/>
          <p:nvPr/>
        </p:nvSpPr>
        <p:spPr>
          <a:xfrm>
            <a:off x="4758400" y="2385238"/>
            <a:ext cx="2506583" cy="127775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1" name="Isosceles Triangle 26"/>
          <p:cNvSpPr/>
          <p:nvPr/>
        </p:nvSpPr>
        <p:spPr>
          <a:xfrm>
            <a:off x="5965803" y="2685770"/>
            <a:ext cx="1780392" cy="9772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2" name="Isosceles Triangle 26"/>
          <p:cNvSpPr/>
          <p:nvPr/>
        </p:nvSpPr>
        <p:spPr>
          <a:xfrm>
            <a:off x="6361052" y="3165135"/>
            <a:ext cx="2111333" cy="4978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3" name="Isosceles Triangle 26"/>
          <p:cNvSpPr/>
          <p:nvPr/>
        </p:nvSpPr>
        <p:spPr>
          <a:xfrm>
            <a:off x="7163499" y="3024113"/>
            <a:ext cx="2111333" cy="63887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4" name="Isosceles Triangle 26"/>
          <p:cNvSpPr/>
          <p:nvPr/>
        </p:nvSpPr>
        <p:spPr>
          <a:xfrm>
            <a:off x="7927818" y="2925453"/>
            <a:ext cx="2111333" cy="73753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5" name="Isosceles Triangle 26"/>
          <p:cNvSpPr/>
          <p:nvPr/>
        </p:nvSpPr>
        <p:spPr>
          <a:xfrm>
            <a:off x="8810667" y="3024111"/>
            <a:ext cx="2111333" cy="63887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6" name="Rounded Rectangle 570"/>
          <p:cNvSpPr/>
          <p:nvPr/>
        </p:nvSpPr>
        <p:spPr>
          <a:xfrm flipV="1">
            <a:off x="4777745" y="3734961"/>
            <a:ext cx="6072902" cy="512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7" name="Oval 571"/>
          <p:cNvSpPr>
            <a:spLocks noChangeAspect="1"/>
          </p:cNvSpPr>
          <p:nvPr/>
        </p:nvSpPr>
        <p:spPr>
          <a:xfrm>
            <a:off x="5918536"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8" name="Oval 572"/>
          <p:cNvSpPr>
            <a:spLocks noChangeAspect="1"/>
          </p:cNvSpPr>
          <p:nvPr/>
        </p:nvSpPr>
        <p:spPr>
          <a:xfrm>
            <a:off x="8167425"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9" name="Oval 573"/>
          <p:cNvSpPr>
            <a:spLocks noChangeAspect="1"/>
          </p:cNvSpPr>
          <p:nvPr/>
        </p:nvSpPr>
        <p:spPr>
          <a:xfrm>
            <a:off x="7398010"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0" name="Oval 574"/>
          <p:cNvSpPr>
            <a:spLocks noChangeAspect="1"/>
          </p:cNvSpPr>
          <p:nvPr/>
        </p:nvSpPr>
        <p:spPr>
          <a:xfrm>
            <a:off x="6799842"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1" name="Oval 575"/>
          <p:cNvSpPr>
            <a:spLocks noChangeAspect="1"/>
          </p:cNvSpPr>
          <p:nvPr/>
        </p:nvSpPr>
        <p:spPr>
          <a:xfrm>
            <a:off x="9863231"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2" name="Oval 576"/>
          <p:cNvSpPr>
            <a:spLocks noChangeAspect="1"/>
          </p:cNvSpPr>
          <p:nvPr/>
        </p:nvSpPr>
        <p:spPr>
          <a:xfrm>
            <a:off x="8951110"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3" name="Rectangle 577"/>
          <p:cNvSpPr/>
          <p:nvPr/>
        </p:nvSpPr>
        <p:spPr>
          <a:xfrm>
            <a:off x="9476096"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2020</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4" name="Rectangle 578"/>
          <p:cNvSpPr/>
          <p:nvPr/>
        </p:nvSpPr>
        <p:spPr>
          <a:xfrm>
            <a:off x="8566292"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2019</a:t>
            </a:r>
            <a:endPar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5" name="PA-文本框 6"/>
          <p:cNvSpPr txBox="1"/>
          <p:nvPr>
            <p:custDataLst>
              <p:tags r:id="rId2"/>
            </p:custDataLst>
          </p:nvPr>
        </p:nvSpPr>
        <p:spPr>
          <a:xfrm>
            <a:off x="4731489" y="879785"/>
            <a:ext cx="3466512" cy="461665"/>
          </a:xfrm>
          <a:prstGeom prst="rect">
            <a:avLst/>
          </a:prstGeom>
          <a:noFill/>
        </p:spPr>
        <p:txBody>
          <a:bodyPr wrap="square" rtlCol="0">
            <a:spAutoFit/>
          </a:bodyPr>
          <a:lstStyle/>
          <a:p>
            <a:r>
              <a:rPr lang="zh-CN" altLang="en-US" sz="2400" b="1" dirty="0">
                <a:solidFill>
                  <a:schemeClr val="tx1">
                    <a:lumMod val="75000"/>
                    <a:lumOff val="25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rPr>
              <a:t>内容标题</a:t>
            </a:r>
            <a:endParaRPr lang="en-US" sz="2400" b="1" dirty="0">
              <a:solidFill>
                <a:schemeClr val="bg1">
                  <a:lumMod val="75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PA-文本框 9"/>
          <p:cNvSpPr txBox="1"/>
          <p:nvPr>
            <p:custDataLst>
              <p:tags r:id="rId3"/>
            </p:custDataLst>
          </p:nvPr>
        </p:nvSpPr>
        <p:spPr>
          <a:xfrm>
            <a:off x="4641377" y="4552268"/>
            <a:ext cx="6572881" cy="99142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4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400" dirty="0">
              <a:latin typeface="微软雅黑" panose="020B0503020204020204" pitchFamily="34" charset="-122"/>
              <a:ea typeface="微软雅黑" panose="020B0503020204020204" pitchFamily="34" charset="-122"/>
              <a:sym typeface="Source Han Sans SC" panose="020B0500000000000000" pitchFamily="34" charset="-122"/>
            </a:endParaRPr>
          </a:p>
          <a:p>
            <a:pPr algn="ctr"/>
            <a:endParaRPr lang="zh-CN" altLang="en-US" sz="1400"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2" grpId="0" bldLvl="0" animBg="1"/>
      <p:bldP spid="25" grpId="0"/>
      <p:bldP spid="25" grpId="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noChangeArrowheads="1"/>
          </p:cNvSpPr>
          <p:nvPr/>
        </p:nvSpPr>
        <p:spPr bwMode="auto">
          <a:xfrm>
            <a:off x="5403642" y="1507902"/>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A5A5A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 name="Freeform 8"/>
          <p:cNvSpPr>
            <a:spLocks noChangeArrowheads="1"/>
          </p:cNvSpPr>
          <p:nvPr/>
        </p:nvSpPr>
        <p:spPr bwMode="auto">
          <a:xfrm>
            <a:off x="4032040" y="2729217"/>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06285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 name="Freeform 9"/>
          <p:cNvSpPr>
            <a:spLocks noChangeArrowheads="1"/>
          </p:cNvSpPr>
          <p:nvPr/>
        </p:nvSpPr>
        <p:spPr bwMode="auto">
          <a:xfrm>
            <a:off x="4819442" y="4050019"/>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DE9640"/>
          </a:solidFill>
          <a:ln>
            <a:solidFill>
              <a:srgbClr val="DE9640"/>
            </a:solid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5" name="Freeform 10"/>
          <p:cNvSpPr>
            <a:spLocks noChangeArrowheads="1"/>
          </p:cNvSpPr>
          <p:nvPr/>
        </p:nvSpPr>
        <p:spPr bwMode="auto">
          <a:xfrm>
            <a:off x="6093672" y="4050019"/>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06285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6" name="Freeform 11"/>
          <p:cNvSpPr>
            <a:spLocks noChangeArrowheads="1"/>
          </p:cNvSpPr>
          <p:nvPr/>
        </p:nvSpPr>
        <p:spPr bwMode="auto">
          <a:xfrm>
            <a:off x="6787940" y="2729217"/>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DE9640"/>
          </a:solidFill>
          <a:ln>
            <a:solidFill>
              <a:srgbClr val="DE9640"/>
            </a:solid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矩形 7"/>
          <p:cNvSpPr>
            <a:spLocks noChangeArrowheads="1"/>
          </p:cNvSpPr>
          <p:nvPr/>
        </p:nvSpPr>
        <p:spPr bwMode="auto">
          <a:xfrm>
            <a:off x="5854493" y="2066701"/>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8" name="矩形 8"/>
          <p:cNvSpPr>
            <a:spLocks noChangeArrowheads="1"/>
          </p:cNvSpPr>
          <p:nvPr/>
        </p:nvSpPr>
        <p:spPr bwMode="auto">
          <a:xfrm>
            <a:off x="7134013" y="3095982"/>
            <a:ext cx="476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9" name="矩形 9"/>
          <p:cNvSpPr>
            <a:spLocks noChangeArrowheads="1"/>
          </p:cNvSpPr>
          <p:nvPr/>
        </p:nvSpPr>
        <p:spPr bwMode="auto">
          <a:xfrm>
            <a:off x="6642951" y="4627832"/>
            <a:ext cx="476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0" name="矩形 10"/>
          <p:cNvSpPr>
            <a:spLocks noChangeArrowheads="1"/>
          </p:cNvSpPr>
          <p:nvPr/>
        </p:nvSpPr>
        <p:spPr bwMode="auto">
          <a:xfrm>
            <a:off x="5031824" y="4627832"/>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1" name="矩形 11"/>
          <p:cNvSpPr>
            <a:spLocks noChangeArrowheads="1"/>
          </p:cNvSpPr>
          <p:nvPr/>
        </p:nvSpPr>
        <p:spPr bwMode="auto">
          <a:xfrm>
            <a:off x="4581317" y="3095982"/>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2" name="TextBox 22"/>
          <p:cNvSpPr>
            <a:spLocks noChangeArrowheads="1"/>
          </p:cNvSpPr>
          <p:nvPr/>
        </p:nvSpPr>
        <p:spPr bwMode="auto">
          <a:xfrm>
            <a:off x="5306272" y="3480707"/>
            <a:ext cx="14597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内容主题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31" name="组合 30"/>
          <p:cNvGrpSpPr/>
          <p:nvPr/>
        </p:nvGrpSpPr>
        <p:grpSpPr>
          <a:xfrm>
            <a:off x="1343718" y="1833152"/>
            <a:ext cx="2912694" cy="1196750"/>
            <a:chOff x="1343718" y="1833152"/>
            <a:chExt cx="2219724" cy="1196750"/>
          </a:xfrm>
        </p:grpSpPr>
        <p:sp>
          <p:nvSpPr>
            <p:cNvPr id="32" name="PA-文本框 6"/>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3" name="PA-文本框 42"/>
            <p:cNvSpPr txBox="1"/>
            <p:nvPr>
              <p:custDataLst>
                <p:tags r:id="rId2"/>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4" name="组合 33"/>
          <p:cNvGrpSpPr/>
          <p:nvPr/>
        </p:nvGrpSpPr>
        <p:grpSpPr>
          <a:xfrm>
            <a:off x="1299244" y="4153651"/>
            <a:ext cx="2912694" cy="1196750"/>
            <a:chOff x="1343718" y="1833152"/>
            <a:chExt cx="2219724" cy="1196750"/>
          </a:xfrm>
        </p:grpSpPr>
        <p:sp>
          <p:nvSpPr>
            <p:cNvPr id="35" name="PA-文本框 6"/>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6" name="PA-文本框 42"/>
            <p:cNvSpPr txBox="1"/>
            <p:nvPr>
              <p:custDataLst>
                <p:tags r:id="rId4"/>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7" name="组合 36"/>
          <p:cNvGrpSpPr/>
          <p:nvPr/>
        </p:nvGrpSpPr>
        <p:grpSpPr>
          <a:xfrm>
            <a:off x="7050325" y="1063159"/>
            <a:ext cx="2912694" cy="1196750"/>
            <a:chOff x="1343718" y="1833152"/>
            <a:chExt cx="2219724" cy="1196750"/>
          </a:xfrm>
        </p:grpSpPr>
        <p:sp>
          <p:nvSpPr>
            <p:cNvPr id="38" name="PA-文本框 6"/>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9" name="PA-文本框 42"/>
            <p:cNvSpPr txBox="1"/>
            <p:nvPr>
              <p:custDataLst>
                <p:tags r:id="rId6"/>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0" name="组合 39"/>
          <p:cNvGrpSpPr/>
          <p:nvPr/>
        </p:nvGrpSpPr>
        <p:grpSpPr>
          <a:xfrm>
            <a:off x="8518288" y="2665181"/>
            <a:ext cx="2912694" cy="1196750"/>
            <a:chOff x="1343718" y="1833152"/>
            <a:chExt cx="2219724" cy="1196750"/>
          </a:xfrm>
        </p:grpSpPr>
        <p:sp>
          <p:nvSpPr>
            <p:cNvPr id="41" name="PA-文本框 6"/>
            <p:cNvSpPr txBox="1"/>
            <p:nvPr>
              <p:custDataLst>
                <p:tags r:id="rId7"/>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2" name="PA-文本框 42"/>
            <p:cNvSpPr txBox="1"/>
            <p:nvPr>
              <p:custDataLst>
                <p:tags r:id="rId8"/>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3" name="组合 42"/>
          <p:cNvGrpSpPr/>
          <p:nvPr/>
        </p:nvGrpSpPr>
        <p:grpSpPr>
          <a:xfrm>
            <a:off x="7957738" y="4642505"/>
            <a:ext cx="2912694" cy="1196750"/>
            <a:chOff x="1343718" y="1833152"/>
            <a:chExt cx="2219724" cy="1196750"/>
          </a:xfrm>
        </p:grpSpPr>
        <p:sp>
          <p:nvSpPr>
            <p:cNvPr id="44" name="PA-文本框 6"/>
            <p:cNvSpPr txBox="1"/>
            <p:nvPr>
              <p:custDataLst>
                <p:tags r:id="rId9"/>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5" name="PA-文本框 42"/>
            <p:cNvSpPr txBox="1"/>
            <p:nvPr>
              <p:custDataLst>
                <p:tags r:id="rId10"/>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8671406" y="3681944"/>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椭圆 24"/>
          <p:cNvSpPr/>
          <p:nvPr/>
        </p:nvSpPr>
        <p:spPr bwMode="auto">
          <a:xfrm>
            <a:off x="5004795" y="3680932"/>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椭圆 25"/>
          <p:cNvSpPr/>
          <p:nvPr/>
        </p:nvSpPr>
        <p:spPr bwMode="auto">
          <a:xfrm>
            <a:off x="1338184" y="3680932"/>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27" name="组合 26"/>
          <p:cNvGrpSpPr/>
          <p:nvPr/>
        </p:nvGrpSpPr>
        <p:grpSpPr>
          <a:xfrm>
            <a:off x="1509909" y="2226105"/>
            <a:ext cx="6983886" cy="1275208"/>
            <a:chOff x="1044600" y="1829365"/>
            <a:chExt cx="5009406" cy="914682"/>
          </a:xfrm>
        </p:grpSpPr>
        <p:sp>
          <p:nvSpPr>
            <p:cNvPr id="28" name="PA_淘宝网Chenying0907出品 2"/>
            <p:cNvSpPr>
              <a:spLocks noChangeShapeType="1"/>
            </p:cNvSpPr>
            <p:nvPr>
              <p:custDataLst>
                <p:tags r:id="rId1"/>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PA_淘宝网Chenying0907出品 6"/>
            <p:cNvSpPr>
              <a:spLocks noChangeShapeType="1"/>
            </p:cNvSpPr>
            <p:nvPr>
              <p:custDataLst>
                <p:tags r:id="rId2"/>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PA_淘宝网Chenying0907出品 9"/>
            <p:cNvSpPr>
              <a:spLocks noChangeShapeType="1"/>
            </p:cNvSpPr>
            <p:nvPr>
              <p:custDataLst>
                <p:tags r:id="rId3"/>
              </p:custDataLst>
            </p:nvPr>
          </p:nvSpPr>
          <p:spPr bwMode="auto">
            <a:xfrm>
              <a:off x="6054006"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grpSp>
      <p:grpSp>
        <p:nvGrpSpPr>
          <p:cNvPr id="37" name="Group 67"/>
          <p:cNvGrpSpPr/>
          <p:nvPr/>
        </p:nvGrpSpPr>
        <p:grpSpPr>
          <a:xfrm>
            <a:off x="1831485" y="4151240"/>
            <a:ext cx="848969" cy="848969"/>
            <a:chOff x="3707904" y="1338582"/>
            <a:chExt cx="587140" cy="587140"/>
          </a:xfrm>
          <a:solidFill>
            <a:schemeClr val="bg1"/>
          </a:solidFill>
        </p:grpSpPr>
        <p:sp>
          <p:nvSpPr>
            <p:cNvPr id="38"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9"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0" name="Group 72"/>
          <p:cNvGrpSpPr/>
          <p:nvPr/>
        </p:nvGrpSpPr>
        <p:grpSpPr>
          <a:xfrm>
            <a:off x="9141714" y="4152252"/>
            <a:ext cx="848969" cy="848969"/>
            <a:chOff x="5607375" y="3562825"/>
            <a:chExt cx="587140" cy="587140"/>
          </a:xfrm>
          <a:solidFill>
            <a:schemeClr val="bg1"/>
          </a:solidFill>
        </p:grpSpPr>
        <p:sp>
          <p:nvSpPr>
            <p:cNvPr id="4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2"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3" name="Group 78"/>
          <p:cNvGrpSpPr/>
          <p:nvPr/>
        </p:nvGrpSpPr>
        <p:grpSpPr>
          <a:xfrm>
            <a:off x="5475103" y="4151240"/>
            <a:ext cx="848969" cy="848969"/>
            <a:chOff x="6665323" y="3562825"/>
            <a:chExt cx="587140" cy="587140"/>
          </a:xfrm>
          <a:solidFill>
            <a:schemeClr val="bg1"/>
          </a:solidFill>
        </p:grpSpPr>
        <p:sp>
          <p:nvSpPr>
            <p:cNvPr id="4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46" name="组合 45"/>
          <p:cNvGrpSpPr/>
          <p:nvPr/>
        </p:nvGrpSpPr>
        <p:grpSpPr>
          <a:xfrm>
            <a:off x="1805860" y="2128226"/>
            <a:ext cx="2912694" cy="1196750"/>
            <a:chOff x="1343718" y="1833152"/>
            <a:chExt cx="2219724" cy="1196750"/>
          </a:xfrm>
        </p:grpSpPr>
        <p:sp>
          <p:nvSpPr>
            <p:cNvPr id="47" name="PA-文本框 6"/>
            <p:cNvSpPr txBox="1"/>
            <p:nvPr>
              <p:custDataLst>
                <p:tags r:id="rId4"/>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8" name="PA-文本框 42"/>
            <p:cNvSpPr txBox="1"/>
            <p:nvPr>
              <p:custDataLst>
                <p:tags r:id="rId5"/>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9" name="组合 48"/>
          <p:cNvGrpSpPr/>
          <p:nvPr/>
        </p:nvGrpSpPr>
        <p:grpSpPr>
          <a:xfrm>
            <a:off x="5214761" y="2126290"/>
            <a:ext cx="3004828" cy="1196750"/>
            <a:chOff x="1343719" y="1833152"/>
            <a:chExt cx="2289937" cy="1196750"/>
          </a:xfrm>
        </p:grpSpPr>
        <p:sp>
          <p:nvSpPr>
            <p:cNvPr id="50" name="PA-文本框 6"/>
            <p:cNvSpPr txBox="1"/>
            <p:nvPr>
              <p:custDataLst>
                <p:tags r:id="rId6"/>
              </p:custDataLst>
            </p:nvPr>
          </p:nvSpPr>
          <p:spPr>
            <a:xfrm>
              <a:off x="1343719" y="1833152"/>
              <a:ext cx="1421192"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1" name="PA-文本框 42"/>
            <p:cNvSpPr txBox="1"/>
            <p:nvPr>
              <p:custDataLst>
                <p:tags r:id="rId7"/>
              </p:custDataLst>
            </p:nvPr>
          </p:nvSpPr>
          <p:spPr>
            <a:xfrm>
              <a:off x="1349047" y="2242379"/>
              <a:ext cx="2284609"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2" name="组合 51"/>
          <p:cNvGrpSpPr/>
          <p:nvPr/>
        </p:nvGrpSpPr>
        <p:grpSpPr>
          <a:xfrm>
            <a:off x="8671407" y="2126290"/>
            <a:ext cx="2834631" cy="1196750"/>
            <a:chOff x="1343719" y="1833152"/>
            <a:chExt cx="2160233" cy="1196750"/>
          </a:xfrm>
        </p:grpSpPr>
        <p:sp>
          <p:nvSpPr>
            <p:cNvPr id="54" name="PA-文本框 6"/>
            <p:cNvSpPr txBox="1"/>
            <p:nvPr>
              <p:custDataLst>
                <p:tags r:id="rId8"/>
              </p:custDataLst>
            </p:nvPr>
          </p:nvSpPr>
          <p:spPr>
            <a:xfrm>
              <a:off x="1343719" y="1833152"/>
              <a:ext cx="1266508"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p:cNvSpPr txBox="1"/>
            <p:nvPr>
              <p:custDataLst>
                <p:tags r:id="rId9"/>
              </p:custDataLst>
            </p:nvPr>
          </p:nvSpPr>
          <p:spPr>
            <a:xfrm>
              <a:off x="1349047" y="2242379"/>
              <a:ext cx="2154905"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PA" val="v5.1.0"/>
</p:tagLst>
</file>

<file path=ppt/tags/tag10.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00.xml><?xml version="1.0" encoding="utf-8"?>
<p:tagLst xmlns:p="http://schemas.openxmlformats.org/presentationml/2006/main">
  <p:tag name="PA" val="v5.1.1"/>
</p:tagLst>
</file>

<file path=ppt/tags/tag101.xml><?xml version="1.0" encoding="utf-8"?>
<p:tagLst xmlns:p="http://schemas.openxmlformats.org/presentationml/2006/main">
  <p:tag name="PA" val="v5.1.0"/>
</p:tagLst>
</file>

<file path=ppt/tags/tag102.xml><?xml version="1.0" encoding="utf-8"?>
<p:tagLst xmlns:p="http://schemas.openxmlformats.org/presentationml/2006/main">
  <p:tag name="PA" val="v5.1.0"/>
</p:tagLst>
</file>

<file path=ppt/tags/tag103.xml><?xml version="1.0" encoding="utf-8"?>
<p:tagLst xmlns:p="http://schemas.openxmlformats.org/presentationml/2006/main">
  <p:tag name="PA" val="v5.1.0"/>
</p:tagLst>
</file>

<file path=ppt/tags/tag104.xml><?xml version="1.0" encoding="utf-8"?>
<p:tagLst xmlns:p="http://schemas.openxmlformats.org/presentationml/2006/main">
  <p:tag name="PA" val="v5.1.0"/>
</p:tagLst>
</file>

<file path=ppt/tags/tag105.xml><?xml version="1.0" encoding="utf-8"?>
<p:tagLst xmlns:p="http://schemas.openxmlformats.org/presentationml/2006/main">
  <p:tag name="PA" val="v5.1.0"/>
</p:tagLst>
</file>

<file path=ppt/tags/tag106.xml><?xml version="1.0" encoding="utf-8"?>
<p:tagLst xmlns:p="http://schemas.openxmlformats.org/presentationml/2006/main">
  <p:tag name="PA" val="v5.1.0"/>
</p:tagLst>
</file>

<file path=ppt/tags/tag107.xml><?xml version="1.0" encoding="utf-8"?>
<p:tagLst xmlns:p="http://schemas.openxmlformats.org/presentationml/2006/main">
  <p:tag name="PA" val="v5.1.0"/>
</p:tagLst>
</file>

<file path=ppt/tags/tag108.xml><?xml version="1.0" encoding="utf-8"?>
<p:tagLst xmlns:p="http://schemas.openxmlformats.org/presentationml/2006/main">
  <p:tag name="PA" val="v5.1.0"/>
</p:tagLst>
</file>

<file path=ppt/tags/tag109.xml><?xml version="1.0" encoding="utf-8"?>
<p:tagLst xmlns:p="http://schemas.openxmlformats.org/presentationml/2006/main">
  <p:tag name="ISPRING_SCORM_RATE_SLIDES" val="0"/>
  <p:tag name="ISPRING_SCORM_RATE_QUIZZES" val="0"/>
  <p:tag name="ISPRING_SCORM_PASSING_SCORE" val="0.000000"/>
  <p:tag name="ISPRING_ULTRA_SCORM_COURSE_ID" val="4B3E5524-94AE-4C1B-99AC-EC93967C676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522千图\6"/>
  <p:tag name="ISPRING_PRESENTATION_TITLE" val="蓝色商务杂志风企业宣传PPT模板"/>
  <p:tag name="ISPRING_FIRST_PUBLISH" val="1"/>
</p:tagLst>
</file>

<file path=ppt/tags/tag11.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2.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3.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4.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5.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6.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7.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8.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19.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0.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1.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2.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3.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4.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5.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6.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7.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8.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29.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0.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1.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2.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33.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34.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35.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6.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37.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38.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39.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40.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1.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42.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3.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4.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45.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6.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7.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48.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49.xml><?xml version="1.0" encoding="utf-8"?>
<p:tagLst xmlns:p="http://schemas.openxmlformats.org/presentationml/2006/main">
  <p:tag name="PA" val="v5.1.0"/>
  <p:tag name="KSO_WM_DIAGRAM_VIRTUALLY_FRAME" val="{&quot;height&quot;:342.4967716535433,&quot;left&quot;:0.9938582677165353,&quot;top&quot;:109.70322834645667,&quot;width&quot;:959.006062992126}"/>
</p:tagLst>
</file>

<file path=ppt/tags/tag5.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50.xml><?xml version="1.0" encoding="utf-8"?>
<p:tagLst xmlns:p="http://schemas.openxmlformats.org/presentationml/2006/main">
  <p:tag name="PA" val="v5.1.0"/>
</p:tagLst>
</file>

<file path=ppt/tags/tag51.xml><?xml version="1.0" encoding="utf-8"?>
<p:tagLst xmlns:p="http://schemas.openxmlformats.org/presentationml/2006/main">
  <p:tag name="PA" val="v5.1.0"/>
</p:tagLst>
</file>

<file path=ppt/tags/tag52.xml><?xml version="1.0" encoding="utf-8"?>
<p:tagLst xmlns:p="http://schemas.openxmlformats.org/presentationml/2006/main">
  <p:tag name="PA" val="v5.1.0"/>
</p:tagLst>
</file>

<file path=ppt/tags/tag53.xml><?xml version="1.0" encoding="utf-8"?>
<p:tagLst xmlns:p="http://schemas.openxmlformats.org/presentationml/2006/main">
  <p:tag name="PA" val="v5.1.0"/>
</p:tagLst>
</file>

<file path=ppt/tags/tag54.xml><?xml version="1.0" encoding="utf-8"?>
<p:tagLst xmlns:p="http://schemas.openxmlformats.org/presentationml/2006/main">
  <p:tag name="PA" val="v5.1.0"/>
</p:tagLst>
</file>

<file path=ppt/tags/tag55.xml><?xml version="1.0" encoding="utf-8"?>
<p:tagLst xmlns:p="http://schemas.openxmlformats.org/presentationml/2006/main">
  <p:tag name="PA" val="v5.1.0"/>
</p:tagLst>
</file>

<file path=ppt/tags/tag56.xml><?xml version="1.0" encoding="utf-8"?>
<p:tagLst xmlns:p="http://schemas.openxmlformats.org/presentationml/2006/main">
  <p:tag name="PA" val="v5.1.0"/>
</p:tagLst>
</file>

<file path=ppt/tags/tag57.xml><?xml version="1.0" encoding="utf-8"?>
<p:tagLst xmlns:p="http://schemas.openxmlformats.org/presentationml/2006/main">
  <p:tag name="PA" val="v5.1.1"/>
</p:tagLst>
</file>

<file path=ppt/tags/tag58.xml><?xml version="1.0" encoding="utf-8"?>
<p:tagLst xmlns:p="http://schemas.openxmlformats.org/presentationml/2006/main">
  <p:tag name="PA" val="v5.1.1"/>
</p:tagLst>
</file>

<file path=ppt/tags/tag59.xml><?xml version="1.0" encoding="utf-8"?>
<p:tagLst xmlns:p="http://schemas.openxmlformats.org/presentationml/2006/main">
  <p:tag name="PA" val="v5.1.1"/>
</p:tagLst>
</file>

<file path=ppt/tags/tag6.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60.xml><?xml version="1.0" encoding="utf-8"?>
<p:tagLst xmlns:p="http://schemas.openxmlformats.org/presentationml/2006/main">
  <p:tag name="PA" val="v5.1.0"/>
</p:tagLst>
</file>

<file path=ppt/tags/tag61.xml><?xml version="1.0" encoding="utf-8"?>
<p:tagLst xmlns:p="http://schemas.openxmlformats.org/presentationml/2006/main">
  <p:tag name="PA" val="v5.1.0"/>
</p:tagLst>
</file>

<file path=ppt/tags/tag62.xml><?xml version="1.0" encoding="utf-8"?>
<p:tagLst xmlns:p="http://schemas.openxmlformats.org/presentationml/2006/main">
  <p:tag name="PA" val="v5.1.0"/>
</p:tagLst>
</file>

<file path=ppt/tags/tag63.xml><?xml version="1.0" encoding="utf-8"?>
<p:tagLst xmlns:p="http://schemas.openxmlformats.org/presentationml/2006/main">
  <p:tag name="PA" val="v5.1.0"/>
</p:tagLst>
</file>

<file path=ppt/tags/tag64.xml><?xml version="1.0" encoding="utf-8"?>
<p:tagLst xmlns:p="http://schemas.openxmlformats.org/presentationml/2006/main">
  <p:tag name="PA" val="v5.1.0"/>
</p:tagLst>
</file>

<file path=ppt/tags/tag65.xml><?xml version="1.0" encoding="utf-8"?>
<p:tagLst xmlns:p="http://schemas.openxmlformats.org/presentationml/2006/main">
  <p:tag name="PA" val="v5.1.0"/>
</p:tagLst>
</file>

<file path=ppt/tags/tag66.xml><?xml version="1.0" encoding="utf-8"?>
<p:tagLst xmlns:p="http://schemas.openxmlformats.org/presentationml/2006/main">
  <p:tag name="PA" val="v5.1.0"/>
</p:tagLst>
</file>

<file path=ppt/tags/tag67.xml><?xml version="1.0" encoding="utf-8"?>
<p:tagLst xmlns:p="http://schemas.openxmlformats.org/presentationml/2006/main">
  <p:tag name="PA" val="v5.1.0"/>
</p:tagLst>
</file>

<file path=ppt/tags/tag68.xml><?xml version="1.0" encoding="utf-8"?>
<p:tagLst xmlns:p="http://schemas.openxmlformats.org/presentationml/2006/main">
  <p:tag name="PA" val="v5.1.0"/>
</p:tagLst>
</file>

<file path=ppt/tags/tag69.xml><?xml version="1.0" encoding="utf-8"?>
<p:tagLst xmlns:p="http://schemas.openxmlformats.org/presentationml/2006/main">
  <p:tag name="PA" val="v5.1.0"/>
</p:tagLst>
</file>

<file path=ppt/tags/tag7.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5.1.0"/>
</p:tagLst>
</file>

<file path=ppt/tags/tag74.xml><?xml version="1.0" encoding="utf-8"?>
<p:tagLst xmlns:p="http://schemas.openxmlformats.org/presentationml/2006/main">
  <p:tag name="PA" val="v5.1.0"/>
</p:tagLst>
</file>

<file path=ppt/tags/tag75.xml><?xml version="1.0" encoding="utf-8"?>
<p:tagLst xmlns:p="http://schemas.openxmlformats.org/presentationml/2006/main">
  <p:tag name="PA" val="v5.1.0"/>
</p:tagLst>
</file>

<file path=ppt/tags/tag76.xml><?xml version="1.0" encoding="utf-8"?>
<p:tagLst xmlns:p="http://schemas.openxmlformats.org/presentationml/2006/main">
  <p:tag name="PA" val="v5.1.0"/>
</p:tagLst>
</file>

<file path=ppt/tags/tag77.xml><?xml version="1.0" encoding="utf-8"?>
<p:tagLst xmlns:p="http://schemas.openxmlformats.org/presentationml/2006/main">
  <p:tag name="PA" val="v5.1.0"/>
</p:tagLst>
</file>

<file path=ppt/tags/tag78.xml><?xml version="1.0" encoding="utf-8"?>
<p:tagLst xmlns:p="http://schemas.openxmlformats.org/presentationml/2006/main">
  <p:tag name="PA" val="v5.1.0"/>
</p:tagLst>
</file>

<file path=ppt/tags/tag79.xml><?xml version="1.0" encoding="utf-8"?>
<p:tagLst xmlns:p="http://schemas.openxmlformats.org/presentationml/2006/main">
  <p:tag name="PA" val="v5.1.0"/>
</p:tagLst>
</file>

<file path=ppt/tags/tag8.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80.xml><?xml version="1.0" encoding="utf-8"?>
<p:tagLst xmlns:p="http://schemas.openxmlformats.org/presentationml/2006/main">
  <p:tag name="PA" val="v5.1.0"/>
</p:tagLst>
</file>

<file path=ppt/tags/tag81.xml><?xml version="1.0" encoding="utf-8"?>
<p:tagLst xmlns:p="http://schemas.openxmlformats.org/presentationml/2006/main">
  <p:tag name="PA" val="v5.1.0"/>
</p:tagLst>
</file>

<file path=ppt/tags/tag82.xml><?xml version="1.0" encoding="utf-8"?>
<p:tagLst xmlns:p="http://schemas.openxmlformats.org/presentationml/2006/main">
  <p:tag name="PA" val="v5.1.0"/>
</p:tagLst>
</file>

<file path=ppt/tags/tag83.xml><?xml version="1.0" encoding="utf-8"?>
<p:tagLst xmlns:p="http://schemas.openxmlformats.org/presentationml/2006/main">
  <p:tag name="PA" val="v5.1.0"/>
</p:tagLst>
</file>

<file path=ppt/tags/tag84.xml><?xml version="1.0" encoding="utf-8"?>
<p:tagLst xmlns:p="http://schemas.openxmlformats.org/presentationml/2006/main">
  <p:tag name="PA" val="v5.1.0"/>
</p:tagLst>
</file>

<file path=ppt/tags/tag85.xml><?xml version="1.0" encoding="utf-8"?>
<p:tagLst xmlns:p="http://schemas.openxmlformats.org/presentationml/2006/main">
  <p:tag name="MH" val="20180109163404"/>
  <p:tag name="MH_LIBRARY" val="GRAPHIC"/>
  <p:tag name="MH_TYPE" val="Other"/>
  <p:tag name="MH_ORDER" val="1"/>
</p:tagLst>
</file>

<file path=ppt/tags/tag86.xml><?xml version="1.0" encoding="utf-8"?>
<p:tagLst xmlns:p="http://schemas.openxmlformats.org/presentationml/2006/main">
  <p:tag name="MH" val="20180109163404"/>
  <p:tag name="MH_LIBRARY" val="GRAPHIC"/>
  <p:tag name="MH_TYPE" val="Other"/>
  <p:tag name="MH_ORDER" val="2"/>
</p:tagLst>
</file>

<file path=ppt/tags/tag87.xml><?xml version="1.0" encoding="utf-8"?>
<p:tagLst xmlns:p="http://schemas.openxmlformats.org/presentationml/2006/main">
  <p:tag name="MH" val="20180109163404"/>
  <p:tag name="MH_LIBRARY" val="GRAPHIC"/>
  <p:tag name="MH_TYPE" val="SubTitle"/>
  <p:tag name="MH_ORDER" val="1"/>
</p:tagLst>
</file>

<file path=ppt/tags/tag88.xml><?xml version="1.0" encoding="utf-8"?>
<p:tagLst xmlns:p="http://schemas.openxmlformats.org/presentationml/2006/main">
  <p:tag name="MH" val="20180109163404"/>
  <p:tag name="MH_LIBRARY" val="GRAPHIC"/>
  <p:tag name="MH_TYPE" val="Other"/>
  <p:tag name="MH_ORDER" val="3"/>
</p:tagLst>
</file>

<file path=ppt/tags/tag89.xml><?xml version="1.0" encoding="utf-8"?>
<p:tagLst xmlns:p="http://schemas.openxmlformats.org/presentationml/2006/main">
  <p:tag name="MH" val="20180109163404"/>
  <p:tag name="MH_LIBRARY" val="GRAPHIC"/>
  <p:tag name="MH_TYPE" val="Other"/>
  <p:tag name="MH_ORDER" val="4"/>
</p:tagLst>
</file>

<file path=ppt/tags/tag9.xml><?xml version="1.0" encoding="utf-8"?>
<p:tagLst xmlns:p="http://schemas.openxmlformats.org/presentationml/2006/main">
  <p:tag name="KSO_WM_DIAGRAM_VIRTUALLY_FRAME" val="{&quot;height&quot;:342.4967716535433,&quot;left&quot;:0.9938582677165353,&quot;top&quot;:109.70322834645667,&quot;width&quot;:959.006062992126}"/>
</p:tagLst>
</file>

<file path=ppt/tags/tag90.xml><?xml version="1.0" encoding="utf-8"?>
<p:tagLst xmlns:p="http://schemas.openxmlformats.org/presentationml/2006/main">
  <p:tag name="MH" val="20180109163404"/>
  <p:tag name="MH_LIBRARY" val="GRAPHIC"/>
  <p:tag name="MH_TYPE" val="SubTitle"/>
  <p:tag name="MH_ORDER" val="2"/>
</p:tagLst>
</file>

<file path=ppt/tags/tag91.xml><?xml version="1.0" encoding="utf-8"?>
<p:tagLst xmlns:p="http://schemas.openxmlformats.org/presentationml/2006/main">
  <p:tag name="MH" val="20180109163404"/>
  <p:tag name="MH_LIBRARY" val="GRAPHIC"/>
  <p:tag name="MH_TYPE" val="Other"/>
  <p:tag name="MH_ORDER" val="5"/>
</p:tagLst>
</file>

<file path=ppt/tags/tag92.xml><?xml version="1.0" encoding="utf-8"?>
<p:tagLst xmlns:p="http://schemas.openxmlformats.org/presentationml/2006/main">
  <p:tag name="MH" val="20180109163404"/>
  <p:tag name="MH_LIBRARY" val="GRAPHIC"/>
  <p:tag name="MH_TYPE" val="Other"/>
  <p:tag name="MH_ORDER" val="6"/>
</p:tagLst>
</file>

<file path=ppt/tags/tag93.xml><?xml version="1.0" encoding="utf-8"?>
<p:tagLst xmlns:p="http://schemas.openxmlformats.org/presentationml/2006/main">
  <p:tag name="MH" val="20180109163404"/>
  <p:tag name="MH_LIBRARY" val="GRAPHIC"/>
  <p:tag name="MH_TYPE" val="SubTitle"/>
  <p:tag name="MH_ORDER" val="3"/>
</p:tagLst>
</file>

<file path=ppt/tags/tag94.xml><?xml version="1.0" encoding="utf-8"?>
<p:tagLst xmlns:p="http://schemas.openxmlformats.org/presentationml/2006/main">
  <p:tag name="MH" val="20180109163404"/>
  <p:tag name="MH_LIBRARY" val="GRAPHIC"/>
  <p:tag name="MH_TYPE" val="Other"/>
  <p:tag name="MH_ORDER" val="7"/>
</p:tagLst>
</file>

<file path=ppt/tags/tag95.xml><?xml version="1.0" encoding="utf-8"?>
<p:tagLst xmlns:p="http://schemas.openxmlformats.org/presentationml/2006/main">
  <p:tag name="MH" val="20180109163404"/>
  <p:tag name="MH_LIBRARY" val="GRAPHIC"/>
  <p:tag name="MH_TYPE" val="Other"/>
  <p:tag name="MH_ORDER" val="8"/>
</p:tagLst>
</file>

<file path=ppt/tags/tag96.xml><?xml version="1.0" encoding="utf-8"?>
<p:tagLst xmlns:p="http://schemas.openxmlformats.org/presentationml/2006/main">
  <p:tag name="MH" val="20180109163404"/>
  <p:tag name="MH_LIBRARY" val="GRAPHIC"/>
  <p:tag name="MH_TYPE" val="SubTitle"/>
  <p:tag name="MH_ORDER" val="4"/>
</p:tagLst>
</file>

<file path=ppt/tags/tag97.xml><?xml version="1.0" encoding="utf-8"?>
<p:tagLst xmlns:p="http://schemas.openxmlformats.org/presentationml/2006/main">
  <p:tag name="MH" val="20180109163404"/>
  <p:tag name="MH_LIBRARY" val="GRAPHIC"/>
  <p:tag name="MH_TYPE" val="Other"/>
  <p:tag name="MH_ORDER" val="9"/>
</p:tagLst>
</file>

<file path=ppt/tags/tag98.xml><?xml version="1.0" encoding="utf-8"?>
<p:tagLst xmlns:p="http://schemas.openxmlformats.org/presentationml/2006/main">
  <p:tag name="MH" val="20180109163404"/>
  <p:tag name="MH_LIBRARY" val="GRAPHIC"/>
  <p:tag name="MH_TYPE" val="Other"/>
  <p:tag name="MH_ORDER" val="10"/>
</p:tagLst>
</file>

<file path=ppt/tags/tag99.xml><?xml version="1.0" encoding="utf-8"?>
<p:tagLst xmlns:p="http://schemas.openxmlformats.org/presentationml/2006/main">
  <p:tag name="MH" val="20180109163404"/>
  <p:tag name="MH_LIBRARY" val="GRAPHIC"/>
  <p:tag name="MH_TYPE" val="SubTitle"/>
  <p:tag name="MH_ORDER" val="5"/>
</p:tagLst>
</file>

<file path=ppt/theme/theme1.xml><?xml version="1.0" encoding="utf-8"?>
<a:theme xmlns:a="http://schemas.openxmlformats.org/drawingml/2006/main" name="Office 主题​​">
  <a:themeElements>
    <a:clrScheme name="自定义 20">
      <a:dk1>
        <a:srgbClr val="000000"/>
      </a:dk1>
      <a:lt1>
        <a:srgbClr val="FFFFFF"/>
      </a:lt1>
      <a:dk2>
        <a:srgbClr val="44546A"/>
      </a:dk2>
      <a:lt2>
        <a:srgbClr val="E7E6E6"/>
      </a:lt2>
      <a:accent1>
        <a:srgbClr val="00709F"/>
      </a:accent1>
      <a:accent2>
        <a:srgbClr val="00447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1186</Words>
  <Application>WPS 演示</Application>
  <PresentationFormat>宽屏</PresentationFormat>
  <Paragraphs>239</Paragraphs>
  <Slides>15</Slides>
  <Notes>16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15</vt:i4>
      </vt:variant>
    </vt:vector>
  </HeadingPairs>
  <TitlesOfParts>
    <vt:vector size="36" baseType="lpstr">
      <vt:lpstr>Arial</vt:lpstr>
      <vt:lpstr>宋体</vt:lpstr>
      <vt:lpstr>Wingdings</vt:lpstr>
      <vt:lpstr>思源黑体 Light</vt:lpstr>
      <vt:lpstr>Source Han Sans SC</vt:lpstr>
      <vt:lpstr>A思源黑体—06</vt:lpstr>
      <vt:lpstr>黑体</vt:lpstr>
      <vt:lpstr>微软雅黑</vt:lpstr>
      <vt:lpstr>思源黑体 CN Heavy</vt:lpstr>
      <vt:lpstr>Avenir Oblique</vt:lpstr>
      <vt:lpstr>Bebas</vt:lpstr>
      <vt:lpstr>思源黑体 CN Normal</vt:lpstr>
      <vt:lpstr>Gill Sans</vt:lpstr>
      <vt:lpstr>方正黑体简体</vt:lpstr>
      <vt:lpstr>Calibri</vt:lpstr>
      <vt:lpstr>RomanS</vt:lpstr>
      <vt:lpstr>Gill Sans MT</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蓝色商务杂志风企业宣传PPT模板</dc:title>
  <dc:creator>Administrater</dc:creator>
  <cp:lastModifiedBy>杨瑞丰</cp:lastModifiedBy>
  <cp:revision>75</cp:revision>
  <dcterms:created xsi:type="dcterms:W3CDTF">2019-05-22T10:24:00Z</dcterms:created>
  <dcterms:modified xsi:type="dcterms:W3CDTF">2025-12-22T06:49:53Z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A5EFB4B758084D01B071CDF92FD2DAA1_12</vt:lpwstr>
  </property>
</Properties>
</file>