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6" r:id="rId3"/>
    <p:sldId id="257" r:id="rId5"/>
    <p:sldId id="258" r:id="rId6"/>
    <p:sldId id="262" r:id="rId7"/>
    <p:sldId id="264" r:id="rId8"/>
    <p:sldId id="267" r:id="rId9"/>
    <p:sldId id="271" r:id="rId10"/>
    <p:sldId id="327" r:id="rId11"/>
    <p:sldId id="321" r:id="rId12"/>
    <p:sldId id="260" r:id="rId13"/>
    <p:sldId id="286" r:id="rId14"/>
    <p:sldId id="272" r:id="rId15"/>
    <p:sldId id="328" r:id="rId16"/>
    <p:sldId id="332" r:id="rId17"/>
    <p:sldId id="261" r:id="rId18"/>
    <p:sldId id="277" r:id="rId19"/>
    <p:sldId id="274" r:id="rId20"/>
    <p:sldId id="276" r:id="rId21"/>
    <p:sldId id="284" r:id="rId22"/>
    <p:sldId id="33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94162"/>
    <a:srgbClr val="F2F2F2"/>
    <a:srgbClr val="31597F"/>
    <a:srgbClr val="5268A5"/>
    <a:srgbClr val="2B395C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54" y="54"/>
      </p:cViewPr>
      <p:guideLst>
        <p:guide orient="horz" pos="2181"/>
        <p:guide pos="38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9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91.xml"/><Relationship Id="rId12" Type="http://schemas.openxmlformats.org/officeDocument/2006/relationships/image" Target="../media/image3.png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tags" Target="../tags/tag180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5.xml"/><Relationship Id="rId4" Type="http://schemas.openxmlformats.org/officeDocument/2006/relationships/image" Target="../media/image3.png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215.xml"/><Relationship Id="rId20" Type="http://schemas.openxmlformats.org/officeDocument/2006/relationships/image" Target="../media/image3.png"/><Relationship Id="rId2" Type="http://schemas.openxmlformats.org/officeDocument/2006/relationships/tags" Target="../tags/tag197.xml"/><Relationship Id="rId19" Type="http://schemas.openxmlformats.org/officeDocument/2006/relationships/tags" Target="../tags/tag214.xml"/><Relationship Id="rId18" Type="http://schemas.openxmlformats.org/officeDocument/2006/relationships/tags" Target="../tags/tag213.xml"/><Relationship Id="rId17" Type="http://schemas.openxmlformats.org/officeDocument/2006/relationships/tags" Target="../tags/tag212.xml"/><Relationship Id="rId16" Type="http://schemas.openxmlformats.org/officeDocument/2006/relationships/tags" Target="../tags/tag211.xml"/><Relationship Id="rId15" Type="http://schemas.openxmlformats.org/officeDocument/2006/relationships/tags" Target="../tags/tag210.xml"/><Relationship Id="rId14" Type="http://schemas.openxmlformats.org/officeDocument/2006/relationships/tags" Target="../tags/tag209.xml"/><Relationship Id="rId13" Type="http://schemas.openxmlformats.org/officeDocument/2006/relationships/tags" Target="../tags/tag208.xml"/><Relationship Id="rId12" Type="http://schemas.openxmlformats.org/officeDocument/2006/relationships/tags" Target="../tags/tag207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tags" Target="../tags/tag19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218.xml"/><Relationship Id="rId15" Type="http://schemas.openxmlformats.org/officeDocument/2006/relationships/image" Target="../media/image3.png"/><Relationship Id="rId14" Type="http://schemas.openxmlformats.org/officeDocument/2006/relationships/tags" Target="../tags/tag217.xml"/><Relationship Id="rId13" Type="http://schemas.openxmlformats.org/officeDocument/2006/relationships/tags" Target="../tags/tag216.xml"/><Relationship Id="rId12" Type="http://schemas.openxmlformats.org/officeDocument/2006/relationships/image" Target="../media/image23.png"/><Relationship Id="rId11" Type="http://schemas.openxmlformats.org/officeDocument/2006/relationships/image" Target="../media/image22.jpeg"/><Relationship Id="rId10" Type="http://schemas.openxmlformats.org/officeDocument/2006/relationships/image" Target="../media/image21.pn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9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239.xml"/><Relationship Id="rId20" Type="http://schemas.openxmlformats.org/officeDocument/2006/relationships/image" Target="../media/image3.png"/><Relationship Id="rId2" Type="http://schemas.openxmlformats.org/officeDocument/2006/relationships/tags" Target="../tags/tag221.xml"/><Relationship Id="rId19" Type="http://schemas.openxmlformats.org/officeDocument/2006/relationships/tags" Target="../tags/tag238.xml"/><Relationship Id="rId18" Type="http://schemas.openxmlformats.org/officeDocument/2006/relationships/tags" Target="../tags/tag237.xml"/><Relationship Id="rId17" Type="http://schemas.openxmlformats.org/officeDocument/2006/relationships/tags" Target="../tags/tag236.xml"/><Relationship Id="rId16" Type="http://schemas.openxmlformats.org/officeDocument/2006/relationships/tags" Target="../tags/tag235.xml"/><Relationship Id="rId15" Type="http://schemas.openxmlformats.org/officeDocument/2006/relationships/tags" Target="../tags/tag234.xml"/><Relationship Id="rId14" Type="http://schemas.openxmlformats.org/officeDocument/2006/relationships/tags" Target="../tags/tag233.xml"/><Relationship Id="rId13" Type="http://schemas.openxmlformats.org/officeDocument/2006/relationships/tags" Target="../tags/tag232.xml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tags" Target="../tags/tag22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43.xml"/><Relationship Id="rId7" Type="http://schemas.openxmlformats.org/officeDocument/2006/relationships/image" Target="../media/image3.png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24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267.xml"/><Relationship Id="rId24" Type="http://schemas.openxmlformats.org/officeDocument/2006/relationships/image" Target="../media/image3.png"/><Relationship Id="rId23" Type="http://schemas.openxmlformats.org/officeDocument/2006/relationships/tags" Target="../tags/tag266.xml"/><Relationship Id="rId22" Type="http://schemas.openxmlformats.org/officeDocument/2006/relationships/tags" Target="../tags/tag265.xml"/><Relationship Id="rId21" Type="http://schemas.openxmlformats.org/officeDocument/2006/relationships/tags" Target="../tags/tag264.xml"/><Relationship Id="rId20" Type="http://schemas.openxmlformats.org/officeDocument/2006/relationships/tags" Target="../tags/tag263.xml"/><Relationship Id="rId2" Type="http://schemas.openxmlformats.org/officeDocument/2006/relationships/tags" Target="../tags/tag245.xml"/><Relationship Id="rId19" Type="http://schemas.openxmlformats.org/officeDocument/2006/relationships/tags" Target="../tags/tag262.xml"/><Relationship Id="rId18" Type="http://schemas.openxmlformats.org/officeDocument/2006/relationships/tags" Target="../tags/tag261.xml"/><Relationship Id="rId17" Type="http://schemas.openxmlformats.org/officeDocument/2006/relationships/tags" Target="../tags/tag260.xml"/><Relationship Id="rId16" Type="http://schemas.openxmlformats.org/officeDocument/2006/relationships/tags" Target="../tags/tag259.xml"/><Relationship Id="rId15" Type="http://schemas.openxmlformats.org/officeDocument/2006/relationships/tags" Target="../tags/tag258.xml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tags" Target="../tags/tag24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76.xml"/><Relationship Id="rId8" Type="http://schemas.openxmlformats.org/officeDocument/2006/relationships/tags" Target="../tags/tag275.xml"/><Relationship Id="rId7" Type="http://schemas.openxmlformats.org/officeDocument/2006/relationships/tags" Target="../tags/tag274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30" Type="http://schemas.openxmlformats.org/officeDocument/2006/relationships/slideLayout" Target="../slideLayouts/slideLayout7.xml"/><Relationship Id="rId3" Type="http://schemas.openxmlformats.org/officeDocument/2006/relationships/tags" Target="../tags/tag270.xml"/><Relationship Id="rId29" Type="http://schemas.openxmlformats.org/officeDocument/2006/relationships/tags" Target="../tags/tag295.xml"/><Relationship Id="rId28" Type="http://schemas.openxmlformats.org/officeDocument/2006/relationships/image" Target="../media/image3.png"/><Relationship Id="rId27" Type="http://schemas.openxmlformats.org/officeDocument/2006/relationships/tags" Target="../tags/tag294.xml"/><Relationship Id="rId26" Type="http://schemas.openxmlformats.org/officeDocument/2006/relationships/tags" Target="../tags/tag293.xml"/><Relationship Id="rId25" Type="http://schemas.openxmlformats.org/officeDocument/2006/relationships/tags" Target="../tags/tag292.xml"/><Relationship Id="rId24" Type="http://schemas.openxmlformats.org/officeDocument/2006/relationships/tags" Target="../tags/tag291.xml"/><Relationship Id="rId23" Type="http://schemas.openxmlformats.org/officeDocument/2006/relationships/tags" Target="../tags/tag290.xml"/><Relationship Id="rId22" Type="http://schemas.openxmlformats.org/officeDocument/2006/relationships/tags" Target="../tags/tag289.xml"/><Relationship Id="rId21" Type="http://schemas.openxmlformats.org/officeDocument/2006/relationships/tags" Target="../tags/tag288.xml"/><Relationship Id="rId20" Type="http://schemas.openxmlformats.org/officeDocument/2006/relationships/tags" Target="../tags/tag287.xml"/><Relationship Id="rId2" Type="http://schemas.openxmlformats.org/officeDocument/2006/relationships/tags" Target="../tags/tag269.xml"/><Relationship Id="rId19" Type="http://schemas.openxmlformats.org/officeDocument/2006/relationships/tags" Target="../tags/tag286.xml"/><Relationship Id="rId18" Type="http://schemas.openxmlformats.org/officeDocument/2006/relationships/tags" Target="../tags/tag285.xml"/><Relationship Id="rId17" Type="http://schemas.openxmlformats.org/officeDocument/2006/relationships/tags" Target="../tags/tag284.xml"/><Relationship Id="rId16" Type="http://schemas.openxmlformats.org/officeDocument/2006/relationships/tags" Target="../tags/tag283.xml"/><Relationship Id="rId15" Type="http://schemas.openxmlformats.org/officeDocument/2006/relationships/tags" Target="../tags/tag282.xml"/><Relationship Id="rId14" Type="http://schemas.openxmlformats.org/officeDocument/2006/relationships/tags" Target="../tags/tag281.xml"/><Relationship Id="rId13" Type="http://schemas.openxmlformats.org/officeDocument/2006/relationships/tags" Target="../tags/tag280.xml"/><Relationship Id="rId12" Type="http://schemas.openxmlformats.org/officeDocument/2006/relationships/tags" Target="../tags/tag279.xml"/><Relationship Id="rId11" Type="http://schemas.openxmlformats.org/officeDocument/2006/relationships/tags" Target="../tags/tag278.xml"/><Relationship Id="rId10" Type="http://schemas.openxmlformats.org/officeDocument/2006/relationships/tags" Target="../tags/tag277.xml"/><Relationship Id="rId1" Type="http://schemas.openxmlformats.org/officeDocument/2006/relationships/tags" Target="../tags/tag26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74.xml"/><Relationship Id="rId12" Type="http://schemas.openxmlformats.org/officeDocument/2006/relationships/image" Target="../media/image3.png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7.xml"/><Relationship Id="rId3" Type="http://schemas.openxmlformats.org/officeDocument/2006/relationships/image" Target="../media/image2.png"/><Relationship Id="rId2" Type="http://schemas.openxmlformats.org/officeDocument/2006/relationships/tags" Target="../tags/tag296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99.xml"/><Relationship Id="rId24" Type="http://schemas.openxmlformats.org/officeDocument/2006/relationships/tags" Target="../tags/tag98.xml"/><Relationship Id="rId23" Type="http://schemas.openxmlformats.org/officeDocument/2006/relationships/tags" Target="../tags/tag97.xml"/><Relationship Id="rId22" Type="http://schemas.openxmlformats.org/officeDocument/2006/relationships/image" Target="../media/image3.png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tags" Target="../tags/tag77.xml"/><Relationship Id="rId19" Type="http://schemas.openxmlformats.org/officeDocument/2006/relationships/tags" Target="../tags/tag94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128.xml"/><Relationship Id="rId3" Type="http://schemas.openxmlformats.org/officeDocument/2006/relationships/tags" Target="../tags/tag102.xml"/><Relationship Id="rId29" Type="http://schemas.openxmlformats.org/officeDocument/2006/relationships/tags" Target="../tags/tag127.xml"/><Relationship Id="rId28" Type="http://schemas.openxmlformats.org/officeDocument/2006/relationships/image" Target="../media/image3.png"/><Relationship Id="rId27" Type="http://schemas.openxmlformats.org/officeDocument/2006/relationships/tags" Target="../tags/tag126.xml"/><Relationship Id="rId26" Type="http://schemas.openxmlformats.org/officeDocument/2006/relationships/tags" Target="../tags/tag125.xml"/><Relationship Id="rId25" Type="http://schemas.openxmlformats.org/officeDocument/2006/relationships/tags" Target="../tags/tag124.xml"/><Relationship Id="rId24" Type="http://schemas.openxmlformats.org/officeDocument/2006/relationships/tags" Target="../tags/tag123.xml"/><Relationship Id="rId23" Type="http://schemas.openxmlformats.org/officeDocument/2006/relationships/tags" Target="../tags/tag122.xml"/><Relationship Id="rId22" Type="http://schemas.openxmlformats.org/officeDocument/2006/relationships/tags" Target="../tags/tag121.xml"/><Relationship Id="rId21" Type="http://schemas.openxmlformats.org/officeDocument/2006/relationships/tags" Target="../tags/tag120.xml"/><Relationship Id="rId20" Type="http://schemas.openxmlformats.org/officeDocument/2006/relationships/tags" Target="../tags/tag119.xml"/><Relationship Id="rId2" Type="http://schemas.openxmlformats.org/officeDocument/2006/relationships/tags" Target="../tags/tag101.xml"/><Relationship Id="rId19" Type="http://schemas.openxmlformats.org/officeDocument/2006/relationships/tags" Target="../tags/tag118.xml"/><Relationship Id="rId18" Type="http://schemas.openxmlformats.org/officeDocument/2006/relationships/tags" Target="../tags/tag117.xml"/><Relationship Id="rId17" Type="http://schemas.openxmlformats.org/officeDocument/2006/relationships/tags" Target="../tags/tag116.xml"/><Relationship Id="rId16" Type="http://schemas.openxmlformats.org/officeDocument/2006/relationships/tags" Target="../tags/tag115.xml"/><Relationship Id="rId15" Type="http://schemas.openxmlformats.org/officeDocument/2006/relationships/tags" Target="../tags/tag114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0" Type="http://schemas.openxmlformats.org/officeDocument/2006/relationships/slideLayout" Target="../slideLayouts/slideLayout7.xml"/><Relationship Id="rId4" Type="http://schemas.openxmlformats.org/officeDocument/2006/relationships/tags" Target="../tags/tag132.xml"/><Relationship Id="rId39" Type="http://schemas.openxmlformats.org/officeDocument/2006/relationships/tags" Target="../tags/tag166.xml"/><Relationship Id="rId38" Type="http://schemas.openxmlformats.org/officeDocument/2006/relationships/tags" Target="../tags/tag165.xml"/><Relationship Id="rId37" Type="http://schemas.openxmlformats.org/officeDocument/2006/relationships/tags" Target="../tags/tag164.xml"/><Relationship Id="rId36" Type="http://schemas.openxmlformats.org/officeDocument/2006/relationships/image" Target="../media/image3.png"/><Relationship Id="rId35" Type="http://schemas.openxmlformats.org/officeDocument/2006/relationships/tags" Target="../tags/tag163.xml"/><Relationship Id="rId34" Type="http://schemas.openxmlformats.org/officeDocument/2006/relationships/tags" Target="../tags/tag162.xml"/><Relationship Id="rId33" Type="http://schemas.openxmlformats.org/officeDocument/2006/relationships/tags" Target="../tags/tag161.xml"/><Relationship Id="rId32" Type="http://schemas.openxmlformats.org/officeDocument/2006/relationships/tags" Target="../tags/tag160.xml"/><Relationship Id="rId31" Type="http://schemas.openxmlformats.org/officeDocument/2006/relationships/tags" Target="../tags/tag159.xml"/><Relationship Id="rId30" Type="http://schemas.openxmlformats.org/officeDocument/2006/relationships/tags" Target="../tags/tag158.xml"/><Relationship Id="rId3" Type="http://schemas.openxmlformats.org/officeDocument/2006/relationships/tags" Target="../tags/tag131.xml"/><Relationship Id="rId29" Type="http://schemas.openxmlformats.org/officeDocument/2006/relationships/tags" Target="../tags/tag157.xml"/><Relationship Id="rId28" Type="http://schemas.openxmlformats.org/officeDocument/2006/relationships/tags" Target="../tags/tag156.xml"/><Relationship Id="rId27" Type="http://schemas.openxmlformats.org/officeDocument/2006/relationships/tags" Target="../tags/tag155.xml"/><Relationship Id="rId26" Type="http://schemas.openxmlformats.org/officeDocument/2006/relationships/tags" Target="../tags/tag154.xml"/><Relationship Id="rId25" Type="http://schemas.openxmlformats.org/officeDocument/2006/relationships/tags" Target="../tags/tag153.xml"/><Relationship Id="rId24" Type="http://schemas.openxmlformats.org/officeDocument/2006/relationships/tags" Target="../tags/tag152.xml"/><Relationship Id="rId23" Type="http://schemas.openxmlformats.org/officeDocument/2006/relationships/tags" Target="../tags/tag151.xml"/><Relationship Id="rId22" Type="http://schemas.openxmlformats.org/officeDocument/2006/relationships/tags" Target="../tags/tag150.xml"/><Relationship Id="rId21" Type="http://schemas.openxmlformats.org/officeDocument/2006/relationships/tags" Target="../tags/tag149.xml"/><Relationship Id="rId20" Type="http://schemas.openxmlformats.org/officeDocument/2006/relationships/tags" Target="../tags/tag148.xml"/><Relationship Id="rId2" Type="http://schemas.openxmlformats.org/officeDocument/2006/relationships/tags" Target="../tags/tag130.xml"/><Relationship Id="rId19" Type="http://schemas.openxmlformats.org/officeDocument/2006/relationships/tags" Target="../tags/tag147.xml"/><Relationship Id="rId18" Type="http://schemas.openxmlformats.org/officeDocument/2006/relationships/tags" Target="../tags/tag146.xml"/><Relationship Id="rId17" Type="http://schemas.openxmlformats.org/officeDocument/2006/relationships/tags" Target="../tags/tag145.xml"/><Relationship Id="rId16" Type="http://schemas.openxmlformats.org/officeDocument/2006/relationships/tags" Target="../tags/tag144.xml"/><Relationship Id="rId15" Type="http://schemas.openxmlformats.org/officeDocument/2006/relationships/tags" Target="../tags/tag143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tags" Target="../tags/tag12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image" Target="../media/image3.png"/><Relationship Id="rId3" Type="http://schemas.openxmlformats.org/officeDocument/2006/relationships/tags" Target="../tags/tag172.xml"/><Relationship Id="rId2" Type="http://schemas.openxmlformats.org/officeDocument/2006/relationships/image" Target="../media/image10.png"/><Relationship Id="rId1" Type="http://schemas.openxmlformats.org/officeDocument/2006/relationships/tags" Target="../tags/tag17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8.xml"/><Relationship Id="rId4" Type="http://schemas.openxmlformats.org/officeDocument/2006/relationships/image" Target="../media/image3.png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232"/>
          <p:cNvPicPr>
            <a:picLocks noChangeAspect="1"/>
          </p:cNvPicPr>
          <p:nvPr/>
        </p:nvPicPr>
        <p:blipFill>
          <a:blip r:embed="rId1"/>
          <a:srcRect r="69543" b="28903"/>
          <a:stretch>
            <a:fillRect/>
          </a:stretch>
        </p:blipFill>
        <p:spPr>
          <a:xfrm>
            <a:off x="5905500" y="1063625"/>
            <a:ext cx="1423035" cy="1555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76360" y="3034030"/>
            <a:ext cx="1428750" cy="3371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XXXX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图片1232"/>
          <p:cNvPicPr>
            <a:picLocks noChangeAspect="1"/>
          </p:cNvPicPr>
          <p:nvPr/>
        </p:nvPicPr>
        <p:blipFill>
          <a:blip r:embed="rId1"/>
          <a:srcRect l="92920" t="35926" r="-408" b="31515"/>
          <a:stretch>
            <a:fillRect/>
          </a:stretch>
        </p:blipFill>
        <p:spPr>
          <a:xfrm>
            <a:off x="10241915" y="1868805"/>
            <a:ext cx="349885" cy="712470"/>
          </a:xfrm>
          <a:prstGeom prst="rect">
            <a:avLst/>
          </a:prstGeom>
        </p:spPr>
      </p:pic>
      <p:pic>
        <p:nvPicPr>
          <p:cNvPr id="7" name="图片 6" descr="图片1232"/>
          <p:cNvPicPr>
            <a:picLocks noChangeAspect="1"/>
          </p:cNvPicPr>
          <p:nvPr/>
        </p:nvPicPr>
        <p:blipFill>
          <a:blip r:embed="rId1"/>
          <a:srcRect l="408" t="69210" r="-408" b="22316"/>
          <a:stretch>
            <a:fillRect/>
          </a:stretch>
        </p:blipFill>
        <p:spPr>
          <a:xfrm>
            <a:off x="5905500" y="2591435"/>
            <a:ext cx="4672330" cy="1854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67270" y="1939290"/>
            <a:ext cx="28301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XXXXXXXXXXXXXXXX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工作汇报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 descr="7b0a20202020227461726765744d6f64756c65223a20226b6f6e6c696e65666f6e7473220a7d0a"/>
          <p:cNvSpPr txBox="1"/>
          <p:nvPr/>
        </p:nvSpPr>
        <p:spPr>
          <a:xfrm>
            <a:off x="6182360" y="2729230"/>
            <a:ext cx="43599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  <a:latin typeface="Transitional 551 Std Medium" panose="02010600010101010101" charset="-122"/>
                <a:ea typeface="Transitional 551 Std Medium" panose="02010600010101010101" charset="-122"/>
                <a:cs typeface="+mj-lt"/>
                <a:sym typeface="Transitional 551 Std Medium" panose="02010600010101010101" charset="-122"/>
              </a:rPr>
              <a:t>Report     on     the     Work     of            xxxxxxxxxxxxxxxxxxxxxxxxxxxxxx</a:t>
            </a:r>
            <a:endParaRPr lang="en-US" altLang="zh-CN" sz="1400" b="1">
              <a:solidFill>
                <a:schemeClr val="bg1"/>
              </a:solidFill>
              <a:latin typeface="Transitional 551 Std Medium" panose="02010600010101010101" charset="-122"/>
              <a:ea typeface="Transitional 551 Std Medium" panose="02010600010101010101" charset="-122"/>
              <a:cs typeface="+mj-lt"/>
              <a:sym typeface="Transitional 551 Std Medium" panose="02010600010101010101" charset="-122"/>
            </a:endParaRPr>
          </a:p>
        </p:txBody>
      </p:sp>
      <p:pic>
        <p:nvPicPr>
          <p:cNvPr id="6" name="图片 5" descr="标志组合横白（白边）"/>
          <p:cNvPicPr>
            <a:picLocks noChangeAspect="1"/>
          </p:cNvPicPr>
          <p:nvPr/>
        </p:nvPicPr>
        <p:blipFill>
          <a:blip r:embed="rId2"/>
          <a:srcRect l="26343"/>
          <a:stretch>
            <a:fillRect/>
          </a:stretch>
        </p:blipFill>
        <p:spPr>
          <a:xfrm>
            <a:off x="7524750" y="1228090"/>
            <a:ext cx="2520315" cy="861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977130" y="2647950"/>
            <a:ext cx="232029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输入标题文字</a:t>
            </a:r>
            <a:endParaRPr lang="zh-CN" altLang="en-US" sz="2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XXXXXXXXX</a:t>
            </a:r>
            <a:endParaRPr lang="en-US" altLang="zh-CN" sz="2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83355" y="2329180"/>
            <a:ext cx="4368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9600" b="1" dirty="0" smtClean="0">
                <a:solidFill>
                  <a:schemeClr val="accent5">
                    <a:lumMod val="50000"/>
                  </a:schemeClr>
                </a:solidFill>
                <a:latin typeface="CommercialScript BT" panose="03030803040807090C04" charset="0"/>
                <a:ea typeface="微软雅黑" panose="020B0503020204020204" charset="-122"/>
                <a:cs typeface="CommercialScript BT" panose="03030803040807090C04" charset="0"/>
                <a:sym typeface="Arial" panose="020B0604020202020204" pitchFamily="34" charset="0"/>
              </a:rPr>
              <a:t>2</a:t>
            </a:r>
            <a:endParaRPr lang="en-US" altLang="zh-CN" sz="9600" b="1" dirty="0" smtClean="0">
              <a:solidFill>
                <a:schemeClr val="accent5">
                  <a:lumMod val="50000"/>
                </a:schemeClr>
              </a:solidFill>
              <a:latin typeface="CommercialScript BT" panose="03030803040807090C04" charset="0"/>
              <a:ea typeface="微软雅黑" panose="020B0503020204020204" charset="-122"/>
              <a:cs typeface="CommercialScript BT" panose="03030803040807090C04" charset="0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883660" y="2613660"/>
            <a:ext cx="1052195" cy="1052830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7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TextBox 5"/>
          <p:cNvSpPr txBox="1"/>
          <p:nvPr>
            <p:custDataLst>
              <p:tags r:id="rId1"/>
            </p:custDataLst>
          </p:nvPr>
        </p:nvSpPr>
        <p:spPr>
          <a:xfrm>
            <a:off x="457200" y="1088000"/>
            <a:ext cx="11328400" cy="523220"/>
          </a:xfrm>
          <a:prstGeom prst="rect">
            <a:avLst/>
          </a:prstGeom>
          <a:noFill/>
        </p:spPr>
        <p:txBody>
          <a:bodyPr wrap="square" bIns="0" rtlCol="0" anchor="b" anchorCtr="0">
            <a:normAutofit fontScale="925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spc="30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输入标题文字</a:t>
            </a:r>
            <a:endParaRPr lang="zh-CN" altLang="en-US" sz="2800" spc="30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Straight Connector 20"/>
          <p:cNvCxnSpPr/>
          <p:nvPr>
            <p:custDataLst>
              <p:tags r:id="rId2"/>
            </p:custDataLst>
          </p:nvPr>
        </p:nvCxnSpPr>
        <p:spPr>
          <a:xfrm>
            <a:off x="3027680" y="2967355"/>
            <a:ext cx="6550660" cy="0"/>
          </a:xfrm>
          <a:prstGeom prst="line">
            <a:avLst/>
          </a:prstGeom>
          <a:ln w="28575">
            <a:solidFill>
              <a:srgbClr val="222222">
                <a:lumMod val="75000"/>
                <a:lumOff val="25000"/>
              </a:srgbClr>
            </a:solidFill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sp>
        <p:nvSpPr>
          <p:cNvPr id="5" name="Oval 3"/>
          <p:cNvSpPr/>
          <p:nvPr>
            <p:custDataLst>
              <p:tags r:id="rId3"/>
            </p:custDataLst>
          </p:nvPr>
        </p:nvSpPr>
        <p:spPr>
          <a:xfrm>
            <a:off x="1669583" y="2223022"/>
            <a:ext cx="1517881" cy="151788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196F3"/>
            </a:solidFill>
          </a:ln>
          <a:effectLst/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lIns="121899" tIns="60950" rIns="121899" bIns="60950"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val 10"/>
          <p:cNvSpPr/>
          <p:nvPr>
            <p:custDataLst>
              <p:tags r:id="rId4"/>
            </p:custDataLst>
          </p:nvPr>
        </p:nvSpPr>
        <p:spPr>
          <a:xfrm>
            <a:off x="5259613" y="2223022"/>
            <a:ext cx="1517881" cy="151788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196F3"/>
            </a:solidFill>
          </a:ln>
          <a:effectLst/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lIns="121899" tIns="60950" rIns="121899" bIns="60950"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Oval 15"/>
          <p:cNvSpPr/>
          <p:nvPr>
            <p:custDataLst>
              <p:tags r:id="rId5"/>
            </p:custDataLst>
          </p:nvPr>
        </p:nvSpPr>
        <p:spPr>
          <a:xfrm>
            <a:off x="8763872" y="2223022"/>
            <a:ext cx="1517881" cy="151788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196F3"/>
            </a:solidFill>
          </a:ln>
          <a:effectLst/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lIns="121899" tIns="60950" rIns="121899" bIns="60950"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Freeform 1134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9264638" y="2688469"/>
            <a:ext cx="527780" cy="586987"/>
          </a:xfrm>
          <a:custGeom>
            <a:avLst/>
            <a:gdLst>
              <a:gd name="T0" fmla="*/ 12 w 145"/>
              <a:gd name="T1" fmla="*/ 84 h 160"/>
              <a:gd name="T2" fmla="*/ 17 w 145"/>
              <a:gd name="T3" fmla="*/ 102 h 160"/>
              <a:gd name="T4" fmla="*/ 23 w 145"/>
              <a:gd name="T5" fmla="*/ 96 h 160"/>
              <a:gd name="T6" fmla="*/ 38 w 145"/>
              <a:gd name="T7" fmla="*/ 93 h 160"/>
              <a:gd name="T8" fmla="*/ 38 w 145"/>
              <a:gd name="T9" fmla="*/ 93 h 160"/>
              <a:gd name="T10" fmla="*/ 32 w 145"/>
              <a:gd name="T11" fmla="*/ 99 h 160"/>
              <a:gd name="T12" fmla="*/ 52 w 145"/>
              <a:gd name="T13" fmla="*/ 102 h 160"/>
              <a:gd name="T14" fmla="*/ 58 w 145"/>
              <a:gd name="T15" fmla="*/ 96 h 160"/>
              <a:gd name="T16" fmla="*/ 73 w 145"/>
              <a:gd name="T17" fmla="*/ 93 h 160"/>
              <a:gd name="T18" fmla="*/ 73 w 145"/>
              <a:gd name="T19" fmla="*/ 93 h 160"/>
              <a:gd name="T20" fmla="*/ 67 w 145"/>
              <a:gd name="T21" fmla="*/ 99 h 160"/>
              <a:gd name="T22" fmla="*/ 87 w 145"/>
              <a:gd name="T23" fmla="*/ 102 h 160"/>
              <a:gd name="T24" fmla="*/ 93 w 145"/>
              <a:gd name="T25" fmla="*/ 96 h 160"/>
              <a:gd name="T26" fmla="*/ 108 w 145"/>
              <a:gd name="T27" fmla="*/ 93 h 160"/>
              <a:gd name="T28" fmla="*/ 108 w 145"/>
              <a:gd name="T29" fmla="*/ 93 h 160"/>
              <a:gd name="T30" fmla="*/ 102 w 145"/>
              <a:gd name="T31" fmla="*/ 99 h 160"/>
              <a:gd name="T32" fmla="*/ 122 w 145"/>
              <a:gd name="T33" fmla="*/ 102 h 160"/>
              <a:gd name="T34" fmla="*/ 128 w 145"/>
              <a:gd name="T35" fmla="*/ 96 h 160"/>
              <a:gd name="T36" fmla="*/ 134 w 145"/>
              <a:gd name="T37" fmla="*/ 84 h 160"/>
              <a:gd name="T38" fmla="*/ 134 w 145"/>
              <a:gd name="T39" fmla="*/ 84 h 160"/>
              <a:gd name="T40" fmla="*/ 41 w 145"/>
              <a:gd name="T41" fmla="*/ 108 h 160"/>
              <a:gd name="T42" fmla="*/ 61 w 145"/>
              <a:gd name="T43" fmla="*/ 111 h 160"/>
              <a:gd name="T44" fmla="*/ 76 w 145"/>
              <a:gd name="T45" fmla="*/ 113 h 160"/>
              <a:gd name="T46" fmla="*/ 90 w 145"/>
              <a:gd name="T47" fmla="*/ 111 h 160"/>
              <a:gd name="T48" fmla="*/ 90 w 145"/>
              <a:gd name="T49" fmla="*/ 111 h 160"/>
              <a:gd name="T50" fmla="*/ 111 w 145"/>
              <a:gd name="T51" fmla="*/ 108 h 160"/>
              <a:gd name="T52" fmla="*/ 145 w 145"/>
              <a:gd name="T53" fmla="*/ 96 h 160"/>
              <a:gd name="T54" fmla="*/ 73 w 145"/>
              <a:gd name="T55" fmla="*/ 160 h 160"/>
              <a:gd name="T56" fmla="*/ 0 w 145"/>
              <a:gd name="T57" fmla="*/ 96 h 160"/>
              <a:gd name="T58" fmla="*/ 0 w 145"/>
              <a:gd name="T59" fmla="*/ 25 h 160"/>
              <a:gd name="T60" fmla="*/ 145 w 145"/>
              <a:gd name="T61" fmla="*/ 25 h 160"/>
              <a:gd name="T62" fmla="*/ 134 w 145"/>
              <a:gd name="T63" fmla="*/ 102 h 160"/>
              <a:gd name="T64" fmla="*/ 140 w 145"/>
              <a:gd name="T65" fmla="*/ 96 h 160"/>
              <a:gd name="T66" fmla="*/ 122 w 145"/>
              <a:gd name="T67" fmla="*/ 83 h 160"/>
              <a:gd name="T68" fmla="*/ 73 w 145"/>
              <a:gd name="T69" fmla="*/ 90 h 160"/>
              <a:gd name="T70" fmla="*/ 9 w 145"/>
              <a:gd name="T71" fmla="*/ 76 h 160"/>
              <a:gd name="T72" fmla="*/ 6 w 145"/>
              <a:gd name="T73" fmla="*/ 96 h 160"/>
              <a:gd name="T74" fmla="*/ 20 w 145"/>
              <a:gd name="T75" fmla="*/ 111 h 160"/>
              <a:gd name="T76" fmla="*/ 47 w 145"/>
              <a:gd name="T77" fmla="*/ 118 h 160"/>
              <a:gd name="T78" fmla="*/ 67 w 145"/>
              <a:gd name="T79" fmla="*/ 116 h 160"/>
              <a:gd name="T80" fmla="*/ 84 w 145"/>
              <a:gd name="T81" fmla="*/ 116 h 160"/>
              <a:gd name="T82" fmla="*/ 103 w 145"/>
              <a:gd name="T83" fmla="*/ 117 h 160"/>
              <a:gd name="T84" fmla="*/ 130 w 145"/>
              <a:gd name="T85" fmla="*/ 108 h 160"/>
              <a:gd name="T86" fmla="*/ 6 w 145"/>
              <a:gd name="T87" fmla="*/ 39 h 160"/>
              <a:gd name="T88" fmla="*/ 140 w 145"/>
              <a:gd name="T89" fmla="*/ 64 h 160"/>
              <a:gd name="T90" fmla="*/ 6 w 145"/>
              <a:gd name="T91" fmla="*/ 27 h 160"/>
              <a:gd name="T92" fmla="*/ 140 w 145"/>
              <a:gd name="T93" fmla="*/ 27 h 160"/>
              <a:gd name="T94" fmla="*/ 140 w 145"/>
              <a:gd name="T95" fmla="*/ 133 h 160"/>
              <a:gd name="T96" fmla="*/ 6 w 145"/>
              <a:gd name="T97" fmla="*/ 133 h 160"/>
              <a:gd name="T98" fmla="*/ 140 w 145"/>
              <a:gd name="T99" fmla="*/ 13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5" h="160">
                <a:moveTo>
                  <a:pt x="15" y="81"/>
                </a:moveTo>
                <a:cubicBezTo>
                  <a:pt x="16" y="81"/>
                  <a:pt x="17" y="83"/>
                  <a:pt x="17" y="84"/>
                </a:cubicBezTo>
                <a:cubicBezTo>
                  <a:pt x="17" y="86"/>
                  <a:pt x="16" y="87"/>
                  <a:pt x="15" y="87"/>
                </a:cubicBezTo>
                <a:cubicBezTo>
                  <a:pt x="13" y="87"/>
                  <a:pt x="12" y="86"/>
                  <a:pt x="12" y="84"/>
                </a:cubicBezTo>
                <a:cubicBezTo>
                  <a:pt x="12" y="83"/>
                  <a:pt x="13" y="81"/>
                  <a:pt x="15" y="81"/>
                </a:cubicBezTo>
                <a:close/>
                <a:moveTo>
                  <a:pt x="12" y="102"/>
                </a:moveTo>
                <a:cubicBezTo>
                  <a:pt x="12" y="103"/>
                  <a:pt x="13" y="105"/>
                  <a:pt x="15" y="105"/>
                </a:cubicBezTo>
                <a:cubicBezTo>
                  <a:pt x="16" y="105"/>
                  <a:pt x="17" y="103"/>
                  <a:pt x="17" y="102"/>
                </a:cubicBezTo>
                <a:cubicBezTo>
                  <a:pt x="17" y="100"/>
                  <a:pt x="16" y="99"/>
                  <a:pt x="15" y="99"/>
                </a:cubicBezTo>
                <a:cubicBezTo>
                  <a:pt x="13" y="99"/>
                  <a:pt x="12" y="100"/>
                  <a:pt x="12" y="102"/>
                </a:cubicBezTo>
                <a:close/>
                <a:moveTo>
                  <a:pt x="20" y="93"/>
                </a:moveTo>
                <a:cubicBezTo>
                  <a:pt x="20" y="95"/>
                  <a:pt x="22" y="96"/>
                  <a:pt x="23" y="96"/>
                </a:cubicBezTo>
                <a:cubicBezTo>
                  <a:pt x="25" y="96"/>
                  <a:pt x="26" y="95"/>
                  <a:pt x="26" y="93"/>
                </a:cubicBezTo>
                <a:cubicBezTo>
                  <a:pt x="26" y="91"/>
                  <a:pt x="25" y="90"/>
                  <a:pt x="23" y="90"/>
                </a:cubicBezTo>
                <a:cubicBezTo>
                  <a:pt x="22" y="90"/>
                  <a:pt x="20" y="91"/>
                  <a:pt x="20" y="93"/>
                </a:cubicBezTo>
                <a:close/>
                <a:moveTo>
                  <a:pt x="38" y="93"/>
                </a:moveTo>
                <a:cubicBezTo>
                  <a:pt x="38" y="95"/>
                  <a:pt x="39" y="96"/>
                  <a:pt x="41" y="96"/>
                </a:cubicBezTo>
                <a:cubicBezTo>
                  <a:pt x="42" y="96"/>
                  <a:pt x="44" y="95"/>
                  <a:pt x="44" y="93"/>
                </a:cubicBezTo>
                <a:cubicBezTo>
                  <a:pt x="44" y="91"/>
                  <a:pt x="42" y="90"/>
                  <a:pt x="41" y="90"/>
                </a:cubicBezTo>
                <a:cubicBezTo>
                  <a:pt x="39" y="90"/>
                  <a:pt x="38" y="91"/>
                  <a:pt x="38" y="93"/>
                </a:cubicBezTo>
                <a:close/>
                <a:moveTo>
                  <a:pt x="29" y="102"/>
                </a:moveTo>
                <a:cubicBezTo>
                  <a:pt x="29" y="103"/>
                  <a:pt x="30" y="105"/>
                  <a:pt x="32" y="105"/>
                </a:cubicBezTo>
                <a:cubicBezTo>
                  <a:pt x="34" y="105"/>
                  <a:pt x="35" y="103"/>
                  <a:pt x="35" y="102"/>
                </a:cubicBezTo>
                <a:cubicBezTo>
                  <a:pt x="35" y="100"/>
                  <a:pt x="34" y="99"/>
                  <a:pt x="32" y="99"/>
                </a:cubicBezTo>
                <a:cubicBezTo>
                  <a:pt x="30" y="99"/>
                  <a:pt x="29" y="100"/>
                  <a:pt x="29" y="102"/>
                </a:cubicBezTo>
                <a:close/>
                <a:moveTo>
                  <a:pt x="47" y="102"/>
                </a:moveTo>
                <a:cubicBezTo>
                  <a:pt x="47" y="103"/>
                  <a:pt x="48" y="105"/>
                  <a:pt x="49" y="105"/>
                </a:cubicBezTo>
                <a:cubicBezTo>
                  <a:pt x="51" y="105"/>
                  <a:pt x="52" y="103"/>
                  <a:pt x="52" y="102"/>
                </a:cubicBezTo>
                <a:cubicBezTo>
                  <a:pt x="52" y="100"/>
                  <a:pt x="51" y="99"/>
                  <a:pt x="49" y="99"/>
                </a:cubicBezTo>
                <a:cubicBezTo>
                  <a:pt x="48" y="99"/>
                  <a:pt x="47" y="100"/>
                  <a:pt x="47" y="102"/>
                </a:cubicBezTo>
                <a:close/>
                <a:moveTo>
                  <a:pt x="55" y="93"/>
                </a:moveTo>
                <a:cubicBezTo>
                  <a:pt x="55" y="95"/>
                  <a:pt x="57" y="96"/>
                  <a:pt x="58" y="96"/>
                </a:cubicBezTo>
                <a:cubicBezTo>
                  <a:pt x="60" y="96"/>
                  <a:pt x="61" y="95"/>
                  <a:pt x="61" y="93"/>
                </a:cubicBezTo>
                <a:cubicBezTo>
                  <a:pt x="61" y="91"/>
                  <a:pt x="60" y="90"/>
                  <a:pt x="58" y="90"/>
                </a:cubicBezTo>
                <a:cubicBezTo>
                  <a:pt x="57" y="90"/>
                  <a:pt x="55" y="91"/>
                  <a:pt x="55" y="93"/>
                </a:cubicBezTo>
                <a:close/>
                <a:moveTo>
                  <a:pt x="73" y="93"/>
                </a:moveTo>
                <a:cubicBezTo>
                  <a:pt x="73" y="95"/>
                  <a:pt x="74" y="96"/>
                  <a:pt x="76" y="96"/>
                </a:cubicBezTo>
                <a:cubicBezTo>
                  <a:pt x="77" y="96"/>
                  <a:pt x="79" y="95"/>
                  <a:pt x="79" y="93"/>
                </a:cubicBezTo>
                <a:cubicBezTo>
                  <a:pt x="79" y="91"/>
                  <a:pt x="77" y="90"/>
                  <a:pt x="76" y="90"/>
                </a:cubicBezTo>
                <a:cubicBezTo>
                  <a:pt x="74" y="90"/>
                  <a:pt x="73" y="91"/>
                  <a:pt x="73" y="93"/>
                </a:cubicBezTo>
                <a:close/>
                <a:moveTo>
                  <a:pt x="64" y="102"/>
                </a:moveTo>
                <a:cubicBezTo>
                  <a:pt x="64" y="103"/>
                  <a:pt x="65" y="105"/>
                  <a:pt x="67" y="105"/>
                </a:cubicBezTo>
                <a:cubicBezTo>
                  <a:pt x="69" y="105"/>
                  <a:pt x="70" y="103"/>
                  <a:pt x="70" y="102"/>
                </a:cubicBezTo>
                <a:cubicBezTo>
                  <a:pt x="70" y="100"/>
                  <a:pt x="69" y="99"/>
                  <a:pt x="67" y="99"/>
                </a:cubicBezTo>
                <a:cubicBezTo>
                  <a:pt x="65" y="99"/>
                  <a:pt x="64" y="100"/>
                  <a:pt x="64" y="102"/>
                </a:cubicBezTo>
                <a:close/>
                <a:moveTo>
                  <a:pt x="81" y="102"/>
                </a:moveTo>
                <a:cubicBezTo>
                  <a:pt x="81" y="103"/>
                  <a:pt x="83" y="105"/>
                  <a:pt x="84" y="105"/>
                </a:cubicBezTo>
                <a:cubicBezTo>
                  <a:pt x="86" y="105"/>
                  <a:pt x="87" y="103"/>
                  <a:pt x="87" y="102"/>
                </a:cubicBezTo>
                <a:cubicBezTo>
                  <a:pt x="87" y="100"/>
                  <a:pt x="86" y="99"/>
                  <a:pt x="84" y="99"/>
                </a:cubicBezTo>
                <a:cubicBezTo>
                  <a:pt x="83" y="99"/>
                  <a:pt x="81" y="100"/>
                  <a:pt x="81" y="102"/>
                </a:cubicBezTo>
                <a:close/>
                <a:moveTo>
                  <a:pt x="90" y="93"/>
                </a:moveTo>
                <a:cubicBezTo>
                  <a:pt x="90" y="95"/>
                  <a:pt x="91" y="96"/>
                  <a:pt x="93" y="96"/>
                </a:cubicBezTo>
                <a:cubicBezTo>
                  <a:pt x="95" y="96"/>
                  <a:pt x="96" y="95"/>
                  <a:pt x="96" y="93"/>
                </a:cubicBezTo>
                <a:cubicBezTo>
                  <a:pt x="96" y="91"/>
                  <a:pt x="95" y="90"/>
                  <a:pt x="93" y="90"/>
                </a:cubicBezTo>
                <a:cubicBezTo>
                  <a:pt x="91" y="90"/>
                  <a:pt x="90" y="91"/>
                  <a:pt x="90" y="93"/>
                </a:cubicBezTo>
                <a:close/>
                <a:moveTo>
                  <a:pt x="108" y="93"/>
                </a:moveTo>
                <a:cubicBezTo>
                  <a:pt x="108" y="95"/>
                  <a:pt x="109" y="96"/>
                  <a:pt x="111" y="96"/>
                </a:cubicBezTo>
                <a:cubicBezTo>
                  <a:pt x="112" y="96"/>
                  <a:pt x="113" y="95"/>
                  <a:pt x="113" y="93"/>
                </a:cubicBezTo>
                <a:cubicBezTo>
                  <a:pt x="113" y="91"/>
                  <a:pt x="112" y="90"/>
                  <a:pt x="111" y="90"/>
                </a:cubicBezTo>
                <a:cubicBezTo>
                  <a:pt x="109" y="90"/>
                  <a:pt x="108" y="91"/>
                  <a:pt x="108" y="93"/>
                </a:cubicBezTo>
                <a:close/>
                <a:moveTo>
                  <a:pt x="99" y="102"/>
                </a:moveTo>
                <a:cubicBezTo>
                  <a:pt x="99" y="103"/>
                  <a:pt x="100" y="105"/>
                  <a:pt x="102" y="105"/>
                </a:cubicBezTo>
                <a:cubicBezTo>
                  <a:pt x="103" y="105"/>
                  <a:pt x="105" y="103"/>
                  <a:pt x="105" y="102"/>
                </a:cubicBezTo>
                <a:cubicBezTo>
                  <a:pt x="105" y="100"/>
                  <a:pt x="103" y="99"/>
                  <a:pt x="102" y="99"/>
                </a:cubicBezTo>
                <a:cubicBezTo>
                  <a:pt x="100" y="99"/>
                  <a:pt x="99" y="100"/>
                  <a:pt x="99" y="102"/>
                </a:cubicBezTo>
                <a:close/>
                <a:moveTo>
                  <a:pt x="116" y="102"/>
                </a:moveTo>
                <a:cubicBezTo>
                  <a:pt x="116" y="103"/>
                  <a:pt x="118" y="105"/>
                  <a:pt x="119" y="105"/>
                </a:cubicBezTo>
                <a:cubicBezTo>
                  <a:pt x="121" y="105"/>
                  <a:pt x="122" y="103"/>
                  <a:pt x="122" y="102"/>
                </a:cubicBezTo>
                <a:cubicBezTo>
                  <a:pt x="122" y="100"/>
                  <a:pt x="121" y="99"/>
                  <a:pt x="119" y="99"/>
                </a:cubicBezTo>
                <a:cubicBezTo>
                  <a:pt x="118" y="99"/>
                  <a:pt x="116" y="100"/>
                  <a:pt x="116" y="102"/>
                </a:cubicBezTo>
                <a:close/>
                <a:moveTo>
                  <a:pt x="125" y="93"/>
                </a:moveTo>
                <a:cubicBezTo>
                  <a:pt x="125" y="95"/>
                  <a:pt x="126" y="96"/>
                  <a:pt x="128" y="96"/>
                </a:cubicBezTo>
                <a:cubicBezTo>
                  <a:pt x="130" y="96"/>
                  <a:pt x="131" y="95"/>
                  <a:pt x="131" y="93"/>
                </a:cubicBezTo>
                <a:cubicBezTo>
                  <a:pt x="131" y="91"/>
                  <a:pt x="130" y="90"/>
                  <a:pt x="128" y="90"/>
                </a:cubicBezTo>
                <a:cubicBezTo>
                  <a:pt x="126" y="90"/>
                  <a:pt x="125" y="91"/>
                  <a:pt x="125" y="93"/>
                </a:cubicBezTo>
                <a:close/>
                <a:moveTo>
                  <a:pt x="134" y="84"/>
                </a:moveTo>
                <a:cubicBezTo>
                  <a:pt x="134" y="86"/>
                  <a:pt x="135" y="87"/>
                  <a:pt x="137" y="87"/>
                </a:cubicBezTo>
                <a:cubicBezTo>
                  <a:pt x="138" y="87"/>
                  <a:pt x="140" y="86"/>
                  <a:pt x="140" y="84"/>
                </a:cubicBezTo>
                <a:cubicBezTo>
                  <a:pt x="140" y="83"/>
                  <a:pt x="138" y="81"/>
                  <a:pt x="137" y="81"/>
                </a:cubicBezTo>
                <a:cubicBezTo>
                  <a:pt x="135" y="81"/>
                  <a:pt x="134" y="83"/>
                  <a:pt x="134" y="84"/>
                </a:cubicBezTo>
                <a:close/>
                <a:moveTo>
                  <a:pt x="38" y="111"/>
                </a:moveTo>
                <a:cubicBezTo>
                  <a:pt x="38" y="112"/>
                  <a:pt x="39" y="113"/>
                  <a:pt x="41" y="113"/>
                </a:cubicBezTo>
                <a:cubicBezTo>
                  <a:pt x="42" y="113"/>
                  <a:pt x="44" y="112"/>
                  <a:pt x="44" y="111"/>
                </a:cubicBezTo>
                <a:cubicBezTo>
                  <a:pt x="44" y="109"/>
                  <a:pt x="42" y="108"/>
                  <a:pt x="41" y="108"/>
                </a:cubicBezTo>
                <a:cubicBezTo>
                  <a:pt x="39" y="108"/>
                  <a:pt x="38" y="109"/>
                  <a:pt x="38" y="111"/>
                </a:cubicBezTo>
                <a:close/>
                <a:moveTo>
                  <a:pt x="55" y="111"/>
                </a:moveTo>
                <a:cubicBezTo>
                  <a:pt x="55" y="112"/>
                  <a:pt x="57" y="113"/>
                  <a:pt x="58" y="113"/>
                </a:cubicBezTo>
                <a:cubicBezTo>
                  <a:pt x="60" y="113"/>
                  <a:pt x="61" y="112"/>
                  <a:pt x="61" y="111"/>
                </a:cubicBezTo>
                <a:cubicBezTo>
                  <a:pt x="61" y="109"/>
                  <a:pt x="60" y="108"/>
                  <a:pt x="58" y="108"/>
                </a:cubicBezTo>
                <a:cubicBezTo>
                  <a:pt x="57" y="108"/>
                  <a:pt x="55" y="109"/>
                  <a:pt x="55" y="111"/>
                </a:cubicBezTo>
                <a:close/>
                <a:moveTo>
                  <a:pt x="73" y="111"/>
                </a:moveTo>
                <a:cubicBezTo>
                  <a:pt x="73" y="112"/>
                  <a:pt x="74" y="113"/>
                  <a:pt x="76" y="113"/>
                </a:cubicBezTo>
                <a:cubicBezTo>
                  <a:pt x="77" y="113"/>
                  <a:pt x="79" y="112"/>
                  <a:pt x="79" y="111"/>
                </a:cubicBezTo>
                <a:cubicBezTo>
                  <a:pt x="79" y="109"/>
                  <a:pt x="77" y="108"/>
                  <a:pt x="76" y="108"/>
                </a:cubicBezTo>
                <a:cubicBezTo>
                  <a:pt x="74" y="108"/>
                  <a:pt x="73" y="109"/>
                  <a:pt x="73" y="111"/>
                </a:cubicBezTo>
                <a:close/>
                <a:moveTo>
                  <a:pt x="90" y="111"/>
                </a:moveTo>
                <a:cubicBezTo>
                  <a:pt x="90" y="112"/>
                  <a:pt x="91" y="113"/>
                  <a:pt x="93" y="113"/>
                </a:cubicBezTo>
                <a:cubicBezTo>
                  <a:pt x="95" y="113"/>
                  <a:pt x="96" y="112"/>
                  <a:pt x="96" y="111"/>
                </a:cubicBezTo>
                <a:cubicBezTo>
                  <a:pt x="96" y="109"/>
                  <a:pt x="95" y="108"/>
                  <a:pt x="93" y="108"/>
                </a:cubicBezTo>
                <a:cubicBezTo>
                  <a:pt x="91" y="108"/>
                  <a:pt x="90" y="109"/>
                  <a:pt x="90" y="111"/>
                </a:cubicBezTo>
                <a:close/>
                <a:moveTo>
                  <a:pt x="108" y="111"/>
                </a:moveTo>
                <a:cubicBezTo>
                  <a:pt x="108" y="112"/>
                  <a:pt x="109" y="113"/>
                  <a:pt x="111" y="113"/>
                </a:cubicBezTo>
                <a:cubicBezTo>
                  <a:pt x="112" y="113"/>
                  <a:pt x="113" y="112"/>
                  <a:pt x="113" y="111"/>
                </a:cubicBezTo>
                <a:cubicBezTo>
                  <a:pt x="113" y="109"/>
                  <a:pt x="112" y="108"/>
                  <a:pt x="111" y="108"/>
                </a:cubicBezTo>
                <a:cubicBezTo>
                  <a:pt x="109" y="108"/>
                  <a:pt x="108" y="109"/>
                  <a:pt x="108" y="111"/>
                </a:cubicBezTo>
                <a:close/>
                <a:moveTo>
                  <a:pt x="145" y="26"/>
                </a:moveTo>
                <a:cubicBezTo>
                  <a:pt x="145" y="28"/>
                  <a:pt x="145" y="28"/>
                  <a:pt x="145" y="28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4"/>
                  <a:pt x="145" y="135"/>
                  <a:pt x="145" y="135"/>
                </a:cubicBezTo>
                <a:cubicBezTo>
                  <a:pt x="142" y="149"/>
                  <a:pt x="111" y="160"/>
                  <a:pt x="73" y="160"/>
                </a:cubicBezTo>
                <a:cubicBezTo>
                  <a:pt x="35" y="160"/>
                  <a:pt x="4" y="149"/>
                  <a:pt x="0" y="135"/>
                </a:cubicBezTo>
                <a:cubicBezTo>
                  <a:pt x="0" y="135"/>
                  <a:pt x="0" y="134"/>
                  <a:pt x="0" y="134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4" y="11"/>
                  <a:pt x="35" y="0"/>
                  <a:pt x="73" y="0"/>
                </a:cubicBezTo>
                <a:cubicBezTo>
                  <a:pt x="111" y="0"/>
                  <a:pt x="142" y="11"/>
                  <a:pt x="145" y="25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5"/>
                  <a:pt x="145" y="26"/>
                  <a:pt x="145" y="26"/>
                </a:cubicBezTo>
                <a:close/>
                <a:moveTo>
                  <a:pt x="136" y="104"/>
                </a:moveTo>
                <a:cubicBezTo>
                  <a:pt x="135" y="104"/>
                  <a:pt x="134" y="103"/>
                  <a:pt x="134" y="102"/>
                </a:cubicBezTo>
                <a:cubicBezTo>
                  <a:pt x="134" y="100"/>
                  <a:pt x="135" y="99"/>
                  <a:pt x="137" y="99"/>
                </a:cubicBezTo>
                <a:cubicBezTo>
                  <a:pt x="138" y="99"/>
                  <a:pt x="138" y="99"/>
                  <a:pt x="139" y="100"/>
                </a:cubicBezTo>
                <a:cubicBezTo>
                  <a:pt x="139" y="99"/>
                  <a:pt x="140" y="98"/>
                  <a:pt x="140" y="97"/>
                </a:cubicBezTo>
                <a:cubicBezTo>
                  <a:pt x="140" y="97"/>
                  <a:pt x="140" y="97"/>
                  <a:pt x="140" y="96"/>
                </a:cubicBezTo>
                <a:cubicBezTo>
                  <a:pt x="139" y="96"/>
                  <a:pt x="140" y="96"/>
                  <a:pt x="140" y="95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36" y="77"/>
                  <a:pt x="129" y="80"/>
                  <a:pt x="122" y="83"/>
                </a:cubicBezTo>
                <a:cubicBezTo>
                  <a:pt x="122" y="83"/>
                  <a:pt x="122" y="84"/>
                  <a:pt x="122" y="84"/>
                </a:cubicBezTo>
                <a:cubicBezTo>
                  <a:pt x="122" y="86"/>
                  <a:pt x="121" y="87"/>
                  <a:pt x="119" y="87"/>
                </a:cubicBezTo>
                <a:cubicBezTo>
                  <a:pt x="118" y="87"/>
                  <a:pt x="117" y="86"/>
                  <a:pt x="116" y="85"/>
                </a:cubicBezTo>
                <a:cubicBezTo>
                  <a:pt x="104" y="88"/>
                  <a:pt x="89" y="90"/>
                  <a:pt x="73" y="90"/>
                </a:cubicBezTo>
                <a:cubicBezTo>
                  <a:pt x="59" y="90"/>
                  <a:pt x="45" y="89"/>
                  <a:pt x="34" y="86"/>
                </a:cubicBezTo>
                <a:cubicBezTo>
                  <a:pt x="34" y="87"/>
                  <a:pt x="33" y="87"/>
                  <a:pt x="32" y="87"/>
                </a:cubicBezTo>
                <a:cubicBezTo>
                  <a:pt x="31" y="87"/>
                  <a:pt x="29" y="86"/>
                  <a:pt x="29" y="85"/>
                </a:cubicBezTo>
                <a:cubicBezTo>
                  <a:pt x="21" y="82"/>
                  <a:pt x="14" y="79"/>
                  <a:pt x="9" y="76"/>
                </a:cubicBezTo>
                <a:cubicBezTo>
                  <a:pt x="9" y="77"/>
                  <a:pt x="7" y="79"/>
                  <a:pt x="6" y="79"/>
                </a:cubicBezTo>
                <a:cubicBezTo>
                  <a:pt x="6" y="90"/>
                  <a:pt x="6" y="90"/>
                  <a:pt x="6" y="90"/>
                </a:cubicBezTo>
                <a:cubicBezTo>
                  <a:pt x="7" y="90"/>
                  <a:pt x="9" y="91"/>
                  <a:pt x="9" y="93"/>
                </a:cubicBezTo>
                <a:cubicBezTo>
                  <a:pt x="9" y="95"/>
                  <a:pt x="7" y="96"/>
                  <a:pt x="6" y="96"/>
                </a:cubicBezTo>
                <a:cubicBezTo>
                  <a:pt x="6" y="96"/>
                  <a:pt x="6" y="96"/>
                  <a:pt x="6" y="96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02"/>
                  <a:pt x="11" y="107"/>
                  <a:pt x="20" y="111"/>
                </a:cubicBezTo>
                <a:cubicBezTo>
                  <a:pt x="20" y="111"/>
                  <a:pt x="20" y="111"/>
                  <a:pt x="20" y="111"/>
                </a:cubicBezTo>
                <a:cubicBezTo>
                  <a:pt x="20" y="109"/>
                  <a:pt x="22" y="108"/>
                  <a:pt x="23" y="108"/>
                </a:cubicBezTo>
                <a:cubicBezTo>
                  <a:pt x="25" y="108"/>
                  <a:pt x="26" y="109"/>
                  <a:pt x="26" y="111"/>
                </a:cubicBezTo>
                <a:cubicBezTo>
                  <a:pt x="26" y="111"/>
                  <a:pt x="26" y="112"/>
                  <a:pt x="25" y="113"/>
                </a:cubicBezTo>
                <a:cubicBezTo>
                  <a:pt x="31" y="115"/>
                  <a:pt x="39" y="116"/>
                  <a:pt x="47" y="118"/>
                </a:cubicBezTo>
                <a:cubicBezTo>
                  <a:pt x="48" y="117"/>
                  <a:pt x="49" y="116"/>
                  <a:pt x="49" y="116"/>
                </a:cubicBezTo>
                <a:cubicBezTo>
                  <a:pt x="51" y="116"/>
                  <a:pt x="52" y="117"/>
                  <a:pt x="52" y="118"/>
                </a:cubicBezTo>
                <a:cubicBezTo>
                  <a:pt x="56" y="119"/>
                  <a:pt x="60" y="119"/>
                  <a:pt x="64" y="119"/>
                </a:cubicBezTo>
                <a:cubicBezTo>
                  <a:pt x="64" y="118"/>
                  <a:pt x="65" y="116"/>
                  <a:pt x="67" y="116"/>
                </a:cubicBezTo>
                <a:cubicBezTo>
                  <a:pt x="68" y="116"/>
                  <a:pt x="70" y="118"/>
                  <a:pt x="70" y="119"/>
                </a:cubicBezTo>
                <a:cubicBezTo>
                  <a:pt x="71" y="119"/>
                  <a:pt x="72" y="119"/>
                  <a:pt x="73" y="119"/>
                </a:cubicBezTo>
                <a:cubicBezTo>
                  <a:pt x="76" y="119"/>
                  <a:pt x="79" y="119"/>
                  <a:pt x="81" y="119"/>
                </a:cubicBezTo>
                <a:cubicBezTo>
                  <a:pt x="82" y="118"/>
                  <a:pt x="83" y="116"/>
                  <a:pt x="84" y="116"/>
                </a:cubicBezTo>
                <a:cubicBezTo>
                  <a:pt x="86" y="116"/>
                  <a:pt x="87" y="117"/>
                  <a:pt x="87" y="119"/>
                </a:cubicBezTo>
                <a:cubicBezTo>
                  <a:pt x="92" y="118"/>
                  <a:pt x="96" y="118"/>
                  <a:pt x="100" y="117"/>
                </a:cubicBezTo>
                <a:cubicBezTo>
                  <a:pt x="100" y="117"/>
                  <a:pt x="101" y="116"/>
                  <a:pt x="102" y="116"/>
                </a:cubicBezTo>
                <a:cubicBezTo>
                  <a:pt x="102" y="116"/>
                  <a:pt x="103" y="117"/>
                  <a:pt x="103" y="117"/>
                </a:cubicBezTo>
                <a:cubicBezTo>
                  <a:pt x="112" y="115"/>
                  <a:pt x="119" y="113"/>
                  <a:pt x="125" y="111"/>
                </a:cubicBezTo>
                <a:cubicBezTo>
                  <a:pt x="125" y="111"/>
                  <a:pt x="125" y="111"/>
                  <a:pt x="125" y="111"/>
                </a:cubicBezTo>
                <a:cubicBezTo>
                  <a:pt x="125" y="109"/>
                  <a:pt x="126" y="108"/>
                  <a:pt x="128" y="108"/>
                </a:cubicBezTo>
                <a:cubicBezTo>
                  <a:pt x="129" y="108"/>
                  <a:pt x="129" y="108"/>
                  <a:pt x="130" y="108"/>
                </a:cubicBezTo>
                <a:cubicBezTo>
                  <a:pt x="132" y="107"/>
                  <a:pt x="134" y="106"/>
                  <a:pt x="136" y="104"/>
                </a:cubicBezTo>
                <a:close/>
                <a:moveTo>
                  <a:pt x="140" y="39"/>
                </a:moveTo>
                <a:cubicBezTo>
                  <a:pt x="130" y="48"/>
                  <a:pt x="107" y="55"/>
                  <a:pt x="73" y="55"/>
                </a:cubicBezTo>
                <a:cubicBezTo>
                  <a:pt x="39" y="55"/>
                  <a:pt x="16" y="48"/>
                  <a:pt x="6" y="39"/>
                </a:cubicBezTo>
                <a:cubicBezTo>
                  <a:pt x="6" y="63"/>
                  <a:pt x="6" y="63"/>
                  <a:pt x="6" y="63"/>
                </a:cubicBezTo>
                <a:cubicBezTo>
                  <a:pt x="6" y="63"/>
                  <a:pt x="6" y="63"/>
                  <a:pt x="6" y="64"/>
                </a:cubicBezTo>
                <a:cubicBezTo>
                  <a:pt x="8" y="74"/>
                  <a:pt x="35" y="84"/>
                  <a:pt x="73" y="84"/>
                </a:cubicBezTo>
                <a:cubicBezTo>
                  <a:pt x="111" y="84"/>
                  <a:pt x="138" y="74"/>
                  <a:pt x="140" y="64"/>
                </a:cubicBezTo>
                <a:cubicBezTo>
                  <a:pt x="140" y="63"/>
                  <a:pt x="140" y="63"/>
                  <a:pt x="140" y="63"/>
                </a:cubicBezTo>
                <a:lnTo>
                  <a:pt x="140" y="39"/>
                </a:lnTo>
                <a:close/>
                <a:moveTo>
                  <a:pt x="6" y="27"/>
                </a:move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8"/>
                </a:cubicBezTo>
                <a:cubicBezTo>
                  <a:pt x="6" y="38"/>
                  <a:pt x="33" y="49"/>
                  <a:pt x="73" y="49"/>
                </a:cubicBezTo>
                <a:cubicBezTo>
                  <a:pt x="112" y="49"/>
                  <a:pt x="140" y="38"/>
                  <a:pt x="140" y="28"/>
                </a:cubicBezTo>
                <a:cubicBezTo>
                  <a:pt x="140" y="27"/>
                  <a:pt x="140" y="27"/>
                  <a:pt x="140" y="27"/>
                </a:cubicBezTo>
                <a:cubicBezTo>
                  <a:pt x="140" y="27"/>
                  <a:pt x="140" y="27"/>
                  <a:pt x="140" y="27"/>
                </a:cubicBezTo>
                <a:cubicBezTo>
                  <a:pt x="138" y="17"/>
                  <a:pt x="111" y="6"/>
                  <a:pt x="73" y="6"/>
                </a:cubicBezTo>
                <a:cubicBezTo>
                  <a:pt x="35" y="6"/>
                  <a:pt x="8" y="17"/>
                  <a:pt x="6" y="27"/>
                </a:cubicBezTo>
                <a:close/>
                <a:moveTo>
                  <a:pt x="140" y="133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30" y="118"/>
                  <a:pt x="107" y="125"/>
                  <a:pt x="73" y="125"/>
                </a:cubicBezTo>
                <a:cubicBezTo>
                  <a:pt x="39" y="125"/>
                  <a:pt x="16" y="118"/>
                  <a:pt x="6" y="108"/>
                </a:cubicBezTo>
                <a:cubicBezTo>
                  <a:pt x="6" y="133"/>
                  <a:pt x="6" y="133"/>
                  <a:pt x="6" y="133"/>
                </a:cubicBezTo>
                <a:cubicBezTo>
                  <a:pt x="6" y="133"/>
                  <a:pt x="6" y="133"/>
                  <a:pt x="6" y="133"/>
                </a:cubicBezTo>
                <a:cubicBezTo>
                  <a:pt x="8" y="143"/>
                  <a:pt x="35" y="154"/>
                  <a:pt x="73" y="154"/>
                </a:cubicBezTo>
                <a:cubicBezTo>
                  <a:pt x="111" y="154"/>
                  <a:pt x="138" y="143"/>
                  <a:pt x="140" y="133"/>
                </a:cubicBezTo>
                <a:cubicBezTo>
                  <a:pt x="140" y="133"/>
                  <a:pt x="140" y="133"/>
                  <a:pt x="140" y="1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848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5727598" y="2697739"/>
            <a:ext cx="581911" cy="539621"/>
          </a:xfrm>
          <a:custGeom>
            <a:avLst/>
            <a:gdLst>
              <a:gd name="T0" fmla="*/ 125 w 160"/>
              <a:gd name="T1" fmla="*/ 53 h 147"/>
              <a:gd name="T2" fmla="*/ 93 w 160"/>
              <a:gd name="T3" fmla="*/ 15 h 147"/>
              <a:gd name="T4" fmla="*/ 80 w 160"/>
              <a:gd name="T5" fmla="*/ 0 h 147"/>
              <a:gd name="T6" fmla="*/ 67 w 160"/>
              <a:gd name="T7" fmla="*/ 15 h 147"/>
              <a:gd name="T8" fmla="*/ 35 w 160"/>
              <a:gd name="T9" fmla="*/ 53 h 147"/>
              <a:gd name="T10" fmla="*/ 17 w 160"/>
              <a:gd name="T11" fmla="*/ 121 h 147"/>
              <a:gd name="T12" fmla="*/ 18 w 160"/>
              <a:gd name="T13" fmla="*/ 125 h 147"/>
              <a:gd name="T14" fmla="*/ 57 w 160"/>
              <a:gd name="T15" fmla="*/ 132 h 147"/>
              <a:gd name="T16" fmla="*/ 104 w 160"/>
              <a:gd name="T17" fmla="*/ 132 h 147"/>
              <a:gd name="T18" fmla="*/ 143 w 160"/>
              <a:gd name="T19" fmla="*/ 125 h 147"/>
              <a:gd name="T20" fmla="*/ 144 w 160"/>
              <a:gd name="T21" fmla="*/ 121 h 147"/>
              <a:gd name="T22" fmla="*/ 72 w 160"/>
              <a:gd name="T23" fmla="*/ 13 h 147"/>
              <a:gd name="T24" fmla="*/ 88 w 160"/>
              <a:gd name="T25" fmla="*/ 13 h 147"/>
              <a:gd name="T26" fmla="*/ 72 w 160"/>
              <a:gd name="T27" fmla="*/ 14 h 147"/>
              <a:gd name="T28" fmla="*/ 80 w 160"/>
              <a:gd name="T29" fmla="*/ 141 h 147"/>
              <a:gd name="T30" fmla="*/ 80 w 160"/>
              <a:gd name="T31" fmla="*/ 133 h 147"/>
              <a:gd name="T32" fmla="*/ 80 w 160"/>
              <a:gd name="T33" fmla="*/ 141 h 147"/>
              <a:gd name="T34" fmla="*/ 102 w 160"/>
              <a:gd name="T35" fmla="*/ 127 h 147"/>
              <a:gd name="T36" fmla="*/ 97 w 160"/>
              <a:gd name="T37" fmla="*/ 127 h 147"/>
              <a:gd name="T38" fmla="*/ 91 w 160"/>
              <a:gd name="T39" fmla="*/ 128 h 147"/>
              <a:gd name="T40" fmla="*/ 86 w 160"/>
              <a:gd name="T41" fmla="*/ 128 h 147"/>
              <a:gd name="T42" fmla="*/ 76 w 160"/>
              <a:gd name="T43" fmla="*/ 128 h 147"/>
              <a:gd name="T44" fmla="*/ 70 w 160"/>
              <a:gd name="T45" fmla="*/ 128 h 147"/>
              <a:gd name="T46" fmla="*/ 65 w 160"/>
              <a:gd name="T47" fmla="*/ 127 h 147"/>
              <a:gd name="T48" fmla="*/ 59 w 160"/>
              <a:gd name="T49" fmla="*/ 127 h 147"/>
              <a:gd name="T50" fmla="*/ 44 w 160"/>
              <a:gd name="T51" fmla="*/ 124 h 147"/>
              <a:gd name="T52" fmla="*/ 40 w 160"/>
              <a:gd name="T53" fmla="*/ 77 h 147"/>
              <a:gd name="T54" fmla="*/ 61 w 160"/>
              <a:gd name="T55" fmla="*/ 23 h 147"/>
              <a:gd name="T56" fmla="*/ 70 w 160"/>
              <a:gd name="T57" fmla="*/ 20 h 147"/>
              <a:gd name="T58" fmla="*/ 90 w 160"/>
              <a:gd name="T59" fmla="*/ 20 h 147"/>
              <a:gd name="T60" fmla="*/ 120 w 160"/>
              <a:gd name="T61" fmla="*/ 53 h 147"/>
              <a:gd name="T62" fmla="*/ 137 w 160"/>
              <a:gd name="T63" fmla="*/ 121 h 147"/>
              <a:gd name="T64" fmla="*/ 98 w 160"/>
              <a:gd name="T65" fmla="*/ 34 h 147"/>
              <a:gd name="T66" fmla="*/ 66 w 160"/>
              <a:gd name="T67" fmla="*/ 35 h 147"/>
              <a:gd name="T68" fmla="*/ 51 w 160"/>
              <a:gd name="T69" fmla="*/ 56 h 147"/>
              <a:gd name="T70" fmla="*/ 48 w 160"/>
              <a:gd name="T71" fmla="*/ 53 h 147"/>
              <a:gd name="T72" fmla="*/ 97 w 160"/>
              <a:gd name="T73" fmla="*/ 30 h 147"/>
              <a:gd name="T74" fmla="*/ 13 w 160"/>
              <a:gd name="T75" fmla="*/ 58 h 147"/>
              <a:gd name="T76" fmla="*/ 13 w 160"/>
              <a:gd name="T77" fmla="*/ 94 h 147"/>
              <a:gd name="T78" fmla="*/ 11 w 160"/>
              <a:gd name="T79" fmla="*/ 99 h 147"/>
              <a:gd name="T80" fmla="*/ 0 w 160"/>
              <a:gd name="T81" fmla="*/ 76 h 147"/>
              <a:gd name="T82" fmla="*/ 13 w 160"/>
              <a:gd name="T83" fmla="*/ 54 h 147"/>
              <a:gd name="T84" fmla="*/ 20 w 160"/>
              <a:gd name="T85" fmla="*/ 92 h 147"/>
              <a:gd name="T86" fmla="*/ 24 w 160"/>
              <a:gd name="T87" fmla="*/ 59 h 147"/>
              <a:gd name="T88" fmla="*/ 24 w 160"/>
              <a:gd name="T89" fmla="*/ 88 h 147"/>
              <a:gd name="T90" fmla="*/ 22 w 160"/>
              <a:gd name="T91" fmla="*/ 93 h 147"/>
              <a:gd name="T92" fmla="*/ 160 w 160"/>
              <a:gd name="T93" fmla="*/ 76 h 147"/>
              <a:gd name="T94" fmla="*/ 149 w 160"/>
              <a:gd name="T95" fmla="*/ 99 h 147"/>
              <a:gd name="T96" fmla="*/ 147 w 160"/>
              <a:gd name="T97" fmla="*/ 94 h 147"/>
              <a:gd name="T98" fmla="*/ 147 w 160"/>
              <a:gd name="T99" fmla="*/ 58 h 147"/>
              <a:gd name="T100" fmla="*/ 151 w 160"/>
              <a:gd name="T101" fmla="*/ 54 h 147"/>
              <a:gd name="T102" fmla="*/ 140 w 160"/>
              <a:gd name="T103" fmla="*/ 59 h 147"/>
              <a:gd name="T104" fmla="*/ 138 w 160"/>
              <a:gd name="T105" fmla="*/ 93 h 147"/>
              <a:gd name="T106" fmla="*/ 136 w 160"/>
              <a:gd name="T107" fmla="*/ 88 h 147"/>
              <a:gd name="T108" fmla="*/ 136 w 160"/>
              <a:gd name="T109" fmla="*/ 59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0" h="147">
                <a:moveTo>
                  <a:pt x="125" y="77"/>
                </a:moveTo>
                <a:cubicBezTo>
                  <a:pt x="125" y="53"/>
                  <a:pt x="125" y="53"/>
                  <a:pt x="125" y="53"/>
                </a:cubicBezTo>
                <a:cubicBezTo>
                  <a:pt x="126" y="35"/>
                  <a:pt x="113" y="23"/>
                  <a:pt x="103" y="18"/>
                </a:cubicBezTo>
                <a:cubicBezTo>
                  <a:pt x="100" y="17"/>
                  <a:pt x="97" y="16"/>
                  <a:pt x="93" y="15"/>
                </a:cubicBezTo>
                <a:cubicBezTo>
                  <a:pt x="93" y="13"/>
                  <a:pt x="93" y="13"/>
                  <a:pt x="93" y="13"/>
                </a:cubicBezTo>
                <a:cubicBezTo>
                  <a:pt x="93" y="6"/>
                  <a:pt x="87" y="0"/>
                  <a:pt x="80" y="0"/>
                </a:cubicBezTo>
                <a:cubicBezTo>
                  <a:pt x="73" y="0"/>
                  <a:pt x="67" y="6"/>
                  <a:pt x="67" y="13"/>
                </a:cubicBezTo>
                <a:cubicBezTo>
                  <a:pt x="67" y="15"/>
                  <a:pt x="67" y="15"/>
                  <a:pt x="67" y="15"/>
                </a:cubicBezTo>
                <a:cubicBezTo>
                  <a:pt x="64" y="16"/>
                  <a:pt x="61" y="17"/>
                  <a:pt x="58" y="18"/>
                </a:cubicBezTo>
                <a:cubicBezTo>
                  <a:pt x="47" y="24"/>
                  <a:pt x="35" y="36"/>
                  <a:pt x="35" y="53"/>
                </a:cubicBezTo>
                <a:cubicBezTo>
                  <a:pt x="35" y="77"/>
                  <a:pt x="35" y="77"/>
                  <a:pt x="35" y="77"/>
                </a:cubicBezTo>
                <a:cubicBezTo>
                  <a:pt x="35" y="94"/>
                  <a:pt x="29" y="109"/>
                  <a:pt x="17" y="121"/>
                </a:cubicBezTo>
                <a:cubicBezTo>
                  <a:pt x="16" y="121"/>
                  <a:pt x="16" y="123"/>
                  <a:pt x="16" y="123"/>
                </a:cubicBezTo>
                <a:cubicBezTo>
                  <a:pt x="16" y="124"/>
                  <a:pt x="17" y="125"/>
                  <a:pt x="18" y="125"/>
                </a:cubicBezTo>
                <a:cubicBezTo>
                  <a:pt x="44" y="130"/>
                  <a:pt x="44" y="130"/>
                  <a:pt x="44" y="130"/>
                </a:cubicBezTo>
                <a:cubicBezTo>
                  <a:pt x="48" y="130"/>
                  <a:pt x="53" y="131"/>
                  <a:pt x="57" y="132"/>
                </a:cubicBezTo>
                <a:cubicBezTo>
                  <a:pt x="61" y="141"/>
                  <a:pt x="71" y="147"/>
                  <a:pt x="80" y="147"/>
                </a:cubicBezTo>
                <a:cubicBezTo>
                  <a:pt x="90" y="147"/>
                  <a:pt x="100" y="141"/>
                  <a:pt x="104" y="132"/>
                </a:cubicBezTo>
                <a:cubicBezTo>
                  <a:pt x="108" y="131"/>
                  <a:pt x="113" y="130"/>
                  <a:pt x="117" y="130"/>
                </a:cubicBezTo>
                <a:cubicBezTo>
                  <a:pt x="143" y="125"/>
                  <a:pt x="143" y="125"/>
                  <a:pt x="143" y="125"/>
                </a:cubicBezTo>
                <a:cubicBezTo>
                  <a:pt x="144" y="125"/>
                  <a:pt x="144" y="124"/>
                  <a:pt x="145" y="123"/>
                </a:cubicBezTo>
                <a:cubicBezTo>
                  <a:pt x="145" y="123"/>
                  <a:pt x="145" y="121"/>
                  <a:pt x="144" y="121"/>
                </a:cubicBezTo>
                <a:cubicBezTo>
                  <a:pt x="132" y="108"/>
                  <a:pt x="125" y="94"/>
                  <a:pt x="125" y="77"/>
                </a:cubicBezTo>
                <a:close/>
                <a:moveTo>
                  <a:pt x="72" y="13"/>
                </a:moveTo>
                <a:cubicBezTo>
                  <a:pt x="72" y="9"/>
                  <a:pt x="76" y="5"/>
                  <a:pt x="80" y="5"/>
                </a:cubicBezTo>
                <a:cubicBezTo>
                  <a:pt x="84" y="5"/>
                  <a:pt x="88" y="9"/>
                  <a:pt x="88" y="13"/>
                </a:cubicBezTo>
                <a:cubicBezTo>
                  <a:pt x="88" y="14"/>
                  <a:pt x="88" y="14"/>
                  <a:pt x="88" y="14"/>
                </a:cubicBezTo>
                <a:cubicBezTo>
                  <a:pt x="83" y="13"/>
                  <a:pt x="77" y="13"/>
                  <a:pt x="72" y="14"/>
                </a:cubicBezTo>
                <a:lnTo>
                  <a:pt x="72" y="13"/>
                </a:lnTo>
                <a:close/>
                <a:moveTo>
                  <a:pt x="80" y="141"/>
                </a:moveTo>
                <a:cubicBezTo>
                  <a:pt x="74" y="141"/>
                  <a:pt x="67" y="138"/>
                  <a:pt x="63" y="132"/>
                </a:cubicBezTo>
                <a:cubicBezTo>
                  <a:pt x="69" y="133"/>
                  <a:pt x="75" y="133"/>
                  <a:pt x="80" y="133"/>
                </a:cubicBezTo>
                <a:cubicBezTo>
                  <a:pt x="86" y="133"/>
                  <a:pt x="92" y="133"/>
                  <a:pt x="98" y="132"/>
                </a:cubicBezTo>
                <a:cubicBezTo>
                  <a:pt x="94" y="138"/>
                  <a:pt x="87" y="141"/>
                  <a:pt x="80" y="141"/>
                </a:cubicBezTo>
                <a:close/>
                <a:moveTo>
                  <a:pt x="116" y="124"/>
                </a:moveTo>
                <a:cubicBezTo>
                  <a:pt x="111" y="125"/>
                  <a:pt x="107" y="126"/>
                  <a:pt x="102" y="127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0" y="127"/>
                  <a:pt x="98" y="127"/>
                  <a:pt x="97" y="127"/>
                </a:cubicBezTo>
                <a:cubicBezTo>
                  <a:pt x="96" y="127"/>
                  <a:pt x="96" y="127"/>
                  <a:pt x="96" y="127"/>
                </a:cubicBezTo>
                <a:cubicBezTo>
                  <a:pt x="95" y="127"/>
                  <a:pt x="93" y="128"/>
                  <a:pt x="91" y="128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89" y="128"/>
                  <a:pt x="88" y="128"/>
                  <a:pt x="86" y="128"/>
                </a:cubicBezTo>
                <a:cubicBezTo>
                  <a:pt x="86" y="128"/>
                  <a:pt x="86" y="128"/>
                  <a:pt x="85" y="128"/>
                </a:cubicBezTo>
                <a:cubicBezTo>
                  <a:pt x="82" y="128"/>
                  <a:pt x="79" y="128"/>
                  <a:pt x="76" y="128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3" y="128"/>
                  <a:pt x="72" y="128"/>
                  <a:pt x="70" y="128"/>
                </a:cubicBezTo>
                <a:cubicBezTo>
                  <a:pt x="70" y="128"/>
                  <a:pt x="70" y="128"/>
                  <a:pt x="69" y="128"/>
                </a:cubicBezTo>
                <a:cubicBezTo>
                  <a:pt x="68" y="128"/>
                  <a:pt x="66" y="127"/>
                  <a:pt x="65" y="127"/>
                </a:cubicBezTo>
                <a:cubicBezTo>
                  <a:pt x="65" y="127"/>
                  <a:pt x="64" y="127"/>
                  <a:pt x="64" y="127"/>
                </a:cubicBezTo>
                <a:cubicBezTo>
                  <a:pt x="63" y="127"/>
                  <a:pt x="61" y="127"/>
                  <a:pt x="59" y="12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4" y="126"/>
                  <a:pt x="50" y="125"/>
                  <a:pt x="44" y="124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35" y="109"/>
                  <a:pt x="40" y="94"/>
                  <a:pt x="40" y="77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39"/>
                  <a:pt x="50" y="28"/>
                  <a:pt x="61" y="23"/>
                </a:cubicBezTo>
                <a:cubicBezTo>
                  <a:pt x="64" y="22"/>
                  <a:pt x="67" y="21"/>
                  <a:pt x="70" y="20"/>
                </a:cubicBezTo>
                <a:cubicBezTo>
                  <a:pt x="70" y="20"/>
                  <a:pt x="70" y="20"/>
                  <a:pt x="70" y="20"/>
                </a:cubicBezTo>
                <a:cubicBezTo>
                  <a:pt x="76" y="18"/>
                  <a:pt x="83" y="18"/>
                  <a:pt x="90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4" y="20"/>
                  <a:pt x="97" y="21"/>
                  <a:pt x="100" y="23"/>
                </a:cubicBezTo>
                <a:cubicBezTo>
                  <a:pt x="110" y="27"/>
                  <a:pt x="120" y="39"/>
                  <a:pt x="120" y="53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0" y="93"/>
                  <a:pt x="126" y="108"/>
                  <a:pt x="137" y="121"/>
                </a:cubicBezTo>
                <a:lnTo>
                  <a:pt x="116" y="124"/>
                </a:lnTo>
                <a:close/>
                <a:moveTo>
                  <a:pt x="98" y="34"/>
                </a:moveTo>
                <a:cubicBezTo>
                  <a:pt x="98" y="35"/>
                  <a:pt x="96" y="36"/>
                  <a:pt x="95" y="35"/>
                </a:cubicBezTo>
                <a:cubicBezTo>
                  <a:pt x="86" y="31"/>
                  <a:pt x="75" y="31"/>
                  <a:pt x="66" y="35"/>
                </a:cubicBezTo>
                <a:cubicBezTo>
                  <a:pt x="61" y="37"/>
                  <a:pt x="53" y="44"/>
                  <a:pt x="53" y="53"/>
                </a:cubicBezTo>
                <a:cubicBezTo>
                  <a:pt x="53" y="55"/>
                  <a:pt x="52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49" y="56"/>
                  <a:pt x="48" y="55"/>
                  <a:pt x="48" y="53"/>
                </a:cubicBezTo>
                <a:cubicBezTo>
                  <a:pt x="48" y="41"/>
                  <a:pt x="58" y="33"/>
                  <a:pt x="64" y="30"/>
                </a:cubicBezTo>
                <a:cubicBezTo>
                  <a:pt x="74" y="26"/>
                  <a:pt x="87" y="26"/>
                  <a:pt x="97" y="30"/>
                </a:cubicBezTo>
                <a:cubicBezTo>
                  <a:pt x="98" y="31"/>
                  <a:pt x="99" y="32"/>
                  <a:pt x="98" y="34"/>
                </a:cubicBezTo>
                <a:close/>
                <a:moveTo>
                  <a:pt x="13" y="58"/>
                </a:moveTo>
                <a:cubicBezTo>
                  <a:pt x="8" y="63"/>
                  <a:pt x="5" y="69"/>
                  <a:pt x="5" y="76"/>
                </a:cubicBezTo>
                <a:cubicBezTo>
                  <a:pt x="5" y="83"/>
                  <a:pt x="8" y="89"/>
                  <a:pt x="13" y="94"/>
                </a:cubicBezTo>
                <a:cubicBezTo>
                  <a:pt x="14" y="95"/>
                  <a:pt x="14" y="97"/>
                  <a:pt x="13" y="98"/>
                </a:cubicBezTo>
                <a:cubicBezTo>
                  <a:pt x="12" y="98"/>
                  <a:pt x="12" y="99"/>
                  <a:pt x="11" y="99"/>
                </a:cubicBezTo>
                <a:cubicBezTo>
                  <a:pt x="10" y="99"/>
                  <a:pt x="10" y="98"/>
                  <a:pt x="9" y="98"/>
                </a:cubicBezTo>
                <a:cubicBezTo>
                  <a:pt x="3" y="92"/>
                  <a:pt x="0" y="84"/>
                  <a:pt x="0" y="76"/>
                </a:cubicBezTo>
                <a:cubicBezTo>
                  <a:pt x="0" y="68"/>
                  <a:pt x="3" y="60"/>
                  <a:pt x="9" y="54"/>
                </a:cubicBezTo>
                <a:cubicBezTo>
                  <a:pt x="10" y="53"/>
                  <a:pt x="12" y="53"/>
                  <a:pt x="13" y="54"/>
                </a:cubicBezTo>
                <a:cubicBezTo>
                  <a:pt x="14" y="55"/>
                  <a:pt x="14" y="57"/>
                  <a:pt x="13" y="58"/>
                </a:cubicBezTo>
                <a:close/>
                <a:moveTo>
                  <a:pt x="20" y="92"/>
                </a:moveTo>
                <a:cubicBezTo>
                  <a:pt x="11" y="83"/>
                  <a:pt x="11" y="68"/>
                  <a:pt x="20" y="59"/>
                </a:cubicBezTo>
                <a:cubicBezTo>
                  <a:pt x="21" y="58"/>
                  <a:pt x="23" y="58"/>
                  <a:pt x="24" y="59"/>
                </a:cubicBezTo>
                <a:cubicBezTo>
                  <a:pt x="25" y="60"/>
                  <a:pt x="25" y="62"/>
                  <a:pt x="24" y="63"/>
                </a:cubicBezTo>
                <a:cubicBezTo>
                  <a:pt x="17" y="70"/>
                  <a:pt x="17" y="81"/>
                  <a:pt x="24" y="88"/>
                </a:cubicBezTo>
                <a:cubicBezTo>
                  <a:pt x="25" y="89"/>
                  <a:pt x="25" y="91"/>
                  <a:pt x="24" y="92"/>
                </a:cubicBezTo>
                <a:cubicBezTo>
                  <a:pt x="24" y="92"/>
                  <a:pt x="23" y="93"/>
                  <a:pt x="22" y="93"/>
                </a:cubicBezTo>
                <a:cubicBezTo>
                  <a:pt x="21" y="93"/>
                  <a:pt x="21" y="92"/>
                  <a:pt x="20" y="92"/>
                </a:cubicBezTo>
                <a:close/>
                <a:moveTo>
                  <a:pt x="160" y="76"/>
                </a:moveTo>
                <a:cubicBezTo>
                  <a:pt x="160" y="84"/>
                  <a:pt x="157" y="92"/>
                  <a:pt x="151" y="98"/>
                </a:cubicBezTo>
                <a:cubicBezTo>
                  <a:pt x="150" y="98"/>
                  <a:pt x="150" y="99"/>
                  <a:pt x="149" y="99"/>
                </a:cubicBezTo>
                <a:cubicBezTo>
                  <a:pt x="148" y="99"/>
                  <a:pt x="148" y="98"/>
                  <a:pt x="147" y="98"/>
                </a:cubicBezTo>
                <a:cubicBezTo>
                  <a:pt x="146" y="97"/>
                  <a:pt x="146" y="95"/>
                  <a:pt x="147" y="94"/>
                </a:cubicBezTo>
                <a:cubicBezTo>
                  <a:pt x="152" y="89"/>
                  <a:pt x="155" y="83"/>
                  <a:pt x="155" y="76"/>
                </a:cubicBezTo>
                <a:cubicBezTo>
                  <a:pt x="155" y="69"/>
                  <a:pt x="152" y="63"/>
                  <a:pt x="147" y="58"/>
                </a:cubicBezTo>
                <a:cubicBezTo>
                  <a:pt x="146" y="57"/>
                  <a:pt x="146" y="55"/>
                  <a:pt x="147" y="54"/>
                </a:cubicBezTo>
                <a:cubicBezTo>
                  <a:pt x="148" y="53"/>
                  <a:pt x="150" y="53"/>
                  <a:pt x="151" y="54"/>
                </a:cubicBezTo>
                <a:cubicBezTo>
                  <a:pt x="157" y="60"/>
                  <a:pt x="160" y="68"/>
                  <a:pt x="160" y="76"/>
                </a:cubicBezTo>
                <a:close/>
                <a:moveTo>
                  <a:pt x="140" y="59"/>
                </a:moveTo>
                <a:cubicBezTo>
                  <a:pt x="149" y="68"/>
                  <a:pt x="149" y="83"/>
                  <a:pt x="140" y="92"/>
                </a:cubicBezTo>
                <a:cubicBezTo>
                  <a:pt x="139" y="92"/>
                  <a:pt x="139" y="93"/>
                  <a:pt x="138" y="93"/>
                </a:cubicBezTo>
                <a:cubicBezTo>
                  <a:pt x="137" y="93"/>
                  <a:pt x="136" y="92"/>
                  <a:pt x="136" y="92"/>
                </a:cubicBezTo>
                <a:cubicBezTo>
                  <a:pt x="135" y="91"/>
                  <a:pt x="135" y="89"/>
                  <a:pt x="136" y="88"/>
                </a:cubicBezTo>
                <a:cubicBezTo>
                  <a:pt x="143" y="81"/>
                  <a:pt x="143" y="70"/>
                  <a:pt x="136" y="63"/>
                </a:cubicBezTo>
                <a:cubicBezTo>
                  <a:pt x="135" y="62"/>
                  <a:pt x="135" y="60"/>
                  <a:pt x="136" y="59"/>
                </a:cubicBezTo>
                <a:cubicBezTo>
                  <a:pt x="137" y="58"/>
                  <a:pt x="139" y="58"/>
                  <a:pt x="140" y="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 2149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2145188" y="2718073"/>
            <a:ext cx="581911" cy="527780"/>
          </a:xfrm>
          <a:custGeom>
            <a:avLst/>
            <a:gdLst>
              <a:gd name="T0" fmla="*/ 72 w 160"/>
              <a:gd name="T1" fmla="*/ 144 h 144"/>
              <a:gd name="T2" fmla="*/ 72 w 160"/>
              <a:gd name="T3" fmla="*/ 101 h 144"/>
              <a:gd name="T4" fmla="*/ 128 w 160"/>
              <a:gd name="T5" fmla="*/ 43 h 144"/>
              <a:gd name="T6" fmla="*/ 123 w 160"/>
              <a:gd name="T7" fmla="*/ 139 h 144"/>
              <a:gd name="T8" fmla="*/ 123 w 160"/>
              <a:gd name="T9" fmla="*/ 107 h 144"/>
              <a:gd name="T10" fmla="*/ 72 w 160"/>
              <a:gd name="T11" fmla="*/ 107 h 144"/>
              <a:gd name="T12" fmla="*/ 72 w 160"/>
              <a:gd name="T13" fmla="*/ 139 h 144"/>
              <a:gd name="T14" fmla="*/ 99 w 160"/>
              <a:gd name="T15" fmla="*/ 5 h 144"/>
              <a:gd name="T16" fmla="*/ 37 w 160"/>
              <a:gd name="T17" fmla="*/ 72 h 144"/>
              <a:gd name="T18" fmla="*/ 104 w 160"/>
              <a:gd name="T19" fmla="*/ 5 h 144"/>
              <a:gd name="T20" fmla="*/ 141 w 160"/>
              <a:gd name="T21" fmla="*/ 11 h 144"/>
              <a:gd name="T22" fmla="*/ 149 w 160"/>
              <a:gd name="T23" fmla="*/ 11 h 144"/>
              <a:gd name="T24" fmla="*/ 141 w 160"/>
              <a:gd name="T25" fmla="*/ 11 h 144"/>
              <a:gd name="T26" fmla="*/ 136 w 160"/>
              <a:gd name="T27" fmla="*/ 8 h 144"/>
              <a:gd name="T28" fmla="*/ 133 w 160"/>
              <a:gd name="T29" fmla="*/ 13 h 144"/>
              <a:gd name="T30" fmla="*/ 155 w 160"/>
              <a:gd name="T31" fmla="*/ 8 h 144"/>
              <a:gd name="T32" fmla="*/ 157 w 160"/>
              <a:gd name="T33" fmla="*/ 13 h 144"/>
              <a:gd name="T34" fmla="*/ 149 w 160"/>
              <a:gd name="T35" fmla="*/ 32 h 144"/>
              <a:gd name="T36" fmla="*/ 141 w 160"/>
              <a:gd name="T37" fmla="*/ 32 h 144"/>
              <a:gd name="T38" fmla="*/ 149 w 160"/>
              <a:gd name="T39" fmla="*/ 32 h 144"/>
              <a:gd name="T40" fmla="*/ 136 w 160"/>
              <a:gd name="T41" fmla="*/ 29 h 144"/>
              <a:gd name="T42" fmla="*/ 133 w 160"/>
              <a:gd name="T43" fmla="*/ 35 h 144"/>
              <a:gd name="T44" fmla="*/ 157 w 160"/>
              <a:gd name="T45" fmla="*/ 35 h 144"/>
              <a:gd name="T46" fmla="*/ 155 w 160"/>
              <a:gd name="T47" fmla="*/ 29 h 144"/>
              <a:gd name="T48" fmla="*/ 139 w 160"/>
              <a:gd name="T49" fmla="*/ 19 h 144"/>
              <a:gd name="T50" fmla="*/ 141 w 160"/>
              <a:gd name="T51" fmla="*/ 24 h 144"/>
              <a:gd name="T52" fmla="*/ 139 w 160"/>
              <a:gd name="T53" fmla="*/ 19 h 144"/>
              <a:gd name="T54" fmla="*/ 155 w 160"/>
              <a:gd name="T55" fmla="*/ 21 h 144"/>
              <a:gd name="T56" fmla="*/ 147 w 160"/>
              <a:gd name="T57" fmla="*/ 21 h 144"/>
              <a:gd name="T58" fmla="*/ 147 w 160"/>
              <a:gd name="T59" fmla="*/ 117 h 144"/>
              <a:gd name="T60" fmla="*/ 144 w 160"/>
              <a:gd name="T61" fmla="*/ 112 h 144"/>
              <a:gd name="T62" fmla="*/ 131 w 160"/>
              <a:gd name="T63" fmla="*/ 115 h 144"/>
              <a:gd name="T64" fmla="*/ 139 w 160"/>
              <a:gd name="T65" fmla="*/ 115 h 144"/>
              <a:gd name="T66" fmla="*/ 131 w 160"/>
              <a:gd name="T67" fmla="*/ 115 h 144"/>
              <a:gd name="T68" fmla="*/ 155 w 160"/>
              <a:gd name="T69" fmla="*/ 117 h 144"/>
              <a:gd name="T70" fmla="*/ 157 w 160"/>
              <a:gd name="T71" fmla="*/ 112 h 144"/>
              <a:gd name="T72" fmla="*/ 147 w 160"/>
              <a:gd name="T73" fmla="*/ 139 h 144"/>
              <a:gd name="T74" fmla="*/ 144 w 160"/>
              <a:gd name="T75" fmla="*/ 133 h 144"/>
              <a:gd name="T76" fmla="*/ 139 w 160"/>
              <a:gd name="T77" fmla="*/ 136 h 144"/>
              <a:gd name="T78" fmla="*/ 131 w 160"/>
              <a:gd name="T79" fmla="*/ 136 h 144"/>
              <a:gd name="T80" fmla="*/ 139 w 160"/>
              <a:gd name="T81" fmla="*/ 136 h 144"/>
              <a:gd name="T82" fmla="*/ 155 w 160"/>
              <a:gd name="T83" fmla="*/ 139 h 144"/>
              <a:gd name="T84" fmla="*/ 157 w 160"/>
              <a:gd name="T85" fmla="*/ 133 h 144"/>
              <a:gd name="T86" fmla="*/ 139 w 160"/>
              <a:gd name="T87" fmla="*/ 128 h 144"/>
              <a:gd name="T88" fmla="*/ 141 w 160"/>
              <a:gd name="T89" fmla="*/ 123 h 144"/>
              <a:gd name="T90" fmla="*/ 152 w 160"/>
              <a:gd name="T91" fmla="*/ 128 h 144"/>
              <a:gd name="T92" fmla="*/ 149 w 160"/>
              <a:gd name="T93" fmla="*/ 123 h 144"/>
              <a:gd name="T94" fmla="*/ 152 w 160"/>
              <a:gd name="T95" fmla="*/ 12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56" y="101"/>
                  <a:pt x="43" y="88"/>
                  <a:pt x="43" y="72"/>
                </a:cubicBezTo>
                <a:cubicBezTo>
                  <a:pt x="43" y="56"/>
                  <a:pt x="56" y="43"/>
                  <a:pt x="72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28" y="0"/>
                  <a:pt x="128" y="0"/>
                  <a:pt x="128" y="0"/>
                </a:cubicBezTo>
                <a:lnTo>
                  <a:pt x="72" y="0"/>
                </a:lnTo>
                <a:close/>
                <a:moveTo>
                  <a:pt x="123" y="139"/>
                </a:moveTo>
                <a:cubicBezTo>
                  <a:pt x="104" y="139"/>
                  <a:pt x="104" y="139"/>
                  <a:pt x="104" y="139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23" y="107"/>
                  <a:pt x="123" y="107"/>
                  <a:pt x="123" y="107"/>
                </a:cubicBezTo>
                <a:lnTo>
                  <a:pt x="123" y="139"/>
                </a:lnTo>
                <a:close/>
                <a:moveTo>
                  <a:pt x="37" y="72"/>
                </a:moveTo>
                <a:cubicBezTo>
                  <a:pt x="37" y="91"/>
                  <a:pt x="53" y="107"/>
                  <a:pt x="72" y="107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99" y="139"/>
                  <a:pt x="99" y="139"/>
                  <a:pt x="99" y="139"/>
                </a:cubicBezTo>
                <a:cubicBezTo>
                  <a:pt x="72" y="139"/>
                  <a:pt x="72" y="139"/>
                  <a:pt x="72" y="139"/>
                </a:cubicBezTo>
                <a:cubicBezTo>
                  <a:pt x="35" y="139"/>
                  <a:pt x="5" y="109"/>
                  <a:pt x="5" y="72"/>
                </a:cubicBezTo>
                <a:cubicBezTo>
                  <a:pt x="5" y="35"/>
                  <a:pt x="35" y="5"/>
                  <a:pt x="72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37"/>
                  <a:pt x="99" y="37"/>
                  <a:pt x="99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53" y="37"/>
                  <a:pt x="37" y="53"/>
                  <a:pt x="37" y="72"/>
                </a:cubicBezTo>
                <a:close/>
                <a:moveTo>
                  <a:pt x="123" y="37"/>
                </a:moveTo>
                <a:cubicBezTo>
                  <a:pt x="104" y="37"/>
                  <a:pt x="104" y="37"/>
                  <a:pt x="104" y="37"/>
                </a:cubicBezTo>
                <a:cubicBezTo>
                  <a:pt x="104" y="5"/>
                  <a:pt x="104" y="5"/>
                  <a:pt x="104" y="5"/>
                </a:cubicBezTo>
                <a:cubicBezTo>
                  <a:pt x="123" y="5"/>
                  <a:pt x="123" y="5"/>
                  <a:pt x="123" y="5"/>
                </a:cubicBezTo>
                <a:lnTo>
                  <a:pt x="123" y="37"/>
                </a:lnTo>
                <a:close/>
                <a:moveTo>
                  <a:pt x="141" y="11"/>
                </a:moveTo>
                <a:cubicBezTo>
                  <a:pt x="141" y="9"/>
                  <a:pt x="143" y="8"/>
                  <a:pt x="144" y="8"/>
                </a:cubicBezTo>
                <a:cubicBezTo>
                  <a:pt x="147" y="8"/>
                  <a:pt x="147" y="8"/>
                  <a:pt x="147" y="8"/>
                </a:cubicBezTo>
                <a:cubicBezTo>
                  <a:pt x="148" y="8"/>
                  <a:pt x="149" y="9"/>
                  <a:pt x="149" y="11"/>
                </a:cubicBezTo>
                <a:cubicBezTo>
                  <a:pt x="149" y="12"/>
                  <a:pt x="148" y="13"/>
                  <a:pt x="147" y="13"/>
                </a:cubicBezTo>
                <a:cubicBezTo>
                  <a:pt x="144" y="13"/>
                  <a:pt x="144" y="13"/>
                  <a:pt x="144" y="13"/>
                </a:cubicBezTo>
                <a:cubicBezTo>
                  <a:pt x="143" y="13"/>
                  <a:pt x="141" y="12"/>
                  <a:pt x="141" y="11"/>
                </a:cubicBezTo>
                <a:close/>
                <a:moveTo>
                  <a:pt x="131" y="11"/>
                </a:moveTo>
                <a:cubicBezTo>
                  <a:pt x="131" y="9"/>
                  <a:pt x="132" y="8"/>
                  <a:pt x="133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7" y="8"/>
                  <a:pt x="139" y="9"/>
                  <a:pt x="139" y="11"/>
                </a:cubicBezTo>
                <a:cubicBezTo>
                  <a:pt x="139" y="12"/>
                  <a:pt x="137" y="13"/>
                  <a:pt x="136" y="13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2" y="13"/>
                  <a:pt x="131" y="12"/>
                  <a:pt x="131" y="11"/>
                </a:cubicBezTo>
                <a:close/>
                <a:moveTo>
                  <a:pt x="152" y="11"/>
                </a:moveTo>
                <a:cubicBezTo>
                  <a:pt x="152" y="9"/>
                  <a:pt x="153" y="8"/>
                  <a:pt x="155" y="8"/>
                </a:cubicBezTo>
                <a:cubicBezTo>
                  <a:pt x="157" y="8"/>
                  <a:pt x="157" y="8"/>
                  <a:pt x="157" y="8"/>
                </a:cubicBezTo>
                <a:cubicBezTo>
                  <a:pt x="159" y="8"/>
                  <a:pt x="160" y="9"/>
                  <a:pt x="160" y="11"/>
                </a:cubicBezTo>
                <a:cubicBezTo>
                  <a:pt x="160" y="12"/>
                  <a:pt x="159" y="13"/>
                  <a:pt x="157" y="13"/>
                </a:cubicBezTo>
                <a:cubicBezTo>
                  <a:pt x="155" y="13"/>
                  <a:pt x="155" y="13"/>
                  <a:pt x="155" y="13"/>
                </a:cubicBezTo>
                <a:cubicBezTo>
                  <a:pt x="153" y="13"/>
                  <a:pt x="152" y="12"/>
                  <a:pt x="152" y="11"/>
                </a:cubicBezTo>
                <a:close/>
                <a:moveTo>
                  <a:pt x="149" y="32"/>
                </a:moveTo>
                <a:cubicBezTo>
                  <a:pt x="149" y="33"/>
                  <a:pt x="148" y="35"/>
                  <a:pt x="147" y="35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3" y="35"/>
                  <a:pt x="141" y="33"/>
                  <a:pt x="141" y="32"/>
                </a:cubicBezTo>
                <a:cubicBezTo>
                  <a:pt x="141" y="31"/>
                  <a:pt x="143" y="29"/>
                  <a:pt x="144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48" y="29"/>
                  <a:pt x="149" y="31"/>
                  <a:pt x="149" y="32"/>
                </a:cubicBezTo>
                <a:close/>
                <a:moveTo>
                  <a:pt x="131" y="32"/>
                </a:moveTo>
                <a:cubicBezTo>
                  <a:pt x="131" y="31"/>
                  <a:pt x="132" y="29"/>
                  <a:pt x="133" y="29"/>
                </a:cubicBezTo>
                <a:cubicBezTo>
                  <a:pt x="136" y="29"/>
                  <a:pt x="136" y="29"/>
                  <a:pt x="136" y="29"/>
                </a:cubicBezTo>
                <a:cubicBezTo>
                  <a:pt x="137" y="29"/>
                  <a:pt x="139" y="31"/>
                  <a:pt x="139" y="32"/>
                </a:cubicBezTo>
                <a:cubicBezTo>
                  <a:pt x="139" y="33"/>
                  <a:pt x="137" y="35"/>
                  <a:pt x="136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1" y="33"/>
                  <a:pt x="131" y="32"/>
                </a:cubicBezTo>
                <a:close/>
                <a:moveTo>
                  <a:pt x="160" y="32"/>
                </a:moveTo>
                <a:cubicBezTo>
                  <a:pt x="160" y="33"/>
                  <a:pt x="159" y="35"/>
                  <a:pt x="157" y="35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53" y="35"/>
                  <a:pt x="152" y="33"/>
                  <a:pt x="152" y="32"/>
                </a:cubicBezTo>
                <a:cubicBezTo>
                  <a:pt x="152" y="31"/>
                  <a:pt x="153" y="29"/>
                  <a:pt x="155" y="29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59" y="29"/>
                  <a:pt x="160" y="31"/>
                  <a:pt x="160" y="32"/>
                </a:cubicBezTo>
                <a:close/>
                <a:moveTo>
                  <a:pt x="139" y="19"/>
                </a:moveTo>
                <a:cubicBezTo>
                  <a:pt x="141" y="19"/>
                  <a:pt x="141" y="19"/>
                  <a:pt x="141" y="19"/>
                </a:cubicBezTo>
                <a:cubicBezTo>
                  <a:pt x="143" y="19"/>
                  <a:pt x="144" y="20"/>
                  <a:pt x="144" y="21"/>
                </a:cubicBezTo>
                <a:cubicBezTo>
                  <a:pt x="144" y="23"/>
                  <a:pt x="143" y="24"/>
                  <a:pt x="141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7" y="24"/>
                  <a:pt x="136" y="23"/>
                  <a:pt x="136" y="21"/>
                </a:cubicBezTo>
                <a:cubicBezTo>
                  <a:pt x="136" y="20"/>
                  <a:pt x="137" y="19"/>
                  <a:pt x="139" y="19"/>
                </a:cubicBezTo>
                <a:close/>
                <a:moveTo>
                  <a:pt x="149" y="19"/>
                </a:moveTo>
                <a:cubicBezTo>
                  <a:pt x="152" y="19"/>
                  <a:pt x="152" y="19"/>
                  <a:pt x="152" y="19"/>
                </a:cubicBezTo>
                <a:cubicBezTo>
                  <a:pt x="153" y="19"/>
                  <a:pt x="155" y="20"/>
                  <a:pt x="155" y="21"/>
                </a:cubicBezTo>
                <a:cubicBezTo>
                  <a:pt x="155" y="23"/>
                  <a:pt x="153" y="24"/>
                  <a:pt x="152" y="24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8" y="24"/>
                  <a:pt x="147" y="23"/>
                  <a:pt x="147" y="21"/>
                </a:cubicBezTo>
                <a:cubicBezTo>
                  <a:pt x="147" y="20"/>
                  <a:pt x="148" y="19"/>
                  <a:pt x="149" y="19"/>
                </a:cubicBezTo>
                <a:close/>
                <a:moveTo>
                  <a:pt x="149" y="115"/>
                </a:moveTo>
                <a:cubicBezTo>
                  <a:pt x="149" y="116"/>
                  <a:pt x="148" y="117"/>
                  <a:pt x="147" y="117"/>
                </a:cubicBezTo>
                <a:cubicBezTo>
                  <a:pt x="144" y="117"/>
                  <a:pt x="144" y="117"/>
                  <a:pt x="144" y="117"/>
                </a:cubicBezTo>
                <a:cubicBezTo>
                  <a:pt x="143" y="117"/>
                  <a:pt x="141" y="116"/>
                  <a:pt x="141" y="115"/>
                </a:cubicBezTo>
                <a:cubicBezTo>
                  <a:pt x="141" y="113"/>
                  <a:pt x="143" y="112"/>
                  <a:pt x="144" y="112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8" y="112"/>
                  <a:pt x="149" y="113"/>
                  <a:pt x="149" y="115"/>
                </a:cubicBezTo>
                <a:close/>
                <a:moveTo>
                  <a:pt x="131" y="115"/>
                </a:moveTo>
                <a:cubicBezTo>
                  <a:pt x="131" y="113"/>
                  <a:pt x="132" y="112"/>
                  <a:pt x="133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37" y="112"/>
                  <a:pt x="139" y="113"/>
                  <a:pt x="139" y="115"/>
                </a:cubicBezTo>
                <a:cubicBezTo>
                  <a:pt x="139" y="116"/>
                  <a:pt x="137" y="117"/>
                  <a:pt x="136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2" y="117"/>
                  <a:pt x="131" y="116"/>
                  <a:pt x="131" y="115"/>
                </a:cubicBezTo>
                <a:close/>
                <a:moveTo>
                  <a:pt x="160" y="115"/>
                </a:moveTo>
                <a:cubicBezTo>
                  <a:pt x="160" y="116"/>
                  <a:pt x="159" y="117"/>
                  <a:pt x="157" y="117"/>
                </a:cubicBezTo>
                <a:cubicBezTo>
                  <a:pt x="155" y="117"/>
                  <a:pt x="155" y="117"/>
                  <a:pt x="155" y="117"/>
                </a:cubicBezTo>
                <a:cubicBezTo>
                  <a:pt x="153" y="117"/>
                  <a:pt x="152" y="116"/>
                  <a:pt x="152" y="115"/>
                </a:cubicBezTo>
                <a:cubicBezTo>
                  <a:pt x="152" y="113"/>
                  <a:pt x="153" y="112"/>
                  <a:pt x="155" y="112"/>
                </a:cubicBezTo>
                <a:cubicBezTo>
                  <a:pt x="157" y="112"/>
                  <a:pt x="157" y="112"/>
                  <a:pt x="157" y="112"/>
                </a:cubicBezTo>
                <a:cubicBezTo>
                  <a:pt x="159" y="112"/>
                  <a:pt x="160" y="113"/>
                  <a:pt x="160" y="115"/>
                </a:cubicBezTo>
                <a:close/>
                <a:moveTo>
                  <a:pt x="149" y="136"/>
                </a:moveTo>
                <a:cubicBezTo>
                  <a:pt x="149" y="137"/>
                  <a:pt x="148" y="139"/>
                  <a:pt x="147" y="139"/>
                </a:cubicBezTo>
                <a:cubicBezTo>
                  <a:pt x="144" y="139"/>
                  <a:pt x="144" y="139"/>
                  <a:pt x="144" y="139"/>
                </a:cubicBezTo>
                <a:cubicBezTo>
                  <a:pt x="143" y="139"/>
                  <a:pt x="141" y="137"/>
                  <a:pt x="141" y="136"/>
                </a:cubicBezTo>
                <a:cubicBezTo>
                  <a:pt x="141" y="135"/>
                  <a:pt x="143" y="133"/>
                  <a:pt x="144" y="133"/>
                </a:cubicBezTo>
                <a:cubicBezTo>
                  <a:pt x="147" y="133"/>
                  <a:pt x="147" y="133"/>
                  <a:pt x="147" y="133"/>
                </a:cubicBezTo>
                <a:cubicBezTo>
                  <a:pt x="148" y="133"/>
                  <a:pt x="149" y="135"/>
                  <a:pt x="149" y="136"/>
                </a:cubicBezTo>
                <a:close/>
                <a:moveTo>
                  <a:pt x="139" y="136"/>
                </a:moveTo>
                <a:cubicBezTo>
                  <a:pt x="139" y="137"/>
                  <a:pt x="137" y="139"/>
                  <a:pt x="136" y="139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2" y="139"/>
                  <a:pt x="131" y="137"/>
                  <a:pt x="131" y="136"/>
                </a:cubicBezTo>
                <a:cubicBezTo>
                  <a:pt x="131" y="135"/>
                  <a:pt x="132" y="133"/>
                  <a:pt x="133" y="133"/>
                </a:cubicBezTo>
                <a:cubicBezTo>
                  <a:pt x="136" y="133"/>
                  <a:pt x="136" y="133"/>
                  <a:pt x="136" y="133"/>
                </a:cubicBezTo>
                <a:cubicBezTo>
                  <a:pt x="137" y="133"/>
                  <a:pt x="139" y="135"/>
                  <a:pt x="139" y="136"/>
                </a:cubicBezTo>
                <a:close/>
                <a:moveTo>
                  <a:pt x="160" y="136"/>
                </a:moveTo>
                <a:cubicBezTo>
                  <a:pt x="160" y="137"/>
                  <a:pt x="159" y="139"/>
                  <a:pt x="157" y="139"/>
                </a:cubicBezTo>
                <a:cubicBezTo>
                  <a:pt x="155" y="139"/>
                  <a:pt x="155" y="139"/>
                  <a:pt x="155" y="139"/>
                </a:cubicBezTo>
                <a:cubicBezTo>
                  <a:pt x="153" y="139"/>
                  <a:pt x="152" y="137"/>
                  <a:pt x="152" y="136"/>
                </a:cubicBezTo>
                <a:cubicBezTo>
                  <a:pt x="152" y="135"/>
                  <a:pt x="153" y="133"/>
                  <a:pt x="155" y="133"/>
                </a:cubicBezTo>
                <a:cubicBezTo>
                  <a:pt x="157" y="133"/>
                  <a:pt x="157" y="133"/>
                  <a:pt x="157" y="133"/>
                </a:cubicBezTo>
                <a:cubicBezTo>
                  <a:pt x="159" y="133"/>
                  <a:pt x="160" y="135"/>
                  <a:pt x="160" y="136"/>
                </a:cubicBezTo>
                <a:close/>
                <a:moveTo>
                  <a:pt x="141" y="128"/>
                </a:moveTo>
                <a:cubicBezTo>
                  <a:pt x="139" y="128"/>
                  <a:pt x="139" y="128"/>
                  <a:pt x="139" y="128"/>
                </a:cubicBezTo>
                <a:cubicBezTo>
                  <a:pt x="137" y="128"/>
                  <a:pt x="136" y="127"/>
                  <a:pt x="136" y="125"/>
                </a:cubicBezTo>
                <a:cubicBezTo>
                  <a:pt x="136" y="124"/>
                  <a:pt x="137" y="123"/>
                  <a:pt x="139" y="123"/>
                </a:cubicBezTo>
                <a:cubicBezTo>
                  <a:pt x="141" y="123"/>
                  <a:pt x="141" y="123"/>
                  <a:pt x="141" y="123"/>
                </a:cubicBezTo>
                <a:cubicBezTo>
                  <a:pt x="143" y="123"/>
                  <a:pt x="144" y="124"/>
                  <a:pt x="144" y="125"/>
                </a:cubicBezTo>
                <a:cubicBezTo>
                  <a:pt x="144" y="127"/>
                  <a:pt x="143" y="128"/>
                  <a:pt x="141" y="128"/>
                </a:cubicBezTo>
                <a:close/>
                <a:moveTo>
                  <a:pt x="152" y="128"/>
                </a:moveTo>
                <a:cubicBezTo>
                  <a:pt x="149" y="128"/>
                  <a:pt x="149" y="128"/>
                  <a:pt x="149" y="128"/>
                </a:cubicBezTo>
                <a:cubicBezTo>
                  <a:pt x="148" y="128"/>
                  <a:pt x="147" y="127"/>
                  <a:pt x="147" y="125"/>
                </a:cubicBezTo>
                <a:cubicBezTo>
                  <a:pt x="147" y="124"/>
                  <a:pt x="148" y="123"/>
                  <a:pt x="149" y="123"/>
                </a:cubicBezTo>
                <a:cubicBezTo>
                  <a:pt x="152" y="123"/>
                  <a:pt x="152" y="123"/>
                  <a:pt x="152" y="123"/>
                </a:cubicBezTo>
                <a:cubicBezTo>
                  <a:pt x="153" y="123"/>
                  <a:pt x="155" y="124"/>
                  <a:pt x="155" y="125"/>
                </a:cubicBezTo>
                <a:cubicBezTo>
                  <a:pt x="155" y="127"/>
                  <a:pt x="153" y="128"/>
                  <a:pt x="152" y="1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1213899" y="3966768"/>
            <a:ext cx="2457176" cy="396583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b="1">
                <a:solidFill>
                  <a:srgbClr val="2196F3"/>
                </a:solidFill>
                <a:latin typeface="+mn-ea"/>
              </a:defRPr>
            </a:lvl1pPr>
          </a:lstStyle>
          <a:p>
            <a:pPr algn="ctr"/>
            <a:r>
              <a:rPr lang="zh-CN" altLang="en-US" sz="1500" spc="30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zh-CN" altLang="en-US" sz="1500" spc="30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4689475" y="4443095"/>
            <a:ext cx="3046095" cy="1858010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lstStyle>
            <a:defPPr>
              <a:defRPr lang="en-US"/>
            </a:defPPr>
            <a:lvl1pPr marL="342900" indent="-342900">
              <a:lnSpc>
                <a:spcPct val="140000"/>
              </a:lnSpc>
              <a:buFont typeface="+mj-lt"/>
              <a:buAutoNum type="arabicPeriod"/>
              <a:defRPr kumimoji="1" sz="1400">
                <a:solidFill>
                  <a:srgbClr val="222222">
                    <a:lumMod val="75000"/>
                    <a:lumOff val="25000"/>
                  </a:srgbClr>
                </a:solidFill>
              </a:defRPr>
            </a:lvl1pPr>
          </a:lstStyle>
          <a:p>
            <a:pPr marL="0" indent="0" algn="l" fontAlgn="auto">
              <a:lnSpc>
                <a:spcPct val="150000"/>
              </a:lnSpc>
              <a:buNone/>
            </a:pP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zh-CN" altLang="en-US" sz="1200" spc="1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87900" y="4100195"/>
            <a:ext cx="2540000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None/>
            </a:pPr>
            <a:r>
              <a:rPr lang="zh-CN" altLang="en-US" sz="1500" b="1" spc="30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输入文字</a:t>
            </a:r>
            <a:endParaRPr lang="zh-CN" altLang="en-US" sz="1500" b="1"/>
          </a:p>
        </p:txBody>
      </p:sp>
      <p:sp>
        <p:nvSpPr>
          <p:cNvPr id="18" name="文本框 17"/>
          <p:cNvSpPr txBox="1"/>
          <p:nvPr/>
        </p:nvSpPr>
        <p:spPr>
          <a:xfrm>
            <a:off x="8392160" y="4101465"/>
            <a:ext cx="2540000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500" b="1" spc="30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输入文字</a:t>
            </a:r>
            <a:endParaRPr lang="zh-CN" altLang="en-US" sz="1500" b="1"/>
          </a:p>
        </p:txBody>
      </p:sp>
      <p:sp>
        <p:nvSpPr>
          <p:cNvPr id="19" name="文本框 18"/>
          <p:cNvSpPr txBox="1"/>
          <p:nvPr/>
        </p:nvSpPr>
        <p:spPr>
          <a:xfrm>
            <a:off x="8168005" y="4392295"/>
            <a:ext cx="30702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50000"/>
              </a:lnSpc>
              <a:buNone/>
            </a:pP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输入文字</a:t>
            </a:r>
            <a:endParaRPr lang="en-US" altLang="zh-CN" sz="1200" spc="15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3610" y="4424045"/>
            <a:ext cx="3313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50000"/>
              </a:lnSpc>
              <a:buNone/>
            </a:pP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输入文字</a:t>
            </a:r>
            <a:endParaRPr lang="zh-CN" altLang="en-US" sz="1200"/>
          </a:p>
        </p:txBody>
      </p:sp>
      <p:sp>
        <p:nvSpPr>
          <p:cNvPr id="3" name="矩形 2"/>
          <p:cNvSpPr/>
          <p:nvPr>
            <p:custDataLst>
              <p:tags r:id="rId11"/>
            </p:custDataLst>
          </p:nvPr>
        </p:nvSpPr>
        <p:spPr>
          <a:xfrm>
            <a:off x="4787900" y="1251585"/>
            <a:ext cx="99695" cy="3378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7标志组合横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7954010" y="2083435"/>
            <a:ext cx="3772535" cy="3787775"/>
            <a:chOff x="645" y="2691"/>
            <a:chExt cx="8078" cy="8110"/>
          </a:xfrm>
        </p:grpSpPr>
        <p:sp>
          <p:nvSpPr>
            <p:cNvPr id="10" name="圆角矩形 9"/>
            <p:cNvSpPr/>
            <p:nvPr/>
          </p:nvSpPr>
          <p:spPr>
            <a:xfrm>
              <a:off x="3368" y="2691"/>
              <a:ext cx="2682" cy="2682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方正黑体简体" panose="02010601030101010101" charset="-122"/>
                  <a:ea typeface="方正黑体简体" panose="02010601030101010101" charset="-122"/>
                </a:rPr>
                <a:t>输入文字</a:t>
              </a:r>
              <a:endParaRPr kumimoji="0" lang="zh-CN" altLang="zh-CN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6041" y="5437"/>
              <a:ext cx="2682" cy="2682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方正黑体简体" panose="02010601030101010101" charset="-122"/>
                  <a:ea typeface="方正黑体简体" panose="02010601030101010101" charset="-122"/>
                </a:rPr>
                <a:t>输入文字</a:t>
              </a: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45" y="5437"/>
              <a:ext cx="2682" cy="2682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lang="zh-CN" altLang="en-US" sz="1600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6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输入文字</a:t>
              </a: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3359" y="8119"/>
              <a:ext cx="2682" cy="2682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ctr" defTabSz="914400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输入文字</a:t>
              </a: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 rot="16200000" flipH="1" flipV="1">
              <a:off x="6168" y="3591"/>
              <a:ext cx="1722" cy="1716"/>
              <a:chOff x="15219" y="3727"/>
              <a:chExt cx="2220" cy="2211"/>
            </a:xfrm>
            <a:solidFill>
              <a:schemeClr val="bg1">
                <a:lumMod val="75000"/>
              </a:schemeClr>
            </a:solidFill>
          </p:grpSpPr>
          <p:sp>
            <p:nvSpPr>
              <p:cNvPr id="7" name="圆角右箭头 6"/>
              <p:cNvSpPr/>
              <p:nvPr/>
            </p:nvSpPr>
            <p:spPr>
              <a:xfrm>
                <a:off x="15475" y="3727"/>
                <a:ext cx="1965" cy="1965"/>
              </a:xfrm>
              <a:prstGeom prst="ben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圆角右箭头 16"/>
              <p:cNvSpPr/>
              <p:nvPr/>
            </p:nvSpPr>
            <p:spPr>
              <a:xfrm rot="16200000" flipH="1">
                <a:off x="15219" y="3974"/>
                <a:ext cx="1965" cy="1965"/>
              </a:xfrm>
              <a:prstGeom prst="ben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rot="10800000" flipH="1" flipV="1">
              <a:off x="1523" y="3594"/>
              <a:ext cx="1722" cy="1716"/>
              <a:chOff x="15219" y="3727"/>
              <a:chExt cx="2220" cy="2211"/>
            </a:xfrm>
            <a:solidFill>
              <a:schemeClr val="bg1">
                <a:lumMod val="75000"/>
              </a:schemeClr>
            </a:solidFill>
          </p:grpSpPr>
          <p:sp>
            <p:nvSpPr>
              <p:cNvPr id="20" name="圆角右箭头 19"/>
              <p:cNvSpPr/>
              <p:nvPr/>
            </p:nvSpPr>
            <p:spPr>
              <a:xfrm>
                <a:off x="15475" y="3727"/>
                <a:ext cx="1965" cy="1965"/>
              </a:xfrm>
              <a:prstGeom prst="ben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圆角右箭头 7"/>
              <p:cNvSpPr/>
              <p:nvPr/>
            </p:nvSpPr>
            <p:spPr>
              <a:xfrm rot="16200000" flipH="1">
                <a:off x="15219" y="3974"/>
                <a:ext cx="1965" cy="1965"/>
              </a:xfrm>
              <a:prstGeom prst="ben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0" flipH="1" flipV="1">
              <a:off x="6165" y="8227"/>
              <a:ext cx="1722" cy="1716"/>
              <a:chOff x="15219" y="3727"/>
              <a:chExt cx="2220" cy="2211"/>
            </a:xfrm>
            <a:solidFill>
              <a:schemeClr val="bg1">
                <a:lumMod val="75000"/>
              </a:schemeClr>
            </a:solidFill>
          </p:grpSpPr>
          <p:sp>
            <p:nvSpPr>
              <p:cNvPr id="23" name="圆角右箭头 22"/>
              <p:cNvSpPr/>
              <p:nvPr/>
            </p:nvSpPr>
            <p:spPr>
              <a:xfrm>
                <a:off x="15475" y="3727"/>
                <a:ext cx="1965" cy="1965"/>
              </a:xfrm>
              <a:prstGeom prst="ben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圆角右箭头 23"/>
              <p:cNvSpPr/>
              <p:nvPr/>
            </p:nvSpPr>
            <p:spPr>
              <a:xfrm rot="16200000" flipH="1">
                <a:off x="15219" y="3974"/>
                <a:ext cx="1965" cy="1965"/>
              </a:xfrm>
              <a:prstGeom prst="ben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rot="5400000" flipH="1" flipV="1">
              <a:off x="1520" y="8230"/>
              <a:ext cx="1722" cy="1716"/>
              <a:chOff x="15219" y="3727"/>
              <a:chExt cx="2220" cy="2211"/>
            </a:xfrm>
            <a:solidFill>
              <a:schemeClr val="bg1">
                <a:lumMod val="75000"/>
              </a:schemeClr>
            </a:solidFill>
          </p:grpSpPr>
          <p:sp>
            <p:nvSpPr>
              <p:cNvPr id="26" name="圆角右箭头 25"/>
              <p:cNvSpPr/>
              <p:nvPr/>
            </p:nvSpPr>
            <p:spPr>
              <a:xfrm>
                <a:off x="15475" y="3727"/>
                <a:ext cx="1965" cy="1965"/>
              </a:xfrm>
              <a:prstGeom prst="ben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圆角右箭头 27"/>
              <p:cNvSpPr/>
              <p:nvPr/>
            </p:nvSpPr>
            <p:spPr>
              <a:xfrm rot="16200000" flipH="1">
                <a:off x="15219" y="3974"/>
                <a:ext cx="1965" cy="1965"/>
              </a:xfrm>
              <a:prstGeom prst="ben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" name="十字箭头 28"/>
            <p:cNvSpPr/>
            <p:nvPr/>
          </p:nvSpPr>
          <p:spPr>
            <a:xfrm>
              <a:off x="3927" y="6006"/>
              <a:ext cx="1545" cy="1545"/>
            </a:xfrm>
            <a:prstGeom prst="quad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757555" y="1705928"/>
            <a:ext cx="7458075" cy="4140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rgbClr val="09416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1400">
                <a:solidFill>
                  <a:srgbClr val="09416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charset="-122"/>
                <a:sym typeface="+mn-ea"/>
              </a:rPr>
              <a:t>输入文字</a:t>
            </a:r>
            <a:r>
              <a:rPr lang="en-US" altLang="zh-CN" sz="1400">
                <a:solidFill>
                  <a:srgbClr val="09416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charset="-122"/>
                <a:sym typeface="+mn-ea"/>
              </a:rPr>
              <a:t>..................................................................</a:t>
            </a:r>
            <a:endParaRPr lang="en-US" altLang="zh-CN" sz="1400">
              <a:solidFill>
                <a:srgbClr val="094162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Title 6"/>
          <p:cNvSpPr txBox="1"/>
          <p:nvPr>
            <p:custDataLst>
              <p:tags r:id="rId2"/>
            </p:custDataLst>
          </p:nvPr>
        </p:nvSpPr>
        <p:spPr>
          <a:xfrm>
            <a:off x="661552" y="959111"/>
            <a:ext cx="10976675" cy="4400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400" spc="300" dirty="0">
                <a:ln w="3175">
                  <a:noFill/>
                  <a:prstDash val="dash"/>
                </a:ln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输入标题文字</a:t>
            </a:r>
            <a:endParaRPr lang="zh-CN" altLang="en-US" sz="2400" spc="300" dirty="0">
              <a:ln w="3175">
                <a:noFill/>
                <a:prstDash val="dash"/>
              </a:ln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520700" y="1017905"/>
            <a:ext cx="99695" cy="3378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7标志组合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>
            <p:custDataLst>
              <p:tags r:id="rId1"/>
            </p:custDataLst>
          </p:nvPr>
        </p:nvGrpSpPr>
        <p:grpSpPr>
          <a:xfrm>
            <a:off x="548005" y="1901825"/>
            <a:ext cx="11487150" cy="4406900"/>
            <a:chOff x="863" y="2611"/>
            <a:chExt cx="18090" cy="6940"/>
          </a:xfrm>
        </p:grpSpPr>
        <p:sp>
          <p:nvSpPr>
            <p:cNvPr id="137" name="矩形 136"/>
            <p:cNvSpPr/>
            <p:nvPr>
              <p:custDataLst>
                <p:tags r:id="rId2"/>
              </p:custDataLst>
            </p:nvPr>
          </p:nvSpPr>
          <p:spPr>
            <a:xfrm>
              <a:off x="1060" y="3052"/>
              <a:ext cx="8300" cy="3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3"/>
              </p:custDataLst>
            </p:nvPr>
          </p:nvSpPr>
          <p:spPr>
            <a:xfrm>
              <a:off x="863" y="3655"/>
              <a:ext cx="7290" cy="2441"/>
            </a:xfrm>
            <a:prstGeom prst="rect">
              <a:avLst/>
            </a:prstGeom>
            <a:noFill/>
          </p:spPr>
          <p:txBody>
            <a:bodyPr wrap="square" lIns="101600" tIns="0" rIns="82550" bIns="0" rtlCol="0">
              <a:noAutofit/>
            </a:bodyPr>
            <a:lstStyle>
              <a:defPPr>
                <a:defRPr lang="zh-CN"/>
              </a:defPPr>
              <a:lvl1pPr fontAlgn="auto">
                <a:lnSpc>
                  <a:spcPct val="130000"/>
                </a:lnSpc>
                <a:spcAft>
                  <a:spcPts val="1000"/>
                </a:spcAft>
                <a:defRPr sz="1600" spc="150"/>
              </a:lvl1pPr>
            </a:lstStyle>
            <a:p>
              <a:pPr indent="356870" algn="l">
                <a:lnSpc>
                  <a:spcPct val="100000"/>
                </a:lnSpc>
              </a:pP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（1）</a:t>
              </a:r>
              <a:r>
                <a:rPr lang="en-US" altLang="zh-CN" sz="1400">
                  <a:solidFill>
                    <a:srgbClr val="333333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xxxxxxxxxx</a:t>
              </a:r>
              <a:r>
                <a:rPr lang="en-US" sz="1400">
                  <a:solidFill>
                    <a:srgbClr val="333333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  </a:t>
              </a:r>
              <a:endParaRPr lang="en-US" sz="1400">
                <a:solidFill>
                  <a:srgbClr val="333333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  <a:p>
              <a:pPr indent="356870" algn="l">
                <a:lnSpc>
                  <a:spcPct val="100000"/>
                </a:lnSpc>
              </a:pP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（</a:t>
              </a:r>
              <a:r>
                <a:rPr lang="en-US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2</a:t>
              </a: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）</a:t>
              </a:r>
              <a:r>
                <a:rPr lang="en-US" altLang="zh-CN" sz="1400">
                  <a:solidFill>
                    <a:srgbClr val="333333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xxxxxxxxxx</a:t>
              </a:r>
              <a:endParaRPr lang="zh-CN" sz="1400">
                <a:solidFill>
                  <a:srgbClr val="333333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  <a:p>
              <a:pPr indent="356870" algn="l">
                <a:lnSpc>
                  <a:spcPct val="100000"/>
                </a:lnSpc>
              </a:pP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（</a:t>
              </a:r>
              <a:r>
                <a:rPr lang="en-US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3</a:t>
              </a: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）</a:t>
              </a:r>
              <a:r>
                <a:rPr lang="en-US" altLang="zh-CN" sz="1400">
                  <a:solidFill>
                    <a:srgbClr val="333333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xxxxxxxxxx</a:t>
              </a:r>
              <a:endParaRPr lang="zh-CN" sz="1400">
                <a:solidFill>
                  <a:srgbClr val="333333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  <a:p>
              <a:pPr indent="356870" algn="l">
                <a:lnSpc>
                  <a:spcPct val="100000"/>
                </a:lnSpc>
              </a:pP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（</a:t>
              </a:r>
              <a:r>
                <a:rPr lang="en-US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4</a:t>
              </a: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）</a:t>
              </a:r>
              <a:r>
                <a:rPr lang="en-US" altLang="zh-CN" sz="1400">
                  <a:solidFill>
                    <a:srgbClr val="333333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xxxxxxxxxx</a:t>
              </a:r>
              <a:endPara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40" name="矩形 139"/>
            <p:cNvSpPr/>
            <p:nvPr>
              <p:custDataLst>
                <p:tags r:id="rId4"/>
              </p:custDataLst>
            </p:nvPr>
          </p:nvSpPr>
          <p:spPr>
            <a:xfrm>
              <a:off x="9840" y="3052"/>
              <a:ext cx="8300" cy="3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71" name="矩形 70"/>
            <p:cNvSpPr/>
            <p:nvPr>
              <p:custDataLst>
                <p:tags r:id="rId5"/>
              </p:custDataLst>
            </p:nvPr>
          </p:nvSpPr>
          <p:spPr>
            <a:xfrm flipH="1">
              <a:off x="1705" y="2611"/>
              <a:ext cx="7150" cy="882"/>
            </a:xfrm>
            <a:prstGeom prst="rect">
              <a:avLst/>
            </a:prstGeom>
            <a:solidFill>
              <a:srgbClr val="31597F"/>
            </a:solidFill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zh-CN" altLang="en-US" sz="24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2002" y="2763"/>
              <a:ext cx="1568" cy="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输入文字</a:t>
              </a:r>
              <a:endParaRPr kumimoji="1"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7"/>
              </p:custDataLst>
            </p:nvPr>
          </p:nvSpPr>
          <p:spPr>
            <a:xfrm flipH="1">
              <a:off x="10628" y="2616"/>
              <a:ext cx="7150" cy="882"/>
            </a:xfrm>
            <a:prstGeom prst="rect">
              <a:avLst/>
            </a:prstGeom>
            <a:solidFill>
              <a:srgbClr val="31597F"/>
            </a:solidFill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lIns="0" tIns="0" rIns="0" bIns="0" rtlCol="0" anchor="ctr"/>
            <a:p>
              <a:pPr algn="ctr"/>
              <a:endParaRPr kumimoji="1" lang="zh-CN" altLang="en-US" sz="24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8"/>
              </p:custDataLst>
            </p:nvPr>
          </p:nvSpPr>
          <p:spPr>
            <a:xfrm>
              <a:off x="9809" y="3712"/>
              <a:ext cx="7290" cy="2441"/>
            </a:xfrm>
            <a:prstGeom prst="rect">
              <a:avLst/>
            </a:prstGeom>
            <a:noFill/>
          </p:spPr>
          <p:txBody>
            <a:bodyPr wrap="square" lIns="101600" tIns="0" rIns="82550" bIns="0" rtlCol="0">
              <a:noAutofit/>
            </a:bodyPr>
            <a:lstStyle>
              <a:defPPr>
                <a:defRPr lang="zh-CN"/>
              </a:defPPr>
              <a:lvl1pPr fontAlgn="auto">
                <a:lnSpc>
                  <a:spcPct val="130000"/>
                </a:lnSpc>
                <a:spcAft>
                  <a:spcPts val="1000"/>
                </a:spcAft>
                <a:defRPr sz="1600" spc="150"/>
              </a:lvl1pPr>
            </a:lstStyle>
            <a:p>
              <a:pPr indent="356870">
                <a:lnSpc>
                  <a:spcPct val="100000"/>
                </a:lnSpc>
              </a:pP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（1）</a:t>
              </a:r>
              <a:r>
                <a:rPr lang="en-US" altLang="zh-CN" sz="1400">
                  <a:solidFill>
                    <a:srgbClr val="333333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xxxxxxxxxx</a:t>
              </a:r>
              <a:endParaRPr lang="zh-CN" sz="14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  <a:p>
              <a:pPr indent="356870">
                <a:lnSpc>
                  <a:spcPct val="100000"/>
                </a:lnSpc>
              </a:pP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（</a:t>
              </a:r>
              <a:r>
                <a:rPr lang="en-US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2</a:t>
              </a: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）</a:t>
              </a:r>
              <a:r>
                <a:rPr lang="en-US" altLang="zh-CN" sz="1400">
                  <a:solidFill>
                    <a:srgbClr val="333333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xxxxxxxxxx</a:t>
              </a:r>
              <a:endParaRPr lang="zh-CN" sz="14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  <a:p>
              <a:pPr indent="356870">
                <a:lnSpc>
                  <a:spcPct val="100000"/>
                </a:lnSpc>
              </a:pP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（</a:t>
              </a:r>
              <a:r>
                <a:rPr lang="en-US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3</a:t>
              </a: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）</a:t>
              </a:r>
              <a:r>
                <a:rPr lang="en-US" altLang="zh-CN" sz="1400">
                  <a:solidFill>
                    <a:srgbClr val="333333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xxxxxxxxxx</a:t>
              </a:r>
              <a:endParaRPr lang="zh-CN" sz="14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  <a:p>
              <a:pPr indent="356870" algn="l">
                <a:lnSpc>
                  <a:spcPct val="100000"/>
                </a:lnSpc>
              </a:pP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（</a:t>
              </a:r>
              <a:r>
                <a:rPr lang="en-US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4</a:t>
              </a: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）</a:t>
              </a:r>
              <a:r>
                <a:rPr lang="en-US" altLang="zh-CN" sz="1400">
                  <a:solidFill>
                    <a:srgbClr val="333333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xxxxxxxxxx</a:t>
              </a:r>
              <a:endPara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9"/>
              </p:custDataLst>
            </p:nvPr>
          </p:nvSpPr>
          <p:spPr>
            <a:xfrm>
              <a:off x="1078" y="6450"/>
              <a:ext cx="8300" cy="3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10"/>
              </p:custDataLst>
            </p:nvPr>
          </p:nvSpPr>
          <p:spPr>
            <a:xfrm>
              <a:off x="881" y="7053"/>
              <a:ext cx="7290" cy="2441"/>
            </a:xfrm>
            <a:prstGeom prst="rect">
              <a:avLst/>
            </a:prstGeom>
            <a:noFill/>
          </p:spPr>
          <p:txBody>
            <a:bodyPr wrap="square" lIns="101600" tIns="0" rIns="82550" bIns="0" rtlCol="0">
              <a:noAutofit/>
            </a:bodyPr>
            <a:lstStyle>
              <a:defPPr>
                <a:defRPr lang="zh-CN"/>
              </a:defPPr>
              <a:lvl1pPr fontAlgn="auto">
                <a:lnSpc>
                  <a:spcPct val="130000"/>
                </a:lnSpc>
                <a:spcAft>
                  <a:spcPts val="1000"/>
                </a:spcAft>
                <a:defRPr sz="1600" spc="150"/>
              </a:lvl1pPr>
            </a:lstStyle>
            <a:p>
              <a:pPr indent="356870">
                <a:lnSpc>
                  <a:spcPct val="100000"/>
                </a:lnSpc>
              </a:pP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（1）</a:t>
              </a:r>
              <a:r>
                <a:rPr lang="en-US" altLang="zh-CN" sz="1400">
                  <a:solidFill>
                    <a:srgbClr val="333333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xxxxxxxxxx</a:t>
              </a:r>
              <a:endParaRPr lang="zh-CN" sz="14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  <a:p>
              <a:pPr indent="356870">
                <a:lnSpc>
                  <a:spcPct val="100000"/>
                </a:lnSpc>
              </a:pP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（</a:t>
              </a:r>
              <a:r>
                <a:rPr lang="en-US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2</a:t>
              </a: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）</a:t>
              </a:r>
              <a:r>
                <a:rPr lang="en-US" altLang="zh-CN" sz="1400">
                  <a:solidFill>
                    <a:srgbClr val="333333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xxxxxxxxxx</a:t>
              </a:r>
              <a:endParaRPr lang="zh-CN" sz="14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  <a:p>
              <a:pPr indent="356870">
                <a:lnSpc>
                  <a:spcPct val="100000"/>
                </a:lnSpc>
              </a:pP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（</a:t>
              </a:r>
              <a:r>
                <a:rPr lang="en-US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3</a:t>
              </a: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）</a:t>
              </a:r>
              <a:r>
                <a:rPr lang="en-US" altLang="zh-CN" sz="1400">
                  <a:solidFill>
                    <a:srgbClr val="333333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xxxxxxxxxx</a:t>
              </a:r>
              <a:endPara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endParaRPr>
            </a:p>
            <a:p>
              <a:pPr indent="356870">
                <a:lnSpc>
                  <a:spcPct val="100000"/>
                </a:lnSpc>
              </a:pP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（</a:t>
              </a:r>
              <a:r>
                <a:rPr lang="en-US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4</a:t>
              </a: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）</a:t>
              </a:r>
              <a:r>
                <a:rPr lang="en-US" altLang="zh-CN" sz="1400">
                  <a:solidFill>
                    <a:srgbClr val="333333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xxxxxxxxxx</a:t>
              </a:r>
              <a:endPara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11"/>
              </p:custDataLst>
            </p:nvPr>
          </p:nvSpPr>
          <p:spPr>
            <a:xfrm>
              <a:off x="9858" y="6450"/>
              <a:ext cx="8300" cy="3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12"/>
              </p:custDataLst>
            </p:nvPr>
          </p:nvSpPr>
          <p:spPr>
            <a:xfrm flipH="1">
              <a:off x="1723" y="6009"/>
              <a:ext cx="7150" cy="882"/>
            </a:xfrm>
            <a:prstGeom prst="rect">
              <a:avLst/>
            </a:prstGeom>
            <a:solidFill>
              <a:srgbClr val="31597F"/>
            </a:solidFill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zh-CN" altLang="en-US" sz="24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3"/>
              </p:custDataLst>
            </p:nvPr>
          </p:nvSpPr>
          <p:spPr>
            <a:xfrm flipH="1">
              <a:off x="10646" y="6014"/>
              <a:ext cx="7150" cy="882"/>
            </a:xfrm>
            <a:prstGeom prst="rect">
              <a:avLst/>
            </a:prstGeom>
            <a:solidFill>
              <a:srgbClr val="31597F"/>
            </a:solidFill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lIns="0" tIns="0" rIns="0" bIns="0" rtlCol="0" anchor="ctr"/>
            <a:p>
              <a:pPr algn="ctr"/>
              <a:endParaRPr kumimoji="1" lang="zh-CN" altLang="en-US" sz="24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4"/>
              </p:custDataLst>
            </p:nvPr>
          </p:nvSpPr>
          <p:spPr>
            <a:xfrm>
              <a:off x="9814" y="7110"/>
              <a:ext cx="9139" cy="2441"/>
            </a:xfrm>
            <a:prstGeom prst="rect">
              <a:avLst/>
            </a:prstGeom>
            <a:noFill/>
          </p:spPr>
          <p:txBody>
            <a:bodyPr wrap="square" lIns="101600" tIns="0" rIns="82550" bIns="0" rtlCol="0">
              <a:noAutofit/>
            </a:bodyPr>
            <a:lstStyle>
              <a:defPPr>
                <a:defRPr lang="zh-CN"/>
              </a:defPPr>
              <a:lvl1pPr fontAlgn="auto">
                <a:lnSpc>
                  <a:spcPct val="130000"/>
                </a:lnSpc>
                <a:spcAft>
                  <a:spcPts val="1000"/>
                </a:spcAft>
                <a:defRPr sz="1600" spc="150"/>
              </a:lvl1pPr>
            </a:lstStyle>
            <a:p>
              <a:pPr indent="356870" algn="l">
                <a:lnSpc>
                  <a:spcPct val="100000"/>
                </a:lnSpc>
                <a:buClrTx/>
                <a:buSzTx/>
                <a:buNone/>
              </a:pP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（1）</a:t>
              </a:r>
              <a:r>
                <a:rPr lang="en-US" altLang="zh-CN" sz="1400">
                  <a:solidFill>
                    <a:srgbClr val="333333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xxxxxxxxxx</a:t>
              </a:r>
              <a:endParaRPr lang="zh-CN" sz="14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endParaRPr>
            </a:p>
            <a:p>
              <a:pPr indent="356870" algn="l">
                <a:lnSpc>
                  <a:spcPct val="100000"/>
                </a:lnSpc>
                <a:buClrTx/>
                <a:buSzTx/>
                <a:buNone/>
              </a:pP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（2）</a:t>
              </a:r>
              <a:r>
                <a:rPr lang="en-US" altLang="zh-CN" sz="1400">
                  <a:solidFill>
                    <a:srgbClr val="333333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xxxxxxxxxx</a:t>
              </a:r>
              <a:endParaRPr lang="zh-CN" sz="14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endParaRPr>
            </a:p>
            <a:p>
              <a:pPr indent="356870" algn="l">
                <a:lnSpc>
                  <a:spcPct val="100000"/>
                </a:lnSpc>
                <a:buClrTx/>
                <a:buSzTx/>
                <a:buNone/>
              </a:pP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（3）</a:t>
              </a:r>
              <a:r>
                <a:rPr lang="en-US" altLang="zh-CN" sz="1400">
                  <a:solidFill>
                    <a:srgbClr val="333333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xxxxxxxxxx</a:t>
              </a:r>
              <a:endPara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endParaRPr>
            </a:p>
            <a:p>
              <a:pPr indent="356870" algn="l">
                <a:lnSpc>
                  <a:spcPct val="100000"/>
                </a:lnSpc>
                <a:buClrTx/>
                <a:buSzTx/>
                <a:buNone/>
              </a:pPr>
              <a:r>
                <a:rPr lang="zh-CN" sz="14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（4）</a:t>
              </a:r>
              <a:r>
                <a:rPr lang="en-US" altLang="zh-CN" sz="1400">
                  <a:solidFill>
                    <a:srgbClr val="333333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xxxxxxxxxx</a:t>
              </a:r>
              <a:endParaRPr lang="zh-CN" sz="14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15"/>
            </p:custDataLst>
          </p:nvPr>
        </p:nvSpPr>
        <p:spPr>
          <a:xfrm>
            <a:off x="7044055" y="2000250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输入文字</a:t>
            </a:r>
            <a:endParaRPr kumimoji="1"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16"/>
            </p:custDataLst>
          </p:nvPr>
        </p:nvSpPr>
        <p:spPr>
          <a:xfrm>
            <a:off x="7044055" y="4174490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输入文字</a:t>
            </a:r>
            <a:endParaRPr kumimoji="1"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17"/>
            </p:custDataLst>
          </p:nvPr>
        </p:nvSpPr>
        <p:spPr>
          <a:xfrm>
            <a:off x="1271270" y="4150995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输入文字</a:t>
            </a:r>
            <a:endParaRPr kumimoji="1"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5" name="Title 6"/>
          <p:cNvSpPr txBox="1"/>
          <p:nvPr>
            <p:custDataLst>
              <p:tags r:id="rId18"/>
            </p:custDataLst>
          </p:nvPr>
        </p:nvSpPr>
        <p:spPr>
          <a:xfrm>
            <a:off x="661552" y="959111"/>
            <a:ext cx="10976675" cy="4400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400" spc="300" dirty="0">
                <a:ln w="3175">
                  <a:noFill/>
                  <a:prstDash val="dash"/>
                </a:ln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输入标题文字</a:t>
            </a:r>
            <a:endParaRPr lang="zh-CN" altLang="en-US" sz="2400" spc="300" dirty="0">
              <a:ln w="3175">
                <a:noFill/>
                <a:prstDash val="dash"/>
              </a:ln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矩形 17"/>
          <p:cNvSpPr/>
          <p:nvPr>
            <p:custDataLst>
              <p:tags r:id="rId19"/>
            </p:custDataLst>
          </p:nvPr>
        </p:nvSpPr>
        <p:spPr>
          <a:xfrm>
            <a:off x="520700" y="1017905"/>
            <a:ext cx="99695" cy="3378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 descr="7标志组合横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/>
        </p:nvGrpSpPr>
        <p:grpSpPr>
          <a:xfrm>
            <a:off x="850265" y="1516380"/>
            <a:ext cx="8141923" cy="4679548"/>
            <a:chOff x="3535" y="3408"/>
            <a:chExt cx="13855" cy="7963"/>
          </a:xfrm>
        </p:grpSpPr>
        <p:pic>
          <p:nvPicPr>
            <p:cNvPr id="29702" name="Picture 10" descr="C:\Users\Chen Yuanyuan\Desktop\补充材料-yy\新增图片\QQ图片20161225121541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208" y="3408"/>
              <a:ext cx="4535" cy="26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3" name="Picture 12" descr="C:\Users\Chen Yuanyuan\Desktop\补充材料-yy\新增图片\QQ图片20161225121304.jpg"/>
            <p:cNvPicPr>
              <a:picLocks noChangeAspect="1"/>
            </p:cNvPicPr>
            <p:nvPr/>
          </p:nvPicPr>
          <p:blipFill>
            <a:blip r:embed="rId2"/>
            <a:srcRect b="22789"/>
            <a:stretch>
              <a:fillRect/>
            </a:stretch>
          </p:blipFill>
          <p:spPr>
            <a:xfrm>
              <a:off x="12853" y="3408"/>
              <a:ext cx="4537" cy="26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4" name="Picture 13" descr="C:\Users\Chen Yuanyuan\Desktop\补充材料-yy\新增图片\QQ图片20161225121417.jpg"/>
            <p:cNvPicPr>
              <a:picLocks noChangeAspect="1"/>
            </p:cNvPicPr>
            <p:nvPr/>
          </p:nvPicPr>
          <p:blipFill>
            <a:blip r:embed="rId3"/>
            <a:srcRect b="22853"/>
            <a:stretch>
              <a:fillRect/>
            </a:stretch>
          </p:blipFill>
          <p:spPr>
            <a:xfrm>
              <a:off x="3535" y="3408"/>
              <a:ext cx="4535" cy="26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5" name="Picture 16" descr="C:\Users\Chen Yuanyuan\Desktop\补充材料-yy\新增图片\QQ图片20161225121452.jpg"/>
            <p:cNvPicPr>
              <a:picLocks noChangeAspect="1"/>
            </p:cNvPicPr>
            <p:nvPr/>
          </p:nvPicPr>
          <p:blipFill>
            <a:blip r:embed="rId4"/>
            <a:srcRect t="19403"/>
            <a:stretch>
              <a:fillRect/>
            </a:stretch>
          </p:blipFill>
          <p:spPr>
            <a:xfrm>
              <a:off x="3540" y="6004"/>
              <a:ext cx="4535" cy="27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6" name="Picture 18" descr="C:\Users\Chen Yuanyuan\Desktop\补充材料-yy\新增图片\QQ图片20161225121512.jpg"/>
            <p:cNvPicPr>
              <a:picLocks noChangeAspect="1"/>
            </p:cNvPicPr>
            <p:nvPr/>
          </p:nvPicPr>
          <p:blipFill>
            <a:blip r:embed="rId5"/>
            <a:srcRect t="19389"/>
            <a:stretch>
              <a:fillRect/>
            </a:stretch>
          </p:blipFill>
          <p:spPr>
            <a:xfrm>
              <a:off x="12853" y="8618"/>
              <a:ext cx="4535" cy="27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7" name="Picture 19"/>
            <p:cNvPicPr>
              <a:picLocks noChangeAspect="1"/>
            </p:cNvPicPr>
            <p:nvPr/>
          </p:nvPicPr>
          <p:blipFill>
            <a:blip r:embed="rId6"/>
            <a:srcRect t="17216"/>
            <a:stretch>
              <a:fillRect/>
            </a:stretch>
          </p:blipFill>
          <p:spPr>
            <a:xfrm>
              <a:off x="3535" y="8631"/>
              <a:ext cx="4535" cy="27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8" name="Picture 22"/>
            <p:cNvPicPr>
              <a:picLocks noChangeAspect="1"/>
            </p:cNvPicPr>
            <p:nvPr/>
          </p:nvPicPr>
          <p:blipFill>
            <a:blip r:embed="rId7"/>
            <a:srcRect l="10045" t="16344" r="1933"/>
            <a:stretch>
              <a:fillRect/>
            </a:stretch>
          </p:blipFill>
          <p:spPr>
            <a:xfrm>
              <a:off x="12853" y="6030"/>
              <a:ext cx="4537" cy="2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9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78" y="8605"/>
              <a:ext cx="4535" cy="27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10" name="Picture 20"/>
            <p:cNvPicPr>
              <a:picLocks noChangeAspect="1"/>
            </p:cNvPicPr>
            <p:nvPr/>
          </p:nvPicPr>
          <p:blipFill>
            <a:blip r:embed="rId9"/>
            <a:srcRect t="24034"/>
            <a:stretch>
              <a:fillRect/>
            </a:stretch>
          </p:blipFill>
          <p:spPr>
            <a:xfrm>
              <a:off x="8181" y="6047"/>
              <a:ext cx="4535" cy="255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9054465" y="1501140"/>
            <a:ext cx="2265045" cy="4695825"/>
            <a:chOff x="14079" y="2424"/>
            <a:chExt cx="3916" cy="8474"/>
          </a:xfrm>
        </p:grpSpPr>
        <p:pic>
          <p:nvPicPr>
            <p:cNvPr id="132098" name="Picture 2" descr="C:\Users\ADMINI~1\AppData\Local\Temp\360zip$Temp\360$10\3 (2).png"/>
            <p:cNvPicPr>
              <a:picLocks noChangeAspect="1" noChangeArrowheads="1"/>
            </p:cNvPicPr>
            <p:nvPr/>
          </p:nvPicPr>
          <p:blipFill>
            <a:blip r:embed="rId10" cstate="print"/>
            <a:srcRect b="21388"/>
            <a:stretch>
              <a:fillRect/>
            </a:stretch>
          </p:blipFill>
          <p:spPr bwMode="auto">
            <a:xfrm>
              <a:off x="14079" y="7966"/>
              <a:ext cx="3917" cy="2933"/>
            </a:xfrm>
            <a:prstGeom prst="rect">
              <a:avLst/>
            </a:prstGeom>
            <a:noFill/>
          </p:spPr>
        </p:pic>
        <p:pic>
          <p:nvPicPr>
            <p:cNvPr id="132108" name="Picture 12" descr="J:\桌面文件\IMG_772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079" y="2424"/>
              <a:ext cx="3899" cy="2657"/>
            </a:xfrm>
            <a:prstGeom prst="rect">
              <a:avLst/>
            </a:prstGeom>
            <a:noFill/>
          </p:spPr>
        </p:pic>
        <p:pic>
          <p:nvPicPr>
            <p:cNvPr id="132103" name="Picture 7" descr="C:\Users\ADMINI~1\AppData\Local\Temp\360zip$Temp\360$10\66.png"/>
            <p:cNvPicPr>
              <a:picLocks noChangeAspect="1" noChangeArrowheads="1"/>
            </p:cNvPicPr>
            <p:nvPr/>
          </p:nvPicPr>
          <p:blipFill>
            <a:blip r:embed="rId12" cstate="print"/>
            <a:srcRect b="6826"/>
            <a:stretch>
              <a:fillRect/>
            </a:stretch>
          </p:blipFill>
          <p:spPr bwMode="auto">
            <a:xfrm>
              <a:off x="14079" y="5071"/>
              <a:ext cx="3900" cy="2892"/>
            </a:xfrm>
            <a:prstGeom prst="rect">
              <a:avLst/>
            </a:prstGeom>
            <a:noFill/>
          </p:spPr>
        </p:pic>
      </p:grpSp>
      <p:sp>
        <p:nvSpPr>
          <p:cNvPr id="6" name="Title 6"/>
          <p:cNvSpPr txBox="1"/>
          <p:nvPr>
            <p:custDataLst>
              <p:tags r:id="rId13"/>
            </p:custDataLst>
          </p:nvPr>
        </p:nvSpPr>
        <p:spPr>
          <a:xfrm>
            <a:off x="661552" y="959111"/>
            <a:ext cx="10976675" cy="4400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400" spc="300" dirty="0">
                <a:ln w="3175">
                  <a:noFill/>
                  <a:prstDash val="dash"/>
                </a:ln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输入标题文字（以下插入图片并排版）</a:t>
            </a:r>
            <a:endParaRPr altLang="zh-CN" sz="2400" spc="300" dirty="0">
              <a:ln w="3175">
                <a:noFill/>
                <a:prstDash val="dash"/>
              </a:ln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520700" y="1017905"/>
            <a:ext cx="99695" cy="3378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7标志组合横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977130" y="2647950"/>
            <a:ext cx="232029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输入标题文字</a:t>
            </a:r>
            <a:endParaRPr lang="zh-CN" altLang="en-US" sz="2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XXXXXXXXX</a:t>
            </a:r>
            <a:endParaRPr lang="en-US" altLang="zh-CN" sz="2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83355" y="2329180"/>
            <a:ext cx="4368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9600" b="1" dirty="0" smtClean="0">
                <a:solidFill>
                  <a:schemeClr val="accent5">
                    <a:lumMod val="50000"/>
                  </a:schemeClr>
                </a:solidFill>
                <a:latin typeface="CommercialScript BT" panose="03030803040807090C04" charset="0"/>
                <a:ea typeface="微软雅黑" panose="020B0503020204020204" charset="-122"/>
                <a:cs typeface="CommercialScript BT" panose="03030803040807090C04" charset="0"/>
                <a:sym typeface="Arial" panose="020B0604020202020204" pitchFamily="34" charset="0"/>
              </a:rPr>
              <a:t>3</a:t>
            </a:r>
            <a:endParaRPr lang="en-US" altLang="zh-CN" sz="9600" b="1" dirty="0" smtClean="0">
              <a:solidFill>
                <a:schemeClr val="accent5">
                  <a:lumMod val="50000"/>
                </a:schemeClr>
              </a:solidFill>
              <a:latin typeface="CommercialScript BT" panose="03030803040807090C04" charset="0"/>
              <a:ea typeface="微软雅黑" panose="020B0503020204020204" charset="-122"/>
              <a:cs typeface="CommercialScript BT" panose="03030803040807090C04" charset="0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883660" y="2613660"/>
            <a:ext cx="1052195" cy="1052830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7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" name="任意多边形: 形状 8"/>
          <p:cNvSpPr/>
          <p:nvPr>
            <p:custDataLst>
              <p:tags r:id="rId1"/>
            </p:custDataLst>
          </p:nvPr>
        </p:nvSpPr>
        <p:spPr>
          <a:xfrm rot="21405341">
            <a:off x="891026" y="4450228"/>
            <a:ext cx="10335897" cy="772674"/>
          </a:xfrm>
          <a:custGeom>
            <a:avLst/>
            <a:gdLst>
              <a:gd name="connsiteX0" fmla="*/ 0 w 10039350"/>
              <a:gd name="connsiteY0" fmla="*/ 704850 h 772674"/>
              <a:gd name="connsiteX1" fmla="*/ 5276850 w 10039350"/>
              <a:gd name="connsiteY1" fmla="*/ 704850 h 772674"/>
              <a:gd name="connsiteX2" fmla="*/ 10039350 w 10039350"/>
              <a:gd name="connsiteY2" fmla="*/ 0 h 77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39350" h="772674">
                <a:moveTo>
                  <a:pt x="0" y="704850"/>
                </a:moveTo>
                <a:cubicBezTo>
                  <a:pt x="1801812" y="763587"/>
                  <a:pt x="3603625" y="822325"/>
                  <a:pt x="5276850" y="704850"/>
                </a:cubicBezTo>
                <a:cubicBezTo>
                  <a:pt x="6950075" y="587375"/>
                  <a:pt x="9229725" y="276225"/>
                  <a:pt x="10039350" y="0"/>
                </a:cubicBezTo>
              </a:path>
            </a:pathLst>
          </a:custGeom>
          <a:noFill/>
          <a:ln w="25400">
            <a:solidFill>
              <a:srgbClr val="3498DB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>
            <p:custDataLst>
              <p:tags r:id="rId2"/>
            </p:custDataLst>
          </p:nvPr>
        </p:nvCxnSpPr>
        <p:spPr>
          <a:xfrm>
            <a:off x="1073431" y="3490925"/>
            <a:ext cx="0" cy="1730489"/>
          </a:xfrm>
          <a:prstGeom prst="line">
            <a:avLst/>
          </a:prstGeom>
          <a:ln w="25400">
            <a:solidFill>
              <a:srgbClr val="1F74AD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4" name="椭圆 43"/>
          <p:cNvSpPr/>
          <p:nvPr>
            <p:custDataLst>
              <p:tags r:id="rId3"/>
            </p:custDataLst>
          </p:nvPr>
        </p:nvSpPr>
        <p:spPr>
          <a:xfrm>
            <a:off x="891203" y="5253729"/>
            <a:ext cx="364456" cy="364456"/>
          </a:xfrm>
          <a:prstGeom prst="ellipse">
            <a:avLst/>
          </a:prstGeom>
          <a:solidFill>
            <a:srgbClr val="1F74AD"/>
          </a:solidFill>
          <a:ln w="101600">
            <a:solidFill>
              <a:srgbClr val="1F74AD">
                <a:lumMod val="20000"/>
                <a:lumOff val="8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7" name="文本框 5"/>
          <p:cNvSpPr txBox="1"/>
          <p:nvPr>
            <p:custDataLst>
              <p:tags r:id="rId4"/>
            </p:custDataLst>
          </p:nvPr>
        </p:nvSpPr>
        <p:spPr>
          <a:xfrm>
            <a:off x="1224915" y="3298825"/>
            <a:ext cx="3029585" cy="7874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输入文字</a:t>
            </a:r>
            <a:endParaRPr lang="zh-CN" altLang="en-US" sz="1600" b="1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泪滴形 19"/>
          <p:cNvSpPr/>
          <p:nvPr>
            <p:custDataLst>
              <p:tags r:id="rId5"/>
            </p:custDataLst>
          </p:nvPr>
        </p:nvSpPr>
        <p:spPr>
          <a:xfrm rot="8100000">
            <a:off x="997273" y="3361099"/>
            <a:ext cx="152316" cy="152316"/>
          </a:xfrm>
          <a:prstGeom prst="teardrop">
            <a:avLst/>
          </a:pr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>
            <a:off x="4848755" y="3337368"/>
            <a:ext cx="0" cy="1730489"/>
          </a:xfrm>
          <a:prstGeom prst="line">
            <a:avLst/>
          </a:prstGeom>
          <a:ln w="25400">
            <a:solidFill>
              <a:srgbClr val="3498DB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2" name="椭圆 11"/>
          <p:cNvSpPr/>
          <p:nvPr>
            <p:custDataLst>
              <p:tags r:id="rId7"/>
            </p:custDataLst>
          </p:nvPr>
        </p:nvSpPr>
        <p:spPr>
          <a:xfrm>
            <a:off x="4666527" y="5100172"/>
            <a:ext cx="364456" cy="364456"/>
          </a:xfrm>
          <a:prstGeom prst="ellipse">
            <a:avLst/>
          </a:prstGeom>
          <a:solidFill>
            <a:srgbClr val="3498DB"/>
          </a:solidFill>
          <a:ln w="101600">
            <a:solidFill>
              <a:srgbClr val="3498DB">
                <a:lumMod val="20000"/>
                <a:lumOff val="8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3" name="文本框 5"/>
          <p:cNvSpPr txBox="1"/>
          <p:nvPr>
            <p:custDataLst>
              <p:tags r:id="rId8"/>
            </p:custDataLst>
          </p:nvPr>
        </p:nvSpPr>
        <p:spPr>
          <a:xfrm>
            <a:off x="5031105" y="3582035"/>
            <a:ext cx="3234690" cy="163957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输入文字</a:t>
            </a:r>
            <a:r>
              <a:rPr lang="en-US" altLang="zh-CN" sz="120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.............................................................</a:t>
            </a:r>
            <a:endParaRPr lang="zh-CN" altLang="en-US" sz="120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ï$ḻiďê"/>
          <p:cNvSpPr txBox="1"/>
          <p:nvPr>
            <p:custDataLst>
              <p:tags r:id="rId9"/>
            </p:custDataLst>
          </p:nvPr>
        </p:nvSpPr>
        <p:spPr bwMode="auto">
          <a:xfrm>
            <a:off x="5031105" y="3129915"/>
            <a:ext cx="282130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lvl="0">
              <a:buSzPct val="25000"/>
              <a:defRPr/>
            </a:pPr>
            <a:r>
              <a:rPr lang="zh-CN" altLang="en-US" b="1" spc="12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zh-CN" altLang="en-US" b="1" spc="12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泪滴形 14"/>
          <p:cNvSpPr/>
          <p:nvPr>
            <p:custDataLst>
              <p:tags r:id="rId10"/>
            </p:custDataLst>
          </p:nvPr>
        </p:nvSpPr>
        <p:spPr>
          <a:xfrm rot="8100000">
            <a:off x="4772597" y="3207542"/>
            <a:ext cx="152316" cy="152316"/>
          </a:xfrm>
          <a:prstGeom prst="teardrop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>
            <p:custDataLst>
              <p:tags r:id="rId11"/>
            </p:custDataLst>
          </p:nvPr>
        </p:nvCxnSpPr>
        <p:spPr>
          <a:xfrm>
            <a:off x="8629346" y="2816668"/>
            <a:ext cx="0" cy="1730489"/>
          </a:xfrm>
          <a:prstGeom prst="line">
            <a:avLst/>
          </a:prstGeom>
          <a:ln w="25400">
            <a:solidFill>
              <a:srgbClr val="1AA3AA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9" name="椭圆 18"/>
          <p:cNvSpPr/>
          <p:nvPr>
            <p:custDataLst>
              <p:tags r:id="rId12"/>
            </p:custDataLst>
          </p:nvPr>
        </p:nvSpPr>
        <p:spPr>
          <a:xfrm>
            <a:off x="8447118" y="4579472"/>
            <a:ext cx="364456" cy="364456"/>
          </a:xfrm>
          <a:prstGeom prst="ellipse">
            <a:avLst/>
          </a:prstGeom>
          <a:solidFill>
            <a:srgbClr val="1AA3AA"/>
          </a:solidFill>
          <a:ln w="101600">
            <a:solidFill>
              <a:srgbClr val="1AA3AA">
                <a:lumMod val="20000"/>
                <a:lumOff val="8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1" name="文本框 5"/>
          <p:cNvSpPr txBox="1"/>
          <p:nvPr>
            <p:custDataLst>
              <p:tags r:id="rId13"/>
            </p:custDataLst>
          </p:nvPr>
        </p:nvSpPr>
        <p:spPr>
          <a:xfrm>
            <a:off x="8811260" y="3067685"/>
            <a:ext cx="2897505" cy="165735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输入文字</a:t>
            </a:r>
            <a:r>
              <a:rPr lang="en-US" altLang="zh-CN" sz="120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.........................................................</a:t>
            </a:r>
            <a:endParaRPr lang="zh-CN" altLang="en-US" sz="120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2" name="ï$ḻiďê"/>
          <p:cNvSpPr txBox="1"/>
          <p:nvPr>
            <p:custDataLst>
              <p:tags r:id="rId14"/>
            </p:custDataLst>
          </p:nvPr>
        </p:nvSpPr>
        <p:spPr bwMode="auto">
          <a:xfrm>
            <a:off x="8811260" y="2609215"/>
            <a:ext cx="276415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lvl="0">
              <a:buSzPct val="25000"/>
              <a:defRPr/>
            </a:pPr>
            <a:r>
              <a:rPr lang="zh-CN" altLang="en-US" b="1" spc="12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zh-CN" altLang="en-US" b="1" spc="12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泪滴形 22"/>
          <p:cNvSpPr/>
          <p:nvPr>
            <p:custDataLst>
              <p:tags r:id="rId15"/>
            </p:custDataLst>
          </p:nvPr>
        </p:nvSpPr>
        <p:spPr>
          <a:xfrm rot="8100000">
            <a:off x="8553188" y="2686842"/>
            <a:ext cx="152316" cy="152316"/>
          </a:xfrm>
          <a:prstGeom prst="teardrop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>
            <p:custDataLst>
              <p:tags r:id="rId16"/>
            </p:custDataLst>
          </p:nvPr>
        </p:nvSpPr>
        <p:spPr>
          <a:xfrm rot="4182724">
            <a:off x="11097980" y="4089094"/>
            <a:ext cx="182226" cy="157091"/>
          </a:xfrm>
          <a:prstGeom prst="triangle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89280" y="1820545"/>
            <a:ext cx="11582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>
              <a:buSzPct val="25000"/>
              <a:defRPr/>
            </a:pPr>
            <a:r>
              <a:rPr lang="zh-CN" altLang="en-US" b="1" spc="12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输入文字</a:t>
            </a:r>
            <a:endParaRPr lang="zh-CN" altLang="en-US" b="1" spc="12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5"/>
          <p:cNvSpPr txBox="1"/>
          <p:nvPr>
            <p:custDataLst>
              <p:tags r:id="rId17"/>
            </p:custDataLst>
          </p:nvPr>
        </p:nvSpPr>
        <p:spPr>
          <a:xfrm>
            <a:off x="1163320" y="3717290"/>
            <a:ext cx="3576955" cy="16306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输入文字</a:t>
            </a:r>
            <a:r>
              <a:rPr lang="en-US" altLang="zh-CN" sz="120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.............................................................</a:t>
            </a:r>
            <a:endParaRPr lang="en-US" altLang="zh-CN" sz="120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Title 6"/>
          <p:cNvSpPr txBox="1"/>
          <p:nvPr>
            <p:custDataLst>
              <p:tags r:id="rId18"/>
            </p:custDataLst>
          </p:nvPr>
        </p:nvSpPr>
        <p:spPr>
          <a:xfrm>
            <a:off x="661552" y="959111"/>
            <a:ext cx="10976675" cy="4400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400" spc="300" dirty="0">
                <a:ln w="3175">
                  <a:noFill/>
                  <a:prstDash val="dash"/>
                </a:ln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输入标题文字</a:t>
            </a:r>
            <a:endParaRPr lang="zh-CN" altLang="en-US" sz="2400" spc="300" dirty="0">
              <a:ln w="3175">
                <a:noFill/>
                <a:prstDash val="dash"/>
              </a:ln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19"/>
            </p:custDataLst>
          </p:nvPr>
        </p:nvSpPr>
        <p:spPr>
          <a:xfrm>
            <a:off x="520700" y="1017905"/>
            <a:ext cx="99695" cy="3378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7标志组合横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4" name="Title 6"/>
          <p:cNvSpPr txBox="1"/>
          <p:nvPr>
            <p:custDataLst>
              <p:tags r:id="rId1"/>
            </p:custDataLst>
          </p:nvPr>
        </p:nvSpPr>
        <p:spPr>
          <a:xfrm>
            <a:off x="6407785" y="1349375"/>
            <a:ext cx="5041265" cy="45224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fontAlgn="auto">
              <a:lnSpc>
                <a:spcPct val="150000"/>
              </a:lnSpc>
              <a:spcAft>
                <a:spcPts val="800"/>
              </a:spcAft>
            </a:pPr>
            <a:r>
              <a:rPr altLang="zh-CN" sz="1800" spc="50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1800" spc="50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charset="-122"/>
                <a:sym typeface="+mn-ea"/>
              </a:rPr>
              <a:t>输入文字</a:t>
            </a:r>
            <a:r>
              <a:rPr altLang="zh-CN" sz="1800" spc="50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charset="-122"/>
                <a:sym typeface="+mn-ea"/>
              </a:rPr>
              <a:t>XXXXXXXXXXXXXXXXXX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altLang="zh-CN" sz="1800" spc="50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" y="3443605"/>
            <a:ext cx="5360035" cy="2764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12903" b="2488"/>
          <a:stretch>
            <a:fillRect/>
          </a:stretch>
        </p:blipFill>
        <p:spPr>
          <a:xfrm>
            <a:off x="727710" y="981075"/>
            <a:ext cx="2215515" cy="239839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7480" b="15752"/>
          <a:stretch>
            <a:fillRect/>
          </a:stretch>
        </p:blipFill>
        <p:spPr bwMode="auto">
          <a:xfrm>
            <a:off x="4032885" y="981075"/>
            <a:ext cx="2042160" cy="23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6"/>
          <p:cNvSpPr txBox="1"/>
          <p:nvPr>
            <p:custDataLst>
              <p:tags r:id="rId5"/>
            </p:custDataLst>
          </p:nvPr>
        </p:nvSpPr>
        <p:spPr>
          <a:xfrm>
            <a:off x="6576060" y="615315"/>
            <a:ext cx="2335530" cy="4400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400" spc="300" dirty="0">
                <a:ln w="3175">
                  <a:noFill/>
                  <a:prstDash val="dash"/>
                </a:ln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输入标题文字</a:t>
            </a:r>
            <a:endParaRPr lang="zh-CN" altLang="en-US" sz="2400" spc="300" dirty="0">
              <a:ln w="3175">
                <a:noFill/>
                <a:prstDash val="dash"/>
              </a:ln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6435090" y="674370"/>
            <a:ext cx="76200" cy="3378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7标志组合横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3720465" y="2614319"/>
            <a:ext cx="4465200" cy="2582496"/>
            <a:chOff x="5229" y="4117"/>
            <a:chExt cx="8670" cy="5014"/>
          </a:xfrm>
        </p:grpSpPr>
        <p:sp>
          <p:nvSpPr>
            <p:cNvPr id="27" name="任意多边形 26"/>
            <p:cNvSpPr/>
            <p:nvPr>
              <p:custDataLst>
                <p:tags r:id="rId1"/>
              </p:custDataLst>
            </p:nvPr>
          </p:nvSpPr>
          <p:spPr bwMode="auto">
            <a:xfrm>
              <a:off x="5229" y="6377"/>
              <a:ext cx="1665" cy="2086"/>
            </a:xfrm>
            <a:custGeom>
              <a:avLst/>
              <a:gdLst>
                <a:gd name="T0" fmla="*/ 1098 w 1108"/>
                <a:gd name="T1" fmla="*/ 590 h 1388"/>
                <a:gd name="T2" fmla="*/ 1098 w 1108"/>
                <a:gd name="T3" fmla="*/ 590 h 1388"/>
                <a:gd name="T4" fmla="*/ 1092 w 1108"/>
                <a:gd name="T5" fmla="*/ 582 h 1388"/>
                <a:gd name="T6" fmla="*/ 1086 w 1108"/>
                <a:gd name="T7" fmla="*/ 574 h 1388"/>
                <a:gd name="T8" fmla="*/ 1078 w 1108"/>
                <a:gd name="T9" fmla="*/ 566 h 1388"/>
                <a:gd name="T10" fmla="*/ 1070 w 1108"/>
                <a:gd name="T11" fmla="*/ 560 h 1388"/>
                <a:gd name="T12" fmla="*/ 1060 w 1108"/>
                <a:gd name="T13" fmla="*/ 554 h 1388"/>
                <a:gd name="T14" fmla="*/ 1050 w 1108"/>
                <a:gd name="T15" fmla="*/ 550 h 1388"/>
                <a:gd name="T16" fmla="*/ 1038 w 1108"/>
                <a:gd name="T17" fmla="*/ 548 h 1388"/>
                <a:gd name="T18" fmla="*/ 1028 w 1108"/>
                <a:gd name="T19" fmla="*/ 548 h 1388"/>
                <a:gd name="T20" fmla="*/ 854 w 1108"/>
                <a:gd name="T21" fmla="*/ 548 h 1388"/>
                <a:gd name="T22" fmla="*/ 854 w 1108"/>
                <a:gd name="T23" fmla="*/ 0 h 1388"/>
                <a:gd name="T24" fmla="*/ 254 w 1108"/>
                <a:gd name="T25" fmla="*/ 0 h 1388"/>
                <a:gd name="T26" fmla="*/ 254 w 1108"/>
                <a:gd name="T27" fmla="*/ 548 h 1388"/>
                <a:gd name="T28" fmla="*/ 80 w 1108"/>
                <a:gd name="T29" fmla="*/ 548 h 1388"/>
                <a:gd name="T30" fmla="*/ 80 w 1108"/>
                <a:gd name="T31" fmla="*/ 548 h 1388"/>
                <a:gd name="T32" fmla="*/ 70 w 1108"/>
                <a:gd name="T33" fmla="*/ 548 h 1388"/>
                <a:gd name="T34" fmla="*/ 58 w 1108"/>
                <a:gd name="T35" fmla="*/ 550 h 1388"/>
                <a:gd name="T36" fmla="*/ 48 w 1108"/>
                <a:gd name="T37" fmla="*/ 554 h 1388"/>
                <a:gd name="T38" fmla="*/ 38 w 1108"/>
                <a:gd name="T39" fmla="*/ 560 h 1388"/>
                <a:gd name="T40" fmla="*/ 30 w 1108"/>
                <a:gd name="T41" fmla="*/ 566 h 1388"/>
                <a:gd name="T42" fmla="*/ 22 w 1108"/>
                <a:gd name="T43" fmla="*/ 574 h 1388"/>
                <a:gd name="T44" fmla="*/ 16 w 1108"/>
                <a:gd name="T45" fmla="*/ 582 h 1388"/>
                <a:gd name="T46" fmla="*/ 10 w 1108"/>
                <a:gd name="T47" fmla="*/ 590 h 1388"/>
                <a:gd name="T48" fmla="*/ 10 w 1108"/>
                <a:gd name="T49" fmla="*/ 590 h 1388"/>
                <a:gd name="T50" fmla="*/ 4 w 1108"/>
                <a:gd name="T51" fmla="*/ 602 h 1388"/>
                <a:gd name="T52" fmla="*/ 2 w 1108"/>
                <a:gd name="T53" fmla="*/ 612 h 1388"/>
                <a:gd name="T54" fmla="*/ 0 w 1108"/>
                <a:gd name="T55" fmla="*/ 622 h 1388"/>
                <a:gd name="T56" fmla="*/ 0 w 1108"/>
                <a:gd name="T57" fmla="*/ 634 h 1388"/>
                <a:gd name="T58" fmla="*/ 2 w 1108"/>
                <a:gd name="T59" fmla="*/ 644 h 1388"/>
                <a:gd name="T60" fmla="*/ 4 w 1108"/>
                <a:gd name="T61" fmla="*/ 654 h 1388"/>
                <a:gd name="T62" fmla="*/ 10 w 1108"/>
                <a:gd name="T63" fmla="*/ 664 h 1388"/>
                <a:gd name="T64" fmla="*/ 14 w 1108"/>
                <a:gd name="T65" fmla="*/ 674 h 1388"/>
                <a:gd name="T66" fmla="*/ 488 w 1108"/>
                <a:gd name="T67" fmla="*/ 1354 h 1388"/>
                <a:gd name="T68" fmla="*/ 488 w 1108"/>
                <a:gd name="T69" fmla="*/ 1354 h 1388"/>
                <a:gd name="T70" fmla="*/ 502 w 1108"/>
                <a:gd name="T71" fmla="*/ 1368 h 1388"/>
                <a:gd name="T72" fmla="*/ 516 w 1108"/>
                <a:gd name="T73" fmla="*/ 1378 h 1388"/>
                <a:gd name="T74" fmla="*/ 534 w 1108"/>
                <a:gd name="T75" fmla="*/ 1386 h 1388"/>
                <a:gd name="T76" fmla="*/ 554 w 1108"/>
                <a:gd name="T77" fmla="*/ 1388 h 1388"/>
                <a:gd name="T78" fmla="*/ 554 w 1108"/>
                <a:gd name="T79" fmla="*/ 1388 h 1388"/>
                <a:gd name="T80" fmla="*/ 574 w 1108"/>
                <a:gd name="T81" fmla="*/ 1386 h 1388"/>
                <a:gd name="T82" fmla="*/ 592 w 1108"/>
                <a:gd name="T83" fmla="*/ 1378 h 1388"/>
                <a:gd name="T84" fmla="*/ 606 w 1108"/>
                <a:gd name="T85" fmla="*/ 1368 h 1388"/>
                <a:gd name="T86" fmla="*/ 620 w 1108"/>
                <a:gd name="T87" fmla="*/ 1354 h 1388"/>
                <a:gd name="T88" fmla="*/ 1094 w 1108"/>
                <a:gd name="T89" fmla="*/ 674 h 1388"/>
                <a:gd name="T90" fmla="*/ 1094 w 1108"/>
                <a:gd name="T91" fmla="*/ 674 h 1388"/>
                <a:gd name="T92" fmla="*/ 1098 w 1108"/>
                <a:gd name="T93" fmla="*/ 664 h 1388"/>
                <a:gd name="T94" fmla="*/ 1104 w 1108"/>
                <a:gd name="T95" fmla="*/ 654 h 1388"/>
                <a:gd name="T96" fmla="*/ 1106 w 1108"/>
                <a:gd name="T97" fmla="*/ 644 h 1388"/>
                <a:gd name="T98" fmla="*/ 1108 w 1108"/>
                <a:gd name="T99" fmla="*/ 634 h 1388"/>
                <a:gd name="T100" fmla="*/ 1108 w 1108"/>
                <a:gd name="T101" fmla="*/ 622 h 1388"/>
                <a:gd name="T102" fmla="*/ 1106 w 1108"/>
                <a:gd name="T103" fmla="*/ 612 h 1388"/>
                <a:gd name="T104" fmla="*/ 1104 w 1108"/>
                <a:gd name="T105" fmla="*/ 602 h 1388"/>
                <a:gd name="T106" fmla="*/ 1098 w 1108"/>
                <a:gd name="T107" fmla="*/ 590 h 1388"/>
                <a:gd name="T108" fmla="*/ 1098 w 1108"/>
                <a:gd name="T109" fmla="*/ 590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8" h="1388">
                  <a:moveTo>
                    <a:pt x="1098" y="590"/>
                  </a:moveTo>
                  <a:lnTo>
                    <a:pt x="1098" y="590"/>
                  </a:lnTo>
                  <a:lnTo>
                    <a:pt x="1092" y="582"/>
                  </a:lnTo>
                  <a:lnTo>
                    <a:pt x="1086" y="574"/>
                  </a:lnTo>
                  <a:lnTo>
                    <a:pt x="1078" y="566"/>
                  </a:lnTo>
                  <a:lnTo>
                    <a:pt x="1070" y="560"/>
                  </a:lnTo>
                  <a:lnTo>
                    <a:pt x="1060" y="554"/>
                  </a:lnTo>
                  <a:lnTo>
                    <a:pt x="1050" y="550"/>
                  </a:lnTo>
                  <a:lnTo>
                    <a:pt x="1038" y="548"/>
                  </a:lnTo>
                  <a:lnTo>
                    <a:pt x="1028" y="548"/>
                  </a:lnTo>
                  <a:lnTo>
                    <a:pt x="854" y="548"/>
                  </a:lnTo>
                  <a:lnTo>
                    <a:pt x="854" y="0"/>
                  </a:lnTo>
                  <a:lnTo>
                    <a:pt x="254" y="0"/>
                  </a:lnTo>
                  <a:lnTo>
                    <a:pt x="254" y="548"/>
                  </a:lnTo>
                  <a:lnTo>
                    <a:pt x="80" y="548"/>
                  </a:lnTo>
                  <a:lnTo>
                    <a:pt x="80" y="548"/>
                  </a:lnTo>
                  <a:lnTo>
                    <a:pt x="70" y="548"/>
                  </a:lnTo>
                  <a:lnTo>
                    <a:pt x="58" y="550"/>
                  </a:lnTo>
                  <a:lnTo>
                    <a:pt x="48" y="554"/>
                  </a:lnTo>
                  <a:lnTo>
                    <a:pt x="38" y="560"/>
                  </a:lnTo>
                  <a:lnTo>
                    <a:pt x="30" y="566"/>
                  </a:lnTo>
                  <a:lnTo>
                    <a:pt x="22" y="574"/>
                  </a:lnTo>
                  <a:lnTo>
                    <a:pt x="16" y="582"/>
                  </a:lnTo>
                  <a:lnTo>
                    <a:pt x="10" y="590"/>
                  </a:lnTo>
                  <a:lnTo>
                    <a:pt x="10" y="590"/>
                  </a:lnTo>
                  <a:lnTo>
                    <a:pt x="4" y="602"/>
                  </a:lnTo>
                  <a:lnTo>
                    <a:pt x="2" y="612"/>
                  </a:lnTo>
                  <a:lnTo>
                    <a:pt x="0" y="622"/>
                  </a:lnTo>
                  <a:lnTo>
                    <a:pt x="0" y="634"/>
                  </a:lnTo>
                  <a:lnTo>
                    <a:pt x="2" y="644"/>
                  </a:lnTo>
                  <a:lnTo>
                    <a:pt x="4" y="654"/>
                  </a:lnTo>
                  <a:lnTo>
                    <a:pt x="10" y="664"/>
                  </a:lnTo>
                  <a:lnTo>
                    <a:pt x="14" y="674"/>
                  </a:lnTo>
                  <a:lnTo>
                    <a:pt x="488" y="1354"/>
                  </a:lnTo>
                  <a:lnTo>
                    <a:pt x="488" y="1354"/>
                  </a:lnTo>
                  <a:lnTo>
                    <a:pt x="502" y="1368"/>
                  </a:lnTo>
                  <a:lnTo>
                    <a:pt x="516" y="1378"/>
                  </a:lnTo>
                  <a:lnTo>
                    <a:pt x="534" y="1386"/>
                  </a:lnTo>
                  <a:lnTo>
                    <a:pt x="554" y="1388"/>
                  </a:lnTo>
                  <a:lnTo>
                    <a:pt x="554" y="1388"/>
                  </a:lnTo>
                  <a:lnTo>
                    <a:pt x="574" y="1386"/>
                  </a:lnTo>
                  <a:lnTo>
                    <a:pt x="592" y="1378"/>
                  </a:lnTo>
                  <a:lnTo>
                    <a:pt x="606" y="1368"/>
                  </a:lnTo>
                  <a:lnTo>
                    <a:pt x="620" y="1354"/>
                  </a:lnTo>
                  <a:lnTo>
                    <a:pt x="1094" y="674"/>
                  </a:lnTo>
                  <a:lnTo>
                    <a:pt x="1094" y="674"/>
                  </a:lnTo>
                  <a:lnTo>
                    <a:pt x="1098" y="664"/>
                  </a:lnTo>
                  <a:lnTo>
                    <a:pt x="1104" y="654"/>
                  </a:lnTo>
                  <a:lnTo>
                    <a:pt x="1106" y="644"/>
                  </a:lnTo>
                  <a:lnTo>
                    <a:pt x="1108" y="634"/>
                  </a:lnTo>
                  <a:lnTo>
                    <a:pt x="1108" y="622"/>
                  </a:lnTo>
                  <a:lnTo>
                    <a:pt x="1106" y="612"/>
                  </a:lnTo>
                  <a:lnTo>
                    <a:pt x="1104" y="602"/>
                  </a:lnTo>
                  <a:lnTo>
                    <a:pt x="1098" y="590"/>
                  </a:lnTo>
                  <a:lnTo>
                    <a:pt x="1098" y="590"/>
                  </a:lnTo>
                  <a:close/>
                </a:path>
              </a:pathLst>
            </a:custGeom>
            <a:solidFill>
              <a:srgbClr val="4276AA"/>
            </a:solidFill>
            <a:ln w="3175">
              <a:solidFill>
                <a:sysClr val="window" lastClr="FFFFFF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8" name="任意多边形 27"/>
            <p:cNvSpPr/>
            <p:nvPr>
              <p:custDataLst>
                <p:tags r:id="rId2"/>
              </p:custDataLst>
            </p:nvPr>
          </p:nvSpPr>
          <p:spPr bwMode="auto">
            <a:xfrm>
              <a:off x="7877" y="4117"/>
              <a:ext cx="962" cy="1040"/>
            </a:xfrm>
            <a:custGeom>
              <a:avLst/>
              <a:gdLst>
                <a:gd name="T0" fmla="*/ 340 w 640"/>
                <a:gd name="T1" fmla="*/ 692 h 692"/>
                <a:gd name="T2" fmla="*/ 640 w 640"/>
                <a:gd name="T3" fmla="*/ 172 h 692"/>
                <a:gd name="T4" fmla="*/ 640 w 640"/>
                <a:gd name="T5" fmla="*/ 172 h 692"/>
                <a:gd name="T6" fmla="*/ 566 w 640"/>
                <a:gd name="T7" fmla="*/ 136 h 692"/>
                <a:gd name="T8" fmla="*/ 492 w 640"/>
                <a:gd name="T9" fmla="*/ 104 h 692"/>
                <a:gd name="T10" fmla="*/ 414 w 640"/>
                <a:gd name="T11" fmla="*/ 74 h 692"/>
                <a:gd name="T12" fmla="*/ 334 w 640"/>
                <a:gd name="T13" fmla="*/ 50 h 692"/>
                <a:gd name="T14" fmla="*/ 294 w 640"/>
                <a:gd name="T15" fmla="*/ 40 h 692"/>
                <a:gd name="T16" fmla="*/ 254 w 640"/>
                <a:gd name="T17" fmla="*/ 32 h 692"/>
                <a:gd name="T18" fmla="*/ 212 w 640"/>
                <a:gd name="T19" fmla="*/ 24 h 692"/>
                <a:gd name="T20" fmla="*/ 170 w 640"/>
                <a:gd name="T21" fmla="*/ 16 h 692"/>
                <a:gd name="T22" fmla="*/ 128 w 640"/>
                <a:gd name="T23" fmla="*/ 10 h 692"/>
                <a:gd name="T24" fmla="*/ 86 w 640"/>
                <a:gd name="T25" fmla="*/ 6 h 692"/>
                <a:gd name="T26" fmla="*/ 44 w 640"/>
                <a:gd name="T27" fmla="*/ 2 h 692"/>
                <a:gd name="T28" fmla="*/ 0 w 640"/>
                <a:gd name="T29" fmla="*/ 0 h 692"/>
                <a:gd name="T30" fmla="*/ 0 w 640"/>
                <a:gd name="T31" fmla="*/ 602 h 692"/>
                <a:gd name="T32" fmla="*/ 0 w 640"/>
                <a:gd name="T33" fmla="*/ 602 h 692"/>
                <a:gd name="T34" fmla="*/ 46 w 640"/>
                <a:gd name="T35" fmla="*/ 606 h 692"/>
                <a:gd name="T36" fmla="*/ 90 w 640"/>
                <a:gd name="T37" fmla="*/ 612 h 692"/>
                <a:gd name="T38" fmla="*/ 134 w 640"/>
                <a:gd name="T39" fmla="*/ 620 h 692"/>
                <a:gd name="T40" fmla="*/ 176 w 640"/>
                <a:gd name="T41" fmla="*/ 630 h 692"/>
                <a:gd name="T42" fmla="*/ 218 w 640"/>
                <a:gd name="T43" fmla="*/ 642 h 692"/>
                <a:gd name="T44" fmla="*/ 260 w 640"/>
                <a:gd name="T45" fmla="*/ 658 h 692"/>
                <a:gd name="T46" fmla="*/ 300 w 640"/>
                <a:gd name="T47" fmla="*/ 674 h 692"/>
                <a:gd name="T48" fmla="*/ 340 w 640"/>
                <a:gd name="T49" fmla="*/ 692 h 692"/>
                <a:gd name="T50" fmla="*/ 340 w 640"/>
                <a:gd name="T51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0" h="692">
                  <a:moveTo>
                    <a:pt x="340" y="692"/>
                  </a:moveTo>
                  <a:lnTo>
                    <a:pt x="640" y="172"/>
                  </a:lnTo>
                  <a:lnTo>
                    <a:pt x="640" y="172"/>
                  </a:lnTo>
                  <a:lnTo>
                    <a:pt x="566" y="136"/>
                  </a:lnTo>
                  <a:lnTo>
                    <a:pt x="492" y="104"/>
                  </a:lnTo>
                  <a:lnTo>
                    <a:pt x="414" y="74"/>
                  </a:lnTo>
                  <a:lnTo>
                    <a:pt x="334" y="50"/>
                  </a:lnTo>
                  <a:lnTo>
                    <a:pt x="294" y="40"/>
                  </a:lnTo>
                  <a:lnTo>
                    <a:pt x="254" y="32"/>
                  </a:lnTo>
                  <a:lnTo>
                    <a:pt x="212" y="24"/>
                  </a:lnTo>
                  <a:lnTo>
                    <a:pt x="170" y="16"/>
                  </a:lnTo>
                  <a:lnTo>
                    <a:pt x="128" y="10"/>
                  </a:lnTo>
                  <a:lnTo>
                    <a:pt x="86" y="6"/>
                  </a:lnTo>
                  <a:lnTo>
                    <a:pt x="44" y="2"/>
                  </a:lnTo>
                  <a:lnTo>
                    <a:pt x="0" y="0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46" y="606"/>
                  </a:lnTo>
                  <a:lnTo>
                    <a:pt x="90" y="612"/>
                  </a:lnTo>
                  <a:lnTo>
                    <a:pt x="134" y="620"/>
                  </a:lnTo>
                  <a:lnTo>
                    <a:pt x="176" y="630"/>
                  </a:lnTo>
                  <a:lnTo>
                    <a:pt x="218" y="642"/>
                  </a:lnTo>
                  <a:lnTo>
                    <a:pt x="260" y="658"/>
                  </a:lnTo>
                  <a:lnTo>
                    <a:pt x="300" y="674"/>
                  </a:lnTo>
                  <a:lnTo>
                    <a:pt x="340" y="692"/>
                  </a:lnTo>
                  <a:lnTo>
                    <a:pt x="340" y="692"/>
                  </a:lnTo>
                  <a:close/>
                </a:path>
              </a:pathLst>
            </a:custGeom>
            <a:solidFill>
              <a:srgbClr val="4276AA">
                <a:lumMod val="40000"/>
                <a:lumOff val="60000"/>
              </a:srgbClr>
            </a:solidFill>
            <a:ln w="3175">
              <a:solidFill>
                <a:sysClr val="window" lastClr="FFFFFF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9" name="任意多边形 28"/>
            <p:cNvSpPr/>
            <p:nvPr>
              <p:custDataLst>
                <p:tags r:id="rId3"/>
              </p:custDataLst>
            </p:nvPr>
          </p:nvSpPr>
          <p:spPr bwMode="auto">
            <a:xfrm>
              <a:off x="8959" y="5277"/>
              <a:ext cx="1040" cy="962"/>
            </a:xfrm>
            <a:custGeom>
              <a:avLst/>
              <a:gdLst>
                <a:gd name="T0" fmla="*/ 90 w 692"/>
                <a:gd name="T1" fmla="*/ 640 h 640"/>
                <a:gd name="T2" fmla="*/ 692 w 692"/>
                <a:gd name="T3" fmla="*/ 640 h 640"/>
                <a:gd name="T4" fmla="*/ 692 w 692"/>
                <a:gd name="T5" fmla="*/ 640 h 640"/>
                <a:gd name="T6" fmla="*/ 690 w 692"/>
                <a:gd name="T7" fmla="*/ 596 h 640"/>
                <a:gd name="T8" fmla="*/ 686 w 692"/>
                <a:gd name="T9" fmla="*/ 554 h 640"/>
                <a:gd name="T10" fmla="*/ 682 w 692"/>
                <a:gd name="T11" fmla="*/ 512 h 640"/>
                <a:gd name="T12" fmla="*/ 676 w 692"/>
                <a:gd name="T13" fmla="*/ 470 h 640"/>
                <a:gd name="T14" fmla="*/ 668 w 692"/>
                <a:gd name="T15" fmla="*/ 428 h 640"/>
                <a:gd name="T16" fmla="*/ 660 w 692"/>
                <a:gd name="T17" fmla="*/ 386 h 640"/>
                <a:gd name="T18" fmla="*/ 652 w 692"/>
                <a:gd name="T19" fmla="*/ 346 h 640"/>
                <a:gd name="T20" fmla="*/ 640 w 692"/>
                <a:gd name="T21" fmla="*/ 304 h 640"/>
                <a:gd name="T22" fmla="*/ 616 w 692"/>
                <a:gd name="T23" fmla="*/ 226 h 640"/>
                <a:gd name="T24" fmla="*/ 588 w 692"/>
                <a:gd name="T25" fmla="*/ 148 h 640"/>
                <a:gd name="T26" fmla="*/ 556 w 692"/>
                <a:gd name="T27" fmla="*/ 72 h 640"/>
                <a:gd name="T28" fmla="*/ 520 w 692"/>
                <a:gd name="T29" fmla="*/ 0 h 640"/>
                <a:gd name="T30" fmla="*/ 0 w 692"/>
                <a:gd name="T31" fmla="*/ 300 h 640"/>
                <a:gd name="T32" fmla="*/ 0 w 692"/>
                <a:gd name="T33" fmla="*/ 300 h 640"/>
                <a:gd name="T34" fmla="*/ 18 w 692"/>
                <a:gd name="T35" fmla="*/ 340 h 640"/>
                <a:gd name="T36" fmla="*/ 34 w 692"/>
                <a:gd name="T37" fmla="*/ 380 h 640"/>
                <a:gd name="T38" fmla="*/ 50 w 692"/>
                <a:gd name="T39" fmla="*/ 420 h 640"/>
                <a:gd name="T40" fmla="*/ 62 w 692"/>
                <a:gd name="T41" fmla="*/ 462 h 640"/>
                <a:gd name="T42" fmla="*/ 72 w 692"/>
                <a:gd name="T43" fmla="*/ 506 h 640"/>
                <a:gd name="T44" fmla="*/ 80 w 692"/>
                <a:gd name="T45" fmla="*/ 550 h 640"/>
                <a:gd name="T46" fmla="*/ 86 w 692"/>
                <a:gd name="T47" fmla="*/ 594 h 640"/>
                <a:gd name="T48" fmla="*/ 90 w 692"/>
                <a:gd name="T49" fmla="*/ 640 h 640"/>
                <a:gd name="T50" fmla="*/ 90 w 692"/>
                <a:gd name="T51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2" h="640">
                  <a:moveTo>
                    <a:pt x="90" y="640"/>
                  </a:moveTo>
                  <a:lnTo>
                    <a:pt x="692" y="640"/>
                  </a:lnTo>
                  <a:lnTo>
                    <a:pt x="692" y="640"/>
                  </a:lnTo>
                  <a:lnTo>
                    <a:pt x="690" y="596"/>
                  </a:lnTo>
                  <a:lnTo>
                    <a:pt x="686" y="554"/>
                  </a:lnTo>
                  <a:lnTo>
                    <a:pt x="682" y="512"/>
                  </a:lnTo>
                  <a:lnTo>
                    <a:pt x="676" y="470"/>
                  </a:lnTo>
                  <a:lnTo>
                    <a:pt x="668" y="428"/>
                  </a:lnTo>
                  <a:lnTo>
                    <a:pt x="660" y="386"/>
                  </a:lnTo>
                  <a:lnTo>
                    <a:pt x="652" y="346"/>
                  </a:lnTo>
                  <a:lnTo>
                    <a:pt x="640" y="304"/>
                  </a:lnTo>
                  <a:lnTo>
                    <a:pt x="616" y="226"/>
                  </a:lnTo>
                  <a:lnTo>
                    <a:pt x="588" y="148"/>
                  </a:lnTo>
                  <a:lnTo>
                    <a:pt x="556" y="72"/>
                  </a:lnTo>
                  <a:lnTo>
                    <a:pt x="520" y="0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18" y="340"/>
                  </a:lnTo>
                  <a:lnTo>
                    <a:pt x="34" y="380"/>
                  </a:lnTo>
                  <a:lnTo>
                    <a:pt x="50" y="420"/>
                  </a:lnTo>
                  <a:lnTo>
                    <a:pt x="62" y="462"/>
                  </a:lnTo>
                  <a:lnTo>
                    <a:pt x="72" y="506"/>
                  </a:lnTo>
                  <a:lnTo>
                    <a:pt x="80" y="550"/>
                  </a:lnTo>
                  <a:lnTo>
                    <a:pt x="86" y="594"/>
                  </a:lnTo>
                  <a:lnTo>
                    <a:pt x="90" y="640"/>
                  </a:lnTo>
                  <a:lnTo>
                    <a:pt x="90" y="640"/>
                  </a:lnTo>
                  <a:close/>
                </a:path>
              </a:pathLst>
            </a:custGeom>
            <a:solidFill>
              <a:srgbClr val="4276AA">
                <a:lumMod val="20000"/>
                <a:lumOff val="80000"/>
              </a:srgbClr>
            </a:solidFill>
            <a:ln w="3175">
              <a:solidFill>
                <a:sysClr val="window" lastClr="FFFFFF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" name="任意多边形 29"/>
            <p:cNvSpPr/>
            <p:nvPr>
              <p:custDataLst>
                <p:tags r:id="rId4"/>
              </p:custDataLst>
            </p:nvPr>
          </p:nvSpPr>
          <p:spPr bwMode="auto">
            <a:xfrm>
              <a:off x="8511" y="4448"/>
              <a:ext cx="1157" cy="1154"/>
            </a:xfrm>
            <a:custGeom>
              <a:avLst/>
              <a:gdLst>
                <a:gd name="T0" fmla="*/ 250 w 770"/>
                <a:gd name="T1" fmla="*/ 768 h 768"/>
                <a:gd name="T2" fmla="*/ 770 w 770"/>
                <a:gd name="T3" fmla="*/ 468 h 768"/>
                <a:gd name="T4" fmla="*/ 770 w 770"/>
                <a:gd name="T5" fmla="*/ 468 h 768"/>
                <a:gd name="T6" fmla="*/ 722 w 770"/>
                <a:gd name="T7" fmla="*/ 398 h 768"/>
                <a:gd name="T8" fmla="*/ 672 w 770"/>
                <a:gd name="T9" fmla="*/ 332 h 768"/>
                <a:gd name="T10" fmla="*/ 618 w 770"/>
                <a:gd name="T11" fmla="*/ 268 h 768"/>
                <a:gd name="T12" fmla="*/ 562 w 770"/>
                <a:gd name="T13" fmla="*/ 208 h 768"/>
                <a:gd name="T14" fmla="*/ 500 w 770"/>
                <a:gd name="T15" fmla="*/ 150 h 768"/>
                <a:gd name="T16" fmla="*/ 438 w 770"/>
                <a:gd name="T17" fmla="*/ 96 h 768"/>
                <a:gd name="T18" fmla="*/ 370 w 770"/>
                <a:gd name="T19" fmla="*/ 46 h 768"/>
                <a:gd name="T20" fmla="*/ 300 w 770"/>
                <a:gd name="T21" fmla="*/ 0 h 768"/>
                <a:gd name="T22" fmla="*/ 0 w 770"/>
                <a:gd name="T23" fmla="*/ 520 h 768"/>
                <a:gd name="T24" fmla="*/ 0 w 770"/>
                <a:gd name="T25" fmla="*/ 520 h 768"/>
                <a:gd name="T26" fmla="*/ 36 w 770"/>
                <a:gd name="T27" fmla="*/ 546 h 768"/>
                <a:gd name="T28" fmla="*/ 72 w 770"/>
                <a:gd name="T29" fmla="*/ 572 h 768"/>
                <a:gd name="T30" fmla="*/ 106 w 770"/>
                <a:gd name="T31" fmla="*/ 602 h 768"/>
                <a:gd name="T32" fmla="*/ 138 w 770"/>
                <a:gd name="T33" fmla="*/ 632 h 768"/>
                <a:gd name="T34" fmla="*/ 168 w 770"/>
                <a:gd name="T35" fmla="*/ 664 h 768"/>
                <a:gd name="T36" fmla="*/ 196 w 770"/>
                <a:gd name="T37" fmla="*/ 698 h 768"/>
                <a:gd name="T38" fmla="*/ 224 w 770"/>
                <a:gd name="T39" fmla="*/ 732 h 768"/>
                <a:gd name="T40" fmla="*/ 250 w 770"/>
                <a:gd name="T41" fmla="*/ 768 h 768"/>
                <a:gd name="T42" fmla="*/ 250 w 770"/>
                <a:gd name="T43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0" h="768">
                  <a:moveTo>
                    <a:pt x="250" y="768"/>
                  </a:moveTo>
                  <a:lnTo>
                    <a:pt x="770" y="468"/>
                  </a:lnTo>
                  <a:lnTo>
                    <a:pt x="770" y="468"/>
                  </a:lnTo>
                  <a:lnTo>
                    <a:pt x="722" y="398"/>
                  </a:lnTo>
                  <a:lnTo>
                    <a:pt x="672" y="332"/>
                  </a:lnTo>
                  <a:lnTo>
                    <a:pt x="618" y="268"/>
                  </a:lnTo>
                  <a:lnTo>
                    <a:pt x="562" y="208"/>
                  </a:lnTo>
                  <a:lnTo>
                    <a:pt x="500" y="150"/>
                  </a:lnTo>
                  <a:lnTo>
                    <a:pt x="438" y="96"/>
                  </a:lnTo>
                  <a:lnTo>
                    <a:pt x="370" y="46"/>
                  </a:lnTo>
                  <a:lnTo>
                    <a:pt x="300" y="0"/>
                  </a:lnTo>
                  <a:lnTo>
                    <a:pt x="0" y="520"/>
                  </a:lnTo>
                  <a:lnTo>
                    <a:pt x="0" y="520"/>
                  </a:lnTo>
                  <a:lnTo>
                    <a:pt x="36" y="546"/>
                  </a:lnTo>
                  <a:lnTo>
                    <a:pt x="72" y="572"/>
                  </a:lnTo>
                  <a:lnTo>
                    <a:pt x="106" y="602"/>
                  </a:lnTo>
                  <a:lnTo>
                    <a:pt x="138" y="632"/>
                  </a:lnTo>
                  <a:lnTo>
                    <a:pt x="168" y="664"/>
                  </a:lnTo>
                  <a:lnTo>
                    <a:pt x="196" y="698"/>
                  </a:lnTo>
                  <a:lnTo>
                    <a:pt x="224" y="732"/>
                  </a:lnTo>
                  <a:lnTo>
                    <a:pt x="250" y="768"/>
                  </a:lnTo>
                  <a:lnTo>
                    <a:pt x="250" y="768"/>
                  </a:lnTo>
                  <a:close/>
                </a:path>
              </a:pathLst>
            </a:custGeom>
            <a:solidFill>
              <a:srgbClr val="4276AA">
                <a:lumMod val="20000"/>
                <a:lumOff val="80000"/>
              </a:srgbClr>
            </a:solidFill>
            <a:ln w="3175">
              <a:solidFill>
                <a:sysClr val="window" lastClr="FFFFFF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1" name="任意多边形 30"/>
            <p:cNvSpPr/>
            <p:nvPr>
              <p:custDataLst>
                <p:tags r:id="rId5"/>
              </p:custDataLst>
            </p:nvPr>
          </p:nvSpPr>
          <p:spPr bwMode="auto">
            <a:xfrm>
              <a:off x="5611" y="5277"/>
              <a:ext cx="1040" cy="962"/>
            </a:xfrm>
            <a:custGeom>
              <a:avLst/>
              <a:gdLst>
                <a:gd name="T0" fmla="*/ 692 w 692"/>
                <a:gd name="T1" fmla="*/ 300 h 640"/>
                <a:gd name="T2" fmla="*/ 172 w 692"/>
                <a:gd name="T3" fmla="*/ 0 h 640"/>
                <a:gd name="T4" fmla="*/ 172 w 692"/>
                <a:gd name="T5" fmla="*/ 0 h 640"/>
                <a:gd name="T6" fmla="*/ 136 w 692"/>
                <a:gd name="T7" fmla="*/ 72 h 640"/>
                <a:gd name="T8" fmla="*/ 104 w 692"/>
                <a:gd name="T9" fmla="*/ 148 h 640"/>
                <a:gd name="T10" fmla="*/ 76 w 692"/>
                <a:gd name="T11" fmla="*/ 226 h 640"/>
                <a:gd name="T12" fmla="*/ 52 w 692"/>
                <a:gd name="T13" fmla="*/ 304 h 640"/>
                <a:gd name="T14" fmla="*/ 40 w 692"/>
                <a:gd name="T15" fmla="*/ 346 h 640"/>
                <a:gd name="T16" fmla="*/ 32 w 692"/>
                <a:gd name="T17" fmla="*/ 386 h 640"/>
                <a:gd name="T18" fmla="*/ 24 w 692"/>
                <a:gd name="T19" fmla="*/ 428 h 640"/>
                <a:gd name="T20" fmla="*/ 16 w 692"/>
                <a:gd name="T21" fmla="*/ 470 h 640"/>
                <a:gd name="T22" fmla="*/ 10 w 692"/>
                <a:gd name="T23" fmla="*/ 512 h 640"/>
                <a:gd name="T24" fmla="*/ 6 w 692"/>
                <a:gd name="T25" fmla="*/ 554 h 640"/>
                <a:gd name="T26" fmla="*/ 2 w 692"/>
                <a:gd name="T27" fmla="*/ 596 h 640"/>
                <a:gd name="T28" fmla="*/ 0 w 692"/>
                <a:gd name="T29" fmla="*/ 640 h 640"/>
                <a:gd name="T30" fmla="*/ 602 w 692"/>
                <a:gd name="T31" fmla="*/ 640 h 640"/>
                <a:gd name="T32" fmla="*/ 602 w 692"/>
                <a:gd name="T33" fmla="*/ 640 h 640"/>
                <a:gd name="T34" fmla="*/ 606 w 692"/>
                <a:gd name="T35" fmla="*/ 594 h 640"/>
                <a:gd name="T36" fmla="*/ 612 w 692"/>
                <a:gd name="T37" fmla="*/ 550 h 640"/>
                <a:gd name="T38" fmla="*/ 620 w 692"/>
                <a:gd name="T39" fmla="*/ 506 h 640"/>
                <a:gd name="T40" fmla="*/ 630 w 692"/>
                <a:gd name="T41" fmla="*/ 462 h 640"/>
                <a:gd name="T42" fmla="*/ 642 w 692"/>
                <a:gd name="T43" fmla="*/ 420 h 640"/>
                <a:gd name="T44" fmla="*/ 658 w 692"/>
                <a:gd name="T45" fmla="*/ 380 h 640"/>
                <a:gd name="T46" fmla="*/ 674 w 692"/>
                <a:gd name="T47" fmla="*/ 340 h 640"/>
                <a:gd name="T48" fmla="*/ 692 w 692"/>
                <a:gd name="T49" fmla="*/ 300 h 640"/>
                <a:gd name="T50" fmla="*/ 692 w 692"/>
                <a:gd name="T51" fmla="*/ 3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2" h="640">
                  <a:moveTo>
                    <a:pt x="692" y="300"/>
                  </a:moveTo>
                  <a:lnTo>
                    <a:pt x="172" y="0"/>
                  </a:lnTo>
                  <a:lnTo>
                    <a:pt x="172" y="0"/>
                  </a:lnTo>
                  <a:lnTo>
                    <a:pt x="136" y="72"/>
                  </a:lnTo>
                  <a:lnTo>
                    <a:pt x="104" y="148"/>
                  </a:lnTo>
                  <a:lnTo>
                    <a:pt x="76" y="226"/>
                  </a:lnTo>
                  <a:lnTo>
                    <a:pt x="52" y="304"/>
                  </a:lnTo>
                  <a:lnTo>
                    <a:pt x="40" y="346"/>
                  </a:lnTo>
                  <a:lnTo>
                    <a:pt x="32" y="386"/>
                  </a:lnTo>
                  <a:lnTo>
                    <a:pt x="24" y="428"/>
                  </a:lnTo>
                  <a:lnTo>
                    <a:pt x="16" y="470"/>
                  </a:lnTo>
                  <a:lnTo>
                    <a:pt x="10" y="512"/>
                  </a:lnTo>
                  <a:lnTo>
                    <a:pt x="6" y="554"/>
                  </a:lnTo>
                  <a:lnTo>
                    <a:pt x="2" y="596"/>
                  </a:lnTo>
                  <a:lnTo>
                    <a:pt x="0" y="640"/>
                  </a:lnTo>
                  <a:lnTo>
                    <a:pt x="602" y="640"/>
                  </a:lnTo>
                  <a:lnTo>
                    <a:pt x="602" y="640"/>
                  </a:lnTo>
                  <a:lnTo>
                    <a:pt x="606" y="594"/>
                  </a:lnTo>
                  <a:lnTo>
                    <a:pt x="612" y="550"/>
                  </a:lnTo>
                  <a:lnTo>
                    <a:pt x="620" y="506"/>
                  </a:lnTo>
                  <a:lnTo>
                    <a:pt x="630" y="462"/>
                  </a:lnTo>
                  <a:lnTo>
                    <a:pt x="642" y="420"/>
                  </a:lnTo>
                  <a:lnTo>
                    <a:pt x="658" y="380"/>
                  </a:lnTo>
                  <a:lnTo>
                    <a:pt x="674" y="340"/>
                  </a:lnTo>
                  <a:lnTo>
                    <a:pt x="692" y="300"/>
                  </a:lnTo>
                  <a:lnTo>
                    <a:pt x="692" y="300"/>
                  </a:lnTo>
                  <a:close/>
                </a:path>
              </a:pathLst>
            </a:custGeom>
            <a:solidFill>
              <a:srgbClr val="4276AA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2" name="任意多边形 31"/>
            <p:cNvSpPr/>
            <p:nvPr>
              <p:custDataLst>
                <p:tags r:id="rId6"/>
              </p:custDataLst>
            </p:nvPr>
          </p:nvSpPr>
          <p:spPr bwMode="auto">
            <a:xfrm>
              <a:off x="5941" y="4448"/>
              <a:ext cx="1157" cy="1154"/>
            </a:xfrm>
            <a:custGeom>
              <a:avLst/>
              <a:gdLst>
                <a:gd name="T0" fmla="*/ 770 w 770"/>
                <a:gd name="T1" fmla="*/ 520 h 768"/>
                <a:gd name="T2" fmla="*/ 470 w 770"/>
                <a:gd name="T3" fmla="*/ 0 h 768"/>
                <a:gd name="T4" fmla="*/ 470 w 770"/>
                <a:gd name="T5" fmla="*/ 0 h 768"/>
                <a:gd name="T6" fmla="*/ 400 w 770"/>
                <a:gd name="T7" fmla="*/ 46 h 768"/>
                <a:gd name="T8" fmla="*/ 332 w 770"/>
                <a:gd name="T9" fmla="*/ 96 h 768"/>
                <a:gd name="T10" fmla="*/ 270 w 770"/>
                <a:gd name="T11" fmla="*/ 150 h 768"/>
                <a:gd name="T12" fmla="*/ 208 w 770"/>
                <a:gd name="T13" fmla="*/ 208 h 768"/>
                <a:gd name="T14" fmla="*/ 152 w 770"/>
                <a:gd name="T15" fmla="*/ 268 h 768"/>
                <a:gd name="T16" fmla="*/ 98 w 770"/>
                <a:gd name="T17" fmla="*/ 332 h 768"/>
                <a:gd name="T18" fmla="*/ 48 w 770"/>
                <a:gd name="T19" fmla="*/ 398 h 768"/>
                <a:gd name="T20" fmla="*/ 0 w 770"/>
                <a:gd name="T21" fmla="*/ 468 h 768"/>
                <a:gd name="T22" fmla="*/ 520 w 770"/>
                <a:gd name="T23" fmla="*/ 768 h 768"/>
                <a:gd name="T24" fmla="*/ 520 w 770"/>
                <a:gd name="T25" fmla="*/ 768 h 768"/>
                <a:gd name="T26" fmla="*/ 546 w 770"/>
                <a:gd name="T27" fmla="*/ 732 h 768"/>
                <a:gd name="T28" fmla="*/ 574 w 770"/>
                <a:gd name="T29" fmla="*/ 698 h 768"/>
                <a:gd name="T30" fmla="*/ 602 w 770"/>
                <a:gd name="T31" fmla="*/ 664 h 768"/>
                <a:gd name="T32" fmla="*/ 632 w 770"/>
                <a:gd name="T33" fmla="*/ 632 h 768"/>
                <a:gd name="T34" fmla="*/ 664 w 770"/>
                <a:gd name="T35" fmla="*/ 602 h 768"/>
                <a:gd name="T36" fmla="*/ 698 w 770"/>
                <a:gd name="T37" fmla="*/ 572 h 768"/>
                <a:gd name="T38" fmla="*/ 734 w 770"/>
                <a:gd name="T39" fmla="*/ 546 h 768"/>
                <a:gd name="T40" fmla="*/ 770 w 770"/>
                <a:gd name="T41" fmla="*/ 520 h 768"/>
                <a:gd name="T42" fmla="*/ 770 w 770"/>
                <a:gd name="T43" fmla="*/ 52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0" h="768">
                  <a:moveTo>
                    <a:pt x="770" y="520"/>
                  </a:moveTo>
                  <a:lnTo>
                    <a:pt x="470" y="0"/>
                  </a:lnTo>
                  <a:lnTo>
                    <a:pt x="470" y="0"/>
                  </a:lnTo>
                  <a:lnTo>
                    <a:pt x="400" y="46"/>
                  </a:lnTo>
                  <a:lnTo>
                    <a:pt x="332" y="96"/>
                  </a:lnTo>
                  <a:lnTo>
                    <a:pt x="270" y="150"/>
                  </a:lnTo>
                  <a:lnTo>
                    <a:pt x="208" y="208"/>
                  </a:lnTo>
                  <a:lnTo>
                    <a:pt x="152" y="268"/>
                  </a:lnTo>
                  <a:lnTo>
                    <a:pt x="98" y="332"/>
                  </a:lnTo>
                  <a:lnTo>
                    <a:pt x="48" y="398"/>
                  </a:lnTo>
                  <a:lnTo>
                    <a:pt x="0" y="468"/>
                  </a:lnTo>
                  <a:lnTo>
                    <a:pt x="520" y="768"/>
                  </a:lnTo>
                  <a:lnTo>
                    <a:pt x="520" y="768"/>
                  </a:lnTo>
                  <a:lnTo>
                    <a:pt x="546" y="732"/>
                  </a:lnTo>
                  <a:lnTo>
                    <a:pt x="574" y="698"/>
                  </a:lnTo>
                  <a:lnTo>
                    <a:pt x="602" y="664"/>
                  </a:lnTo>
                  <a:lnTo>
                    <a:pt x="632" y="632"/>
                  </a:lnTo>
                  <a:lnTo>
                    <a:pt x="664" y="602"/>
                  </a:lnTo>
                  <a:lnTo>
                    <a:pt x="698" y="572"/>
                  </a:lnTo>
                  <a:lnTo>
                    <a:pt x="734" y="546"/>
                  </a:lnTo>
                  <a:lnTo>
                    <a:pt x="770" y="520"/>
                  </a:lnTo>
                  <a:lnTo>
                    <a:pt x="770" y="520"/>
                  </a:lnTo>
                  <a:close/>
                </a:path>
              </a:pathLst>
            </a:custGeom>
            <a:solidFill>
              <a:srgbClr val="4276AA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3" name="任意多边形 32"/>
            <p:cNvSpPr/>
            <p:nvPr>
              <p:custDataLst>
                <p:tags r:id="rId7"/>
              </p:custDataLst>
            </p:nvPr>
          </p:nvSpPr>
          <p:spPr bwMode="auto">
            <a:xfrm>
              <a:off x="6771" y="4117"/>
              <a:ext cx="962" cy="1040"/>
            </a:xfrm>
            <a:custGeom>
              <a:avLst/>
              <a:gdLst>
                <a:gd name="T0" fmla="*/ 640 w 640"/>
                <a:gd name="T1" fmla="*/ 602 h 692"/>
                <a:gd name="T2" fmla="*/ 640 w 640"/>
                <a:gd name="T3" fmla="*/ 0 h 692"/>
                <a:gd name="T4" fmla="*/ 640 w 640"/>
                <a:gd name="T5" fmla="*/ 0 h 692"/>
                <a:gd name="T6" fmla="*/ 596 w 640"/>
                <a:gd name="T7" fmla="*/ 2 h 692"/>
                <a:gd name="T8" fmla="*/ 554 w 640"/>
                <a:gd name="T9" fmla="*/ 6 h 692"/>
                <a:gd name="T10" fmla="*/ 512 w 640"/>
                <a:gd name="T11" fmla="*/ 10 h 692"/>
                <a:gd name="T12" fmla="*/ 470 w 640"/>
                <a:gd name="T13" fmla="*/ 16 h 692"/>
                <a:gd name="T14" fmla="*/ 428 w 640"/>
                <a:gd name="T15" fmla="*/ 24 h 692"/>
                <a:gd name="T16" fmla="*/ 386 w 640"/>
                <a:gd name="T17" fmla="*/ 32 h 692"/>
                <a:gd name="T18" fmla="*/ 346 w 640"/>
                <a:gd name="T19" fmla="*/ 40 h 692"/>
                <a:gd name="T20" fmla="*/ 306 w 640"/>
                <a:gd name="T21" fmla="*/ 50 h 692"/>
                <a:gd name="T22" fmla="*/ 226 w 640"/>
                <a:gd name="T23" fmla="*/ 74 h 692"/>
                <a:gd name="T24" fmla="*/ 148 w 640"/>
                <a:gd name="T25" fmla="*/ 104 h 692"/>
                <a:gd name="T26" fmla="*/ 74 w 640"/>
                <a:gd name="T27" fmla="*/ 136 h 692"/>
                <a:gd name="T28" fmla="*/ 0 w 640"/>
                <a:gd name="T29" fmla="*/ 172 h 692"/>
                <a:gd name="T30" fmla="*/ 300 w 640"/>
                <a:gd name="T31" fmla="*/ 692 h 692"/>
                <a:gd name="T32" fmla="*/ 300 w 640"/>
                <a:gd name="T33" fmla="*/ 692 h 692"/>
                <a:gd name="T34" fmla="*/ 340 w 640"/>
                <a:gd name="T35" fmla="*/ 674 h 692"/>
                <a:gd name="T36" fmla="*/ 380 w 640"/>
                <a:gd name="T37" fmla="*/ 658 h 692"/>
                <a:gd name="T38" fmla="*/ 422 w 640"/>
                <a:gd name="T39" fmla="*/ 642 h 692"/>
                <a:gd name="T40" fmla="*/ 464 w 640"/>
                <a:gd name="T41" fmla="*/ 630 h 692"/>
                <a:gd name="T42" fmla="*/ 506 w 640"/>
                <a:gd name="T43" fmla="*/ 620 h 692"/>
                <a:gd name="T44" fmla="*/ 550 w 640"/>
                <a:gd name="T45" fmla="*/ 612 h 692"/>
                <a:gd name="T46" fmla="*/ 594 w 640"/>
                <a:gd name="T47" fmla="*/ 606 h 692"/>
                <a:gd name="T48" fmla="*/ 640 w 640"/>
                <a:gd name="T49" fmla="*/ 602 h 692"/>
                <a:gd name="T50" fmla="*/ 640 w 640"/>
                <a:gd name="T51" fmla="*/ 60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0" h="692">
                  <a:moveTo>
                    <a:pt x="640" y="602"/>
                  </a:moveTo>
                  <a:lnTo>
                    <a:pt x="640" y="0"/>
                  </a:lnTo>
                  <a:lnTo>
                    <a:pt x="640" y="0"/>
                  </a:lnTo>
                  <a:lnTo>
                    <a:pt x="596" y="2"/>
                  </a:lnTo>
                  <a:lnTo>
                    <a:pt x="554" y="6"/>
                  </a:lnTo>
                  <a:lnTo>
                    <a:pt x="512" y="10"/>
                  </a:lnTo>
                  <a:lnTo>
                    <a:pt x="470" y="16"/>
                  </a:lnTo>
                  <a:lnTo>
                    <a:pt x="428" y="24"/>
                  </a:lnTo>
                  <a:lnTo>
                    <a:pt x="386" y="32"/>
                  </a:lnTo>
                  <a:lnTo>
                    <a:pt x="346" y="40"/>
                  </a:lnTo>
                  <a:lnTo>
                    <a:pt x="306" y="50"/>
                  </a:lnTo>
                  <a:lnTo>
                    <a:pt x="226" y="74"/>
                  </a:lnTo>
                  <a:lnTo>
                    <a:pt x="148" y="104"/>
                  </a:lnTo>
                  <a:lnTo>
                    <a:pt x="74" y="136"/>
                  </a:lnTo>
                  <a:lnTo>
                    <a:pt x="0" y="172"/>
                  </a:lnTo>
                  <a:lnTo>
                    <a:pt x="300" y="692"/>
                  </a:lnTo>
                  <a:lnTo>
                    <a:pt x="300" y="692"/>
                  </a:lnTo>
                  <a:lnTo>
                    <a:pt x="340" y="674"/>
                  </a:lnTo>
                  <a:lnTo>
                    <a:pt x="380" y="658"/>
                  </a:lnTo>
                  <a:lnTo>
                    <a:pt x="422" y="642"/>
                  </a:lnTo>
                  <a:lnTo>
                    <a:pt x="464" y="630"/>
                  </a:lnTo>
                  <a:lnTo>
                    <a:pt x="506" y="620"/>
                  </a:lnTo>
                  <a:lnTo>
                    <a:pt x="550" y="612"/>
                  </a:lnTo>
                  <a:lnTo>
                    <a:pt x="594" y="606"/>
                  </a:lnTo>
                  <a:lnTo>
                    <a:pt x="640" y="602"/>
                  </a:lnTo>
                  <a:lnTo>
                    <a:pt x="640" y="602"/>
                  </a:lnTo>
                  <a:close/>
                </a:path>
              </a:pathLst>
            </a:custGeom>
            <a:solidFill>
              <a:srgbClr val="4276AA">
                <a:lumMod val="40000"/>
                <a:lumOff val="60000"/>
              </a:srgbClr>
            </a:solidFill>
            <a:ln w="3175">
              <a:solidFill>
                <a:sysClr val="window" lastClr="FFFFFF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4" name="任意多边形 33"/>
            <p:cNvSpPr/>
            <p:nvPr>
              <p:custDataLst>
                <p:tags r:id="rId8"/>
              </p:custDataLst>
            </p:nvPr>
          </p:nvSpPr>
          <p:spPr bwMode="auto">
            <a:xfrm flipH="1" flipV="1">
              <a:off x="12234" y="4785"/>
              <a:ext cx="1665" cy="2086"/>
            </a:xfrm>
            <a:custGeom>
              <a:avLst/>
              <a:gdLst>
                <a:gd name="T0" fmla="*/ 1098 w 1108"/>
                <a:gd name="T1" fmla="*/ 590 h 1388"/>
                <a:gd name="T2" fmla="*/ 1098 w 1108"/>
                <a:gd name="T3" fmla="*/ 590 h 1388"/>
                <a:gd name="T4" fmla="*/ 1092 w 1108"/>
                <a:gd name="T5" fmla="*/ 582 h 1388"/>
                <a:gd name="T6" fmla="*/ 1086 w 1108"/>
                <a:gd name="T7" fmla="*/ 574 h 1388"/>
                <a:gd name="T8" fmla="*/ 1078 w 1108"/>
                <a:gd name="T9" fmla="*/ 566 h 1388"/>
                <a:gd name="T10" fmla="*/ 1070 w 1108"/>
                <a:gd name="T11" fmla="*/ 560 h 1388"/>
                <a:gd name="T12" fmla="*/ 1060 w 1108"/>
                <a:gd name="T13" fmla="*/ 554 h 1388"/>
                <a:gd name="T14" fmla="*/ 1050 w 1108"/>
                <a:gd name="T15" fmla="*/ 550 h 1388"/>
                <a:gd name="T16" fmla="*/ 1038 w 1108"/>
                <a:gd name="T17" fmla="*/ 548 h 1388"/>
                <a:gd name="T18" fmla="*/ 1028 w 1108"/>
                <a:gd name="T19" fmla="*/ 548 h 1388"/>
                <a:gd name="T20" fmla="*/ 854 w 1108"/>
                <a:gd name="T21" fmla="*/ 548 h 1388"/>
                <a:gd name="T22" fmla="*/ 854 w 1108"/>
                <a:gd name="T23" fmla="*/ 0 h 1388"/>
                <a:gd name="T24" fmla="*/ 254 w 1108"/>
                <a:gd name="T25" fmla="*/ 0 h 1388"/>
                <a:gd name="T26" fmla="*/ 254 w 1108"/>
                <a:gd name="T27" fmla="*/ 548 h 1388"/>
                <a:gd name="T28" fmla="*/ 80 w 1108"/>
                <a:gd name="T29" fmla="*/ 548 h 1388"/>
                <a:gd name="T30" fmla="*/ 80 w 1108"/>
                <a:gd name="T31" fmla="*/ 548 h 1388"/>
                <a:gd name="T32" fmla="*/ 70 w 1108"/>
                <a:gd name="T33" fmla="*/ 548 h 1388"/>
                <a:gd name="T34" fmla="*/ 58 w 1108"/>
                <a:gd name="T35" fmla="*/ 550 h 1388"/>
                <a:gd name="T36" fmla="*/ 48 w 1108"/>
                <a:gd name="T37" fmla="*/ 554 h 1388"/>
                <a:gd name="T38" fmla="*/ 38 w 1108"/>
                <a:gd name="T39" fmla="*/ 560 h 1388"/>
                <a:gd name="T40" fmla="*/ 30 w 1108"/>
                <a:gd name="T41" fmla="*/ 566 h 1388"/>
                <a:gd name="T42" fmla="*/ 22 w 1108"/>
                <a:gd name="T43" fmla="*/ 574 h 1388"/>
                <a:gd name="T44" fmla="*/ 16 w 1108"/>
                <a:gd name="T45" fmla="*/ 582 h 1388"/>
                <a:gd name="T46" fmla="*/ 10 w 1108"/>
                <a:gd name="T47" fmla="*/ 590 h 1388"/>
                <a:gd name="T48" fmla="*/ 10 w 1108"/>
                <a:gd name="T49" fmla="*/ 590 h 1388"/>
                <a:gd name="T50" fmla="*/ 4 w 1108"/>
                <a:gd name="T51" fmla="*/ 602 h 1388"/>
                <a:gd name="T52" fmla="*/ 2 w 1108"/>
                <a:gd name="T53" fmla="*/ 612 h 1388"/>
                <a:gd name="T54" fmla="*/ 0 w 1108"/>
                <a:gd name="T55" fmla="*/ 622 h 1388"/>
                <a:gd name="T56" fmla="*/ 0 w 1108"/>
                <a:gd name="T57" fmla="*/ 634 h 1388"/>
                <a:gd name="T58" fmla="*/ 2 w 1108"/>
                <a:gd name="T59" fmla="*/ 644 h 1388"/>
                <a:gd name="T60" fmla="*/ 4 w 1108"/>
                <a:gd name="T61" fmla="*/ 654 h 1388"/>
                <a:gd name="T62" fmla="*/ 10 w 1108"/>
                <a:gd name="T63" fmla="*/ 664 h 1388"/>
                <a:gd name="T64" fmla="*/ 14 w 1108"/>
                <a:gd name="T65" fmla="*/ 674 h 1388"/>
                <a:gd name="T66" fmla="*/ 488 w 1108"/>
                <a:gd name="T67" fmla="*/ 1354 h 1388"/>
                <a:gd name="T68" fmla="*/ 488 w 1108"/>
                <a:gd name="T69" fmla="*/ 1354 h 1388"/>
                <a:gd name="T70" fmla="*/ 502 w 1108"/>
                <a:gd name="T71" fmla="*/ 1368 h 1388"/>
                <a:gd name="T72" fmla="*/ 516 w 1108"/>
                <a:gd name="T73" fmla="*/ 1378 h 1388"/>
                <a:gd name="T74" fmla="*/ 534 w 1108"/>
                <a:gd name="T75" fmla="*/ 1386 h 1388"/>
                <a:gd name="T76" fmla="*/ 554 w 1108"/>
                <a:gd name="T77" fmla="*/ 1388 h 1388"/>
                <a:gd name="T78" fmla="*/ 554 w 1108"/>
                <a:gd name="T79" fmla="*/ 1388 h 1388"/>
                <a:gd name="T80" fmla="*/ 574 w 1108"/>
                <a:gd name="T81" fmla="*/ 1386 h 1388"/>
                <a:gd name="T82" fmla="*/ 592 w 1108"/>
                <a:gd name="T83" fmla="*/ 1378 h 1388"/>
                <a:gd name="T84" fmla="*/ 606 w 1108"/>
                <a:gd name="T85" fmla="*/ 1368 h 1388"/>
                <a:gd name="T86" fmla="*/ 620 w 1108"/>
                <a:gd name="T87" fmla="*/ 1354 h 1388"/>
                <a:gd name="T88" fmla="*/ 1094 w 1108"/>
                <a:gd name="T89" fmla="*/ 674 h 1388"/>
                <a:gd name="T90" fmla="*/ 1094 w 1108"/>
                <a:gd name="T91" fmla="*/ 674 h 1388"/>
                <a:gd name="T92" fmla="*/ 1098 w 1108"/>
                <a:gd name="T93" fmla="*/ 664 h 1388"/>
                <a:gd name="T94" fmla="*/ 1104 w 1108"/>
                <a:gd name="T95" fmla="*/ 654 h 1388"/>
                <a:gd name="T96" fmla="*/ 1106 w 1108"/>
                <a:gd name="T97" fmla="*/ 644 h 1388"/>
                <a:gd name="T98" fmla="*/ 1108 w 1108"/>
                <a:gd name="T99" fmla="*/ 634 h 1388"/>
                <a:gd name="T100" fmla="*/ 1108 w 1108"/>
                <a:gd name="T101" fmla="*/ 622 h 1388"/>
                <a:gd name="T102" fmla="*/ 1106 w 1108"/>
                <a:gd name="T103" fmla="*/ 612 h 1388"/>
                <a:gd name="T104" fmla="*/ 1104 w 1108"/>
                <a:gd name="T105" fmla="*/ 602 h 1388"/>
                <a:gd name="T106" fmla="*/ 1098 w 1108"/>
                <a:gd name="T107" fmla="*/ 590 h 1388"/>
                <a:gd name="T108" fmla="*/ 1098 w 1108"/>
                <a:gd name="T109" fmla="*/ 590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8" h="1388">
                  <a:moveTo>
                    <a:pt x="1098" y="590"/>
                  </a:moveTo>
                  <a:lnTo>
                    <a:pt x="1098" y="590"/>
                  </a:lnTo>
                  <a:lnTo>
                    <a:pt x="1092" y="582"/>
                  </a:lnTo>
                  <a:lnTo>
                    <a:pt x="1086" y="574"/>
                  </a:lnTo>
                  <a:lnTo>
                    <a:pt x="1078" y="566"/>
                  </a:lnTo>
                  <a:lnTo>
                    <a:pt x="1070" y="560"/>
                  </a:lnTo>
                  <a:lnTo>
                    <a:pt x="1060" y="554"/>
                  </a:lnTo>
                  <a:lnTo>
                    <a:pt x="1050" y="550"/>
                  </a:lnTo>
                  <a:lnTo>
                    <a:pt x="1038" y="548"/>
                  </a:lnTo>
                  <a:lnTo>
                    <a:pt x="1028" y="548"/>
                  </a:lnTo>
                  <a:lnTo>
                    <a:pt x="854" y="548"/>
                  </a:lnTo>
                  <a:lnTo>
                    <a:pt x="854" y="0"/>
                  </a:lnTo>
                  <a:lnTo>
                    <a:pt x="254" y="0"/>
                  </a:lnTo>
                  <a:lnTo>
                    <a:pt x="254" y="548"/>
                  </a:lnTo>
                  <a:lnTo>
                    <a:pt x="80" y="548"/>
                  </a:lnTo>
                  <a:lnTo>
                    <a:pt x="80" y="548"/>
                  </a:lnTo>
                  <a:lnTo>
                    <a:pt x="70" y="548"/>
                  </a:lnTo>
                  <a:lnTo>
                    <a:pt x="58" y="550"/>
                  </a:lnTo>
                  <a:lnTo>
                    <a:pt x="48" y="554"/>
                  </a:lnTo>
                  <a:lnTo>
                    <a:pt x="38" y="560"/>
                  </a:lnTo>
                  <a:lnTo>
                    <a:pt x="30" y="566"/>
                  </a:lnTo>
                  <a:lnTo>
                    <a:pt x="22" y="574"/>
                  </a:lnTo>
                  <a:lnTo>
                    <a:pt x="16" y="582"/>
                  </a:lnTo>
                  <a:lnTo>
                    <a:pt x="10" y="590"/>
                  </a:lnTo>
                  <a:lnTo>
                    <a:pt x="10" y="590"/>
                  </a:lnTo>
                  <a:lnTo>
                    <a:pt x="4" y="602"/>
                  </a:lnTo>
                  <a:lnTo>
                    <a:pt x="2" y="612"/>
                  </a:lnTo>
                  <a:lnTo>
                    <a:pt x="0" y="622"/>
                  </a:lnTo>
                  <a:lnTo>
                    <a:pt x="0" y="634"/>
                  </a:lnTo>
                  <a:lnTo>
                    <a:pt x="2" y="644"/>
                  </a:lnTo>
                  <a:lnTo>
                    <a:pt x="4" y="654"/>
                  </a:lnTo>
                  <a:lnTo>
                    <a:pt x="10" y="664"/>
                  </a:lnTo>
                  <a:lnTo>
                    <a:pt x="14" y="674"/>
                  </a:lnTo>
                  <a:lnTo>
                    <a:pt x="488" y="1354"/>
                  </a:lnTo>
                  <a:lnTo>
                    <a:pt x="488" y="1354"/>
                  </a:lnTo>
                  <a:lnTo>
                    <a:pt x="502" y="1368"/>
                  </a:lnTo>
                  <a:lnTo>
                    <a:pt x="516" y="1378"/>
                  </a:lnTo>
                  <a:lnTo>
                    <a:pt x="534" y="1386"/>
                  </a:lnTo>
                  <a:lnTo>
                    <a:pt x="554" y="1388"/>
                  </a:lnTo>
                  <a:lnTo>
                    <a:pt x="554" y="1388"/>
                  </a:lnTo>
                  <a:lnTo>
                    <a:pt x="574" y="1386"/>
                  </a:lnTo>
                  <a:lnTo>
                    <a:pt x="592" y="1378"/>
                  </a:lnTo>
                  <a:lnTo>
                    <a:pt x="606" y="1368"/>
                  </a:lnTo>
                  <a:lnTo>
                    <a:pt x="620" y="1354"/>
                  </a:lnTo>
                  <a:lnTo>
                    <a:pt x="1094" y="674"/>
                  </a:lnTo>
                  <a:lnTo>
                    <a:pt x="1094" y="674"/>
                  </a:lnTo>
                  <a:lnTo>
                    <a:pt x="1098" y="664"/>
                  </a:lnTo>
                  <a:lnTo>
                    <a:pt x="1104" y="654"/>
                  </a:lnTo>
                  <a:lnTo>
                    <a:pt x="1106" y="644"/>
                  </a:lnTo>
                  <a:lnTo>
                    <a:pt x="1108" y="634"/>
                  </a:lnTo>
                  <a:lnTo>
                    <a:pt x="1108" y="622"/>
                  </a:lnTo>
                  <a:lnTo>
                    <a:pt x="1106" y="612"/>
                  </a:lnTo>
                  <a:lnTo>
                    <a:pt x="1104" y="602"/>
                  </a:lnTo>
                  <a:lnTo>
                    <a:pt x="1098" y="590"/>
                  </a:lnTo>
                  <a:lnTo>
                    <a:pt x="1098" y="590"/>
                  </a:lnTo>
                  <a:close/>
                </a:path>
              </a:pathLst>
            </a:custGeom>
            <a:solidFill>
              <a:srgbClr val="1891AB"/>
            </a:solidFill>
            <a:ln w="3175">
              <a:solidFill>
                <a:sysClr val="window" lastClr="FFFFFF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5" name="任意多边形 34"/>
            <p:cNvSpPr/>
            <p:nvPr>
              <p:custDataLst>
                <p:tags r:id="rId9"/>
              </p:custDataLst>
            </p:nvPr>
          </p:nvSpPr>
          <p:spPr bwMode="auto">
            <a:xfrm flipH="1" flipV="1">
              <a:off x="10289" y="8091"/>
              <a:ext cx="962" cy="1040"/>
            </a:xfrm>
            <a:custGeom>
              <a:avLst/>
              <a:gdLst>
                <a:gd name="T0" fmla="*/ 340 w 640"/>
                <a:gd name="T1" fmla="*/ 692 h 692"/>
                <a:gd name="T2" fmla="*/ 640 w 640"/>
                <a:gd name="T3" fmla="*/ 172 h 692"/>
                <a:gd name="T4" fmla="*/ 640 w 640"/>
                <a:gd name="T5" fmla="*/ 172 h 692"/>
                <a:gd name="T6" fmla="*/ 566 w 640"/>
                <a:gd name="T7" fmla="*/ 136 h 692"/>
                <a:gd name="T8" fmla="*/ 492 w 640"/>
                <a:gd name="T9" fmla="*/ 104 h 692"/>
                <a:gd name="T10" fmla="*/ 414 w 640"/>
                <a:gd name="T11" fmla="*/ 74 h 692"/>
                <a:gd name="T12" fmla="*/ 334 w 640"/>
                <a:gd name="T13" fmla="*/ 50 h 692"/>
                <a:gd name="T14" fmla="*/ 294 w 640"/>
                <a:gd name="T15" fmla="*/ 40 h 692"/>
                <a:gd name="T16" fmla="*/ 254 w 640"/>
                <a:gd name="T17" fmla="*/ 32 h 692"/>
                <a:gd name="T18" fmla="*/ 212 w 640"/>
                <a:gd name="T19" fmla="*/ 24 h 692"/>
                <a:gd name="T20" fmla="*/ 170 w 640"/>
                <a:gd name="T21" fmla="*/ 16 h 692"/>
                <a:gd name="T22" fmla="*/ 128 w 640"/>
                <a:gd name="T23" fmla="*/ 10 h 692"/>
                <a:gd name="T24" fmla="*/ 86 w 640"/>
                <a:gd name="T25" fmla="*/ 6 h 692"/>
                <a:gd name="T26" fmla="*/ 44 w 640"/>
                <a:gd name="T27" fmla="*/ 2 h 692"/>
                <a:gd name="T28" fmla="*/ 0 w 640"/>
                <a:gd name="T29" fmla="*/ 0 h 692"/>
                <a:gd name="T30" fmla="*/ 0 w 640"/>
                <a:gd name="T31" fmla="*/ 602 h 692"/>
                <a:gd name="T32" fmla="*/ 0 w 640"/>
                <a:gd name="T33" fmla="*/ 602 h 692"/>
                <a:gd name="T34" fmla="*/ 46 w 640"/>
                <a:gd name="T35" fmla="*/ 606 h 692"/>
                <a:gd name="T36" fmla="*/ 90 w 640"/>
                <a:gd name="T37" fmla="*/ 612 h 692"/>
                <a:gd name="T38" fmla="*/ 134 w 640"/>
                <a:gd name="T39" fmla="*/ 620 h 692"/>
                <a:gd name="T40" fmla="*/ 176 w 640"/>
                <a:gd name="T41" fmla="*/ 630 h 692"/>
                <a:gd name="T42" fmla="*/ 218 w 640"/>
                <a:gd name="T43" fmla="*/ 642 h 692"/>
                <a:gd name="T44" fmla="*/ 260 w 640"/>
                <a:gd name="T45" fmla="*/ 658 h 692"/>
                <a:gd name="T46" fmla="*/ 300 w 640"/>
                <a:gd name="T47" fmla="*/ 674 h 692"/>
                <a:gd name="T48" fmla="*/ 340 w 640"/>
                <a:gd name="T49" fmla="*/ 692 h 692"/>
                <a:gd name="T50" fmla="*/ 340 w 640"/>
                <a:gd name="T51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0" h="692">
                  <a:moveTo>
                    <a:pt x="340" y="692"/>
                  </a:moveTo>
                  <a:lnTo>
                    <a:pt x="640" y="172"/>
                  </a:lnTo>
                  <a:lnTo>
                    <a:pt x="640" y="172"/>
                  </a:lnTo>
                  <a:lnTo>
                    <a:pt x="566" y="136"/>
                  </a:lnTo>
                  <a:lnTo>
                    <a:pt x="492" y="104"/>
                  </a:lnTo>
                  <a:lnTo>
                    <a:pt x="414" y="74"/>
                  </a:lnTo>
                  <a:lnTo>
                    <a:pt x="334" y="50"/>
                  </a:lnTo>
                  <a:lnTo>
                    <a:pt x="294" y="40"/>
                  </a:lnTo>
                  <a:lnTo>
                    <a:pt x="254" y="32"/>
                  </a:lnTo>
                  <a:lnTo>
                    <a:pt x="212" y="24"/>
                  </a:lnTo>
                  <a:lnTo>
                    <a:pt x="170" y="16"/>
                  </a:lnTo>
                  <a:lnTo>
                    <a:pt x="128" y="10"/>
                  </a:lnTo>
                  <a:lnTo>
                    <a:pt x="86" y="6"/>
                  </a:lnTo>
                  <a:lnTo>
                    <a:pt x="44" y="2"/>
                  </a:lnTo>
                  <a:lnTo>
                    <a:pt x="0" y="0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46" y="606"/>
                  </a:lnTo>
                  <a:lnTo>
                    <a:pt x="90" y="612"/>
                  </a:lnTo>
                  <a:lnTo>
                    <a:pt x="134" y="620"/>
                  </a:lnTo>
                  <a:lnTo>
                    <a:pt x="176" y="630"/>
                  </a:lnTo>
                  <a:lnTo>
                    <a:pt x="218" y="642"/>
                  </a:lnTo>
                  <a:lnTo>
                    <a:pt x="260" y="658"/>
                  </a:lnTo>
                  <a:lnTo>
                    <a:pt x="300" y="674"/>
                  </a:lnTo>
                  <a:lnTo>
                    <a:pt x="340" y="692"/>
                  </a:lnTo>
                  <a:lnTo>
                    <a:pt x="340" y="692"/>
                  </a:lnTo>
                  <a:close/>
                </a:path>
              </a:pathLst>
            </a:custGeom>
            <a:solidFill>
              <a:srgbClr val="1891AB">
                <a:lumMod val="40000"/>
                <a:lumOff val="60000"/>
              </a:srgbClr>
            </a:solidFill>
            <a:ln w="3175">
              <a:solidFill>
                <a:sysClr val="window" lastClr="FFFFFF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6" name="任意多边形 35"/>
            <p:cNvSpPr/>
            <p:nvPr>
              <p:custDataLst>
                <p:tags r:id="rId10"/>
              </p:custDataLst>
            </p:nvPr>
          </p:nvSpPr>
          <p:spPr bwMode="auto">
            <a:xfrm flipH="1" flipV="1">
              <a:off x="9129" y="7009"/>
              <a:ext cx="1040" cy="962"/>
            </a:xfrm>
            <a:custGeom>
              <a:avLst/>
              <a:gdLst>
                <a:gd name="T0" fmla="*/ 90 w 692"/>
                <a:gd name="T1" fmla="*/ 640 h 640"/>
                <a:gd name="T2" fmla="*/ 692 w 692"/>
                <a:gd name="T3" fmla="*/ 640 h 640"/>
                <a:gd name="T4" fmla="*/ 692 w 692"/>
                <a:gd name="T5" fmla="*/ 640 h 640"/>
                <a:gd name="T6" fmla="*/ 690 w 692"/>
                <a:gd name="T7" fmla="*/ 596 h 640"/>
                <a:gd name="T8" fmla="*/ 686 w 692"/>
                <a:gd name="T9" fmla="*/ 554 h 640"/>
                <a:gd name="T10" fmla="*/ 682 w 692"/>
                <a:gd name="T11" fmla="*/ 512 h 640"/>
                <a:gd name="T12" fmla="*/ 676 w 692"/>
                <a:gd name="T13" fmla="*/ 470 h 640"/>
                <a:gd name="T14" fmla="*/ 668 w 692"/>
                <a:gd name="T15" fmla="*/ 428 h 640"/>
                <a:gd name="T16" fmla="*/ 660 w 692"/>
                <a:gd name="T17" fmla="*/ 386 h 640"/>
                <a:gd name="T18" fmla="*/ 652 w 692"/>
                <a:gd name="T19" fmla="*/ 346 h 640"/>
                <a:gd name="T20" fmla="*/ 640 w 692"/>
                <a:gd name="T21" fmla="*/ 304 h 640"/>
                <a:gd name="T22" fmla="*/ 616 w 692"/>
                <a:gd name="T23" fmla="*/ 226 h 640"/>
                <a:gd name="T24" fmla="*/ 588 w 692"/>
                <a:gd name="T25" fmla="*/ 148 h 640"/>
                <a:gd name="T26" fmla="*/ 556 w 692"/>
                <a:gd name="T27" fmla="*/ 72 h 640"/>
                <a:gd name="T28" fmla="*/ 520 w 692"/>
                <a:gd name="T29" fmla="*/ 0 h 640"/>
                <a:gd name="T30" fmla="*/ 0 w 692"/>
                <a:gd name="T31" fmla="*/ 300 h 640"/>
                <a:gd name="T32" fmla="*/ 0 w 692"/>
                <a:gd name="T33" fmla="*/ 300 h 640"/>
                <a:gd name="T34" fmla="*/ 18 w 692"/>
                <a:gd name="T35" fmla="*/ 340 h 640"/>
                <a:gd name="T36" fmla="*/ 34 w 692"/>
                <a:gd name="T37" fmla="*/ 380 h 640"/>
                <a:gd name="T38" fmla="*/ 50 w 692"/>
                <a:gd name="T39" fmla="*/ 420 h 640"/>
                <a:gd name="T40" fmla="*/ 62 w 692"/>
                <a:gd name="T41" fmla="*/ 462 h 640"/>
                <a:gd name="T42" fmla="*/ 72 w 692"/>
                <a:gd name="T43" fmla="*/ 506 h 640"/>
                <a:gd name="T44" fmla="*/ 80 w 692"/>
                <a:gd name="T45" fmla="*/ 550 h 640"/>
                <a:gd name="T46" fmla="*/ 86 w 692"/>
                <a:gd name="T47" fmla="*/ 594 h 640"/>
                <a:gd name="T48" fmla="*/ 90 w 692"/>
                <a:gd name="T49" fmla="*/ 640 h 640"/>
                <a:gd name="T50" fmla="*/ 90 w 692"/>
                <a:gd name="T51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2" h="640">
                  <a:moveTo>
                    <a:pt x="90" y="640"/>
                  </a:moveTo>
                  <a:lnTo>
                    <a:pt x="692" y="640"/>
                  </a:lnTo>
                  <a:lnTo>
                    <a:pt x="692" y="640"/>
                  </a:lnTo>
                  <a:lnTo>
                    <a:pt x="690" y="596"/>
                  </a:lnTo>
                  <a:lnTo>
                    <a:pt x="686" y="554"/>
                  </a:lnTo>
                  <a:lnTo>
                    <a:pt x="682" y="512"/>
                  </a:lnTo>
                  <a:lnTo>
                    <a:pt x="676" y="470"/>
                  </a:lnTo>
                  <a:lnTo>
                    <a:pt x="668" y="428"/>
                  </a:lnTo>
                  <a:lnTo>
                    <a:pt x="660" y="386"/>
                  </a:lnTo>
                  <a:lnTo>
                    <a:pt x="652" y="346"/>
                  </a:lnTo>
                  <a:lnTo>
                    <a:pt x="640" y="304"/>
                  </a:lnTo>
                  <a:lnTo>
                    <a:pt x="616" y="226"/>
                  </a:lnTo>
                  <a:lnTo>
                    <a:pt x="588" y="148"/>
                  </a:lnTo>
                  <a:lnTo>
                    <a:pt x="556" y="72"/>
                  </a:lnTo>
                  <a:lnTo>
                    <a:pt x="520" y="0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18" y="340"/>
                  </a:lnTo>
                  <a:lnTo>
                    <a:pt x="34" y="380"/>
                  </a:lnTo>
                  <a:lnTo>
                    <a:pt x="50" y="420"/>
                  </a:lnTo>
                  <a:lnTo>
                    <a:pt x="62" y="462"/>
                  </a:lnTo>
                  <a:lnTo>
                    <a:pt x="72" y="506"/>
                  </a:lnTo>
                  <a:lnTo>
                    <a:pt x="80" y="550"/>
                  </a:lnTo>
                  <a:lnTo>
                    <a:pt x="86" y="594"/>
                  </a:lnTo>
                  <a:lnTo>
                    <a:pt x="90" y="640"/>
                  </a:lnTo>
                  <a:lnTo>
                    <a:pt x="90" y="640"/>
                  </a:lnTo>
                  <a:close/>
                </a:path>
              </a:pathLst>
            </a:custGeom>
            <a:solidFill>
              <a:srgbClr val="1891AB">
                <a:lumMod val="20000"/>
                <a:lumOff val="80000"/>
              </a:srgbClr>
            </a:solidFill>
            <a:ln w="3175">
              <a:solidFill>
                <a:sysClr val="window" lastClr="FFFFFF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7" name="任意多边形 36"/>
            <p:cNvSpPr/>
            <p:nvPr>
              <p:custDataLst>
                <p:tags r:id="rId11"/>
              </p:custDataLst>
            </p:nvPr>
          </p:nvSpPr>
          <p:spPr bwMode="auto">
            <a:xfrm flipH="1" flipV="1">
              <a:off x="9460" y="7646"/>
              <a:ext cx="1157" cy="1154"/>
            </a:xfrm>
            <a:custGeom>
              <a:avLst/>
              <a:gdLst>
                <a:gd name="T0" fmla="*/ 250 w 770"/>
                <a:gd name="T1" fmla="*/ 768 h 768"/>
                <a:gd name="T2" fmla="*/ 770 w 770"/>
                <a:gd name="T3" fmla="*/ 468 h 768"/>
                <a:gd name="T4" fmla="*/ 770 w 770"/>
                <a:gd name="T5" fmla="*/ 468 h 768"/>
                <a:gd name="T6" fmla="*/ 722 w 770"/>
                <a:gd name="T7" fmla="*/ 398 h 768"/>
                <a:gd name="T8" fmla="*/ 672 w 770"/>
                <a:gd name="T9" fmla="*/ 332 h 768"/>
                <a:gd name="T10" fmla="*/ 618 w 770"/>
                <a:gd name="T11" fmla="*/ 268 h 768"/>
                <a:gd name="T12" fmla="*/ 562 w 770"/>
                <a:gd name="T13" fmla="*/ 208 h 768"/>
                <a:gd name="T14" fmla="*/ 500 w 770"/>
                <a:gd name="T15" fmla="*/ 150 h 768"/>
                <a:gd name="T16" fmla="*/ 438 w 770"/>
                <a:gd name="T17" fmla="*/ 96 h 768"/>
                <a:gd name="T18" fmla="*/ 370 w 770"/>
                <a:gd name="T19" fmla="*/ 46 h 768"/>
                <a:gd name="T20" fmla="*/ 300 w 770"/>
                <a:gd name="T21" fmla="*/ 0 h 768"/>
                <a:gd name="T22" fmla="*/ 0 w 770"/>
                <a:gd name="T23" fmla="*/ 520 h 768"/>
                <a:gd name="T24" fmla="*/ 0 w 770"/>
                <a:gd name="T25" fmla="*/ 520 h 768"/>
                <a:gd name="T26" fmla="*/ 36 w 770"/>
                <a:gd name="T27" fmla="*/ 546 h 768"/>
                <a:gd name="T28" fmla="*/ 72 w 770"/>
                <a:gd name="T29" fmla="*/ 572 h 768"/>
                <a:gd name="T30" fmla="*/ 106 w 770"/>
                <a:gd name="T31" fmla="*/ 602 h 768"/>
                <a:gd name="T32" fmla="*/ 138 w 770"/>
                <a:gd name="T33" fmla="*/ 632 h 768"/>
                <a:gd name="T34" fmla="*/ 168 w 770"/>
                <a:gd name="T35" fmla="*/ 664 h 768"/>
                <a:gd name="T36" fmla="*/ 196 w 770"/>
                <a:gd name="T37" fmla="*/ 698 h 768"/>
                <a:gd name="T38" fmla="*/ 224 w 770"/>
                <a:gd name="T39" fmla="*/ 732 h 768"/>
                <a:gd name="T40" fmla="*/ 250 w 770"/>
                <a:gd name="T41" fmla="*/ 768 h 768"/>
                <a:gd name="T42" fmla="*/ 250 w 770"/>
                <a:gd name="T43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0" h="768">
                  <a:moveTo>
                    <a:pt x="250" y="768"/>
                  </a:moveTo>
                  <a:lnTo>
                    <a:pt x="770" y="468"/>
                  </a:lnTo>
                  <a:lnTo>
                    <a:pt x="770" y="468"/>
                  </a:lnTo>
                  <a:lnTo>
                    <a:pt x="722" y="398"/>
                  </a:lnTo>
                  <a:lnTo>
                    <a:pt x="672" y="332"/>
                  </a:lnTo>
                  <a:lnTo>
                    <a:pt x="618" y="268"/>
                  </a:lnTo>
                  <a:lnTo>
                    <a:pt x="562" y="208"/>
                  </a:lnTo>
                  <a:lnTo>
                    <a:pt x="500" y="150"/>
                  </a:lnTo>
                  <a:lnTo>
                    <a:pt x="438" y="96"/>
                  </a:lnTo>
                  <a:lnTo>
                    <a:pt x="370" y="46"/>
                  </a:lnTo>
                  <a:lnTo>
                    <a:pt x="300" y="0"/>
                  </a:lnTo>
                  <a:lnTo>
                    <a:pt x="0" y="520"/>
                  </a:lnTo>
                  <a:lnTo>
                    <a:pt x="0" y="520"/>
                  </a:lnTo>
                  <a:lnTo>
                    <a:pt x="36" y="546"/>
                  </a:lnTo>
                  <a:lnTo>
                    <a:pt x="72" y="572"/>
                  </a:lnTo>
                  <a:lnTo>
                    <a:pt x="106" y="602"/>
                  </a:lnTo>
                  <a:lnTo>
                    <a:pt x="138" y="632"/>
                  </a:lnTo>
                  <a:lnTo>
                    <a:pt x="168" y="664"/>
                  </a:lnTo>
                  <a:lnTo>
                    <a:pt x="196" y="698"/>
                  </a:lnTo>
                  <a:lnTo>
                    <a:pt x="224" y="732"/>
                  </a:lnTo>
                  <a:lnTo>
                    <a:pt x="250" y="768"/>
                  </a:lnTo>
                  <a:lnTo>
                    <a:pt x="250" y="768"/>
                  </a:lnTo>
                  <a:close/>
                </a:path>
              </a:pathLst>
            </a:custGeom>
            <a:solidFill>
              <a:srgbClr val="1891AB">
                <a:lumMod val="20000"/>
                <a:lumOff val="80000"/>
              </a:srgbClr>
            </a:solidFill>
            <a:ln w="3175">
              <a:solidFill>
                <a:sysClr val="window" lastClr="FFFFFF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8" name="任意多边形 37"/>
            <p:cNvSpPr/>
            <p:nvPr>
              <p:custDataLst>
                <p:tags r:id="rId12"/>
              </p:custDataLst>
            </p:nvPr>
          </p:nvSpPr>
          <p:spPr bwMode="auto">
            <a:xfrm flipH="1" flipV="1">
              <a:off x="12477" y="7009"/>
              <a:ext cx="1040" cy="962"/>
            </a:xfrm>
            <a:custGeom>
              <a:avLst/>
              <a:gdLst>
                <a:gd name="T0" fmla="*/ 692 w 692"/>
                <a:gd name="T1" fmla="*/ 300 h 640"/>
                <a:gd name="T2" fmla="*/ 172 w 692"/>
                <a:gd name="T3" fmla="*/ 0 h 640"/>
                <a:gd name="T4" fmla="*/ 172 w 692"/>
                <a:gd name="T5" fmla="*/ 0 h 640"/>
                <a:gd name="T6" fmla="*/ 136 w 692"/>
                <a:gd name="T7" fmla="*/ 72 h 640"/>
                <a:gd name="T8" fmla="*/ 104 w 692"/>
                <a:gd name="T9" fmla="*/ 148 h 640"/>
                <a:gd name="T10" fmla="*/ 76 w 692"/>
                <a:gd name="T11" fmla="*/ 226 h 640"/>
                <a:gd name="T12" fmla="*/ 52 w 692"/>
                <a:gd name="T13" fmla="*/ 304 h 640"/>
                <a:gd name="T14" fmla="*/ 40 w 692"/>
                <a:gd name="T15" fmla="*/ 346 h 640"/>
                <a:gd name="T16" fmla="*/ 32 w 692"/>
                <a:gd name="T17" fmla="*/ 386 h 640"/>
                <a:gd name="T18" fmla="*/ 24 w 692"/>
                <a:gd name="T19" fmla="*/ 428 h 640"/>
                <a:gd name="T20" fmla="*/ 16 w 692"/>
                <a:gd name="T21" fmla="*/ 470 h 640"/>
                <a:gd name="T22" fmla="*/ 10 w 692"/>
                <a:gd name="T23" fmla="*/ 512 h 640"/>
                <a:gd name="T24" fmla="*/ 6 w 692"/>
                <a:gd name="T25" fmla="*/ 554 h 640"/>
                <a:gd name="T26" fmla="*/ 2 w 692"/>
                <a:gd name="T27" fmla="*/ 596 h 640"/>
                <a:gd name="T28" fmla="*/ 0 w 692"/>
                <a:gd name="T29" fmla="*/ 640 h 640"/>
                <a:gd name="T30" fmla="*/ 602 w 692"/>
                <a:gd name="T31" fmla="*/ 640 h 640"/>
                <a:gd name="T32" fmla="*/ 602 w 692"/>
                <a:gd name="T33" fmla="*/ 640 h 640"/>
                <a:gd name="T34" fmla="*/ 606 w 692"/>
                <a:gd name="T35" fmla="*/ 594 h 640"/>
                <a:gd name="T36" fmla="*/ 612 w 692"/>
                <a:gd name="T37" fmla="*/ 550 h 640"/>
                <a:gd name="T38" fmla="*/ 620 w 692"/>
                <a:gd name="T39" fmla="*/ 506 h 640"/>
                <a:gd name="T40" fmla="*/ 630 w 692"/>
                <a:gd name="T41" fmla="*/ 462 h 640"/>
                <a:gd name="T42" fmla="*/ 642 w 692"/>
                <a:gd name="T43" fmla="*/ 420 h 640"/>
                <a:gd name="T44" fmla="*/ 658 w 692"/>
                <a:gd name="T45" fmla="*/ 380 h 640"/>
                <a:gd name="T46" fmla="*/ 674 w 692"/>
                <a:gd name="T47" fmla="*/ 340 h 640"/>
                <a:gd name="T48" fmla="*/ 692 w 692"/>
                <a:gd name="T49" fmla="*/ 300 h 640"/>
                <a:gd name="T50" fmla="*/ 692 w 692"/>
                <a:gd name="T51" fmla="*/ 3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2" h="640">
                  <a:moveTo>
                    <a:pt x="692" y="300"/>
                  </a:moveTo>
                  <a:lnTo>
                    <a:pt x="172" y="0"/>
                  </a:lnTo>
                  <a:lnTo>
                    <a:pt x="172" y="0"/>
                  </a:lnTo>
                  <a:lnTo>
                    <a:pt x="136" y="72"/>
                  </a:lnTo>
                  <a:lnTo>
                    <a:pt x="104" y="148"/>
                  </a:lnTo>
                  <a:lnTo>
                    <a:pt x="76" y="226"/>
                  </a:lnTo>
                  <a:lnTo>
                    <a:pt x="52" y="304"/>
                  </a:lnTo>
                  <a:lnTo>
                    <a:pt x="40" y="346"/>
                  </a:lnTo>
                  <a:lnTo>
                    <a:pt x="32" y="386"/>
                  </a:lnTo>
                  <a:lnTo>
                    <a:pt x="24" y="428"/>
                  </a:lnTo>
                  <a:lnTo>
                    <a:pt x="16" y="470"/>
                  </a:lnTo>
                  <a:lnTo>
                    <a:pt x="10" y="512"/>
                  </a:lnTo>
                  <a:lnTo>
                    <a:pt x="6" y="554"/>
                  </a:lnTo>
                  <a:lnTo>
                    <a:pt x="2" y="596"/>
                  </a:lnTo>
                  <a:lnTo>
                    <a:pt x="0" y="640"/>
                  </a:lnTo>
                  <a:lnTo>
                    <a:pt x="602" y="640"/>
                  </a:lnTo>
                  <a:lnTo>
                    <a:pt x="602" y="640"/>
                  </a:lnTo>
                  <a:lnTo>
                    <a:pt x="606" y="594"/>
                  </a:lnTo>
                  <a:lnTo>
                    <a:pt x="612" y="550"/>
                  </a:lnTo>
                  <a:lnTo>
                    <a:pt x="620" y="506"/>
                  </a:lnTo>
                  <a:lnTo>
                    <a:pt x="630" y="462"/>
                  </a:lnTo>
                  <a:lnTo>
                    <a:pt x="642" y="420"/>
                  </a:lnTo>
                  <a:lnTo>
                    <a:pt x="658" y="380"/>
                  </a:lnTo>
                  <a:lnTo>
                    <a:pt x="674" y="340"/>
                  </a:lnTo>
                  <a:lnTo>
                    <a:pt x="692" y="300"/>
                  </a:lnTo>
                  <a:lnTo>
                    <a:pt x="692" y="300"/>
                  </a:lnTo>
                  <a:close/>
                </a:path>
              </a:pathLst>
            </a:custGeom>
            <a:solidFill>
              <a:srgbClr val="1891AB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9" name="任意多边形 38"/>
            <p:cNvSpPr/>
            <p:nvPr>
              <p:custDataLst>
                <p:tags r:id="rId13"/>
              </p:custDataLst>
            </p:nvPr>
          </p:nvSpPr>
          <p:spPr bwMode="auto">
            <a:xfrm flipH="1" flipV="1">
              <a:off x="12030" y="7646"/>
              <a:ext cx="1157" cy="1154"/>
            </a:xfrm>
            <a:custGeom>
              <a:avLst/>
              <a:gdLst>
                <a:gd name="T0" fmla="*/ 770 w 770"/>
                <a:gd name="T1" fmla="*/ 520 h 768"/>
                <a:gd name="T2" fmla="*/ 470 w 770"/>
                <a:gd name="T3" fmla="*/ 0 h 768"/>
                <a:gd name="T4" fmla="*/ 470 w 770"/>
                <a:gd name="T5" fmla="*/ 0 h 768"/>
                <a:gd name="T6" fmla="*/ 400 w 770"/>
                <a:gd name="T7" fmla="*/ 46 h 768"/>
                <a:gd name="T8" fmla="*/ 332 w 770"/>
                <a:gd name="T9" fmla="*/ 96 h 768"/>
                <a:gd name="T10" fmla="*/ 270 w 770"/>
                <a:gd name="T11" fmla="*/ 150 h 768"/>
                <a:gd name="T12" fmla="*/ 208 w 770"/>
                <a:gd name="T13" fmla="*/ 208 h 768"/>
                <a:gd name="T14" fmla="*/ 152 w 770"/>
                <a:gd name="T15" fmla="*/ 268 h 768"/>
                <a:gd name="T16" fmla="*/ 98 w 770"/>
                <a:gd name="T17" fmla="*/ 332 h 768"/>
                <a:gd name="T18" fmla="*/ 48 w 770"/>
                <a:gd name="T19" fmla="*/ 398 h 768"/>
                <a:gd name="T20" fmla="*/ 0 w 770"/>
                <a:gd name="T21" fmla="*/ 468 h 768"/>
                <a:gd name="T22" fmla="*/ 520 w 770"/>
                <a:gd name="T23" fmla="*/ 768 h 768"/>
                <a:gd name="T24" fmla="*/ 520 w 770"/>
                <a:gd name="T25" fmla="*/ 768 h 768"/>
                <a:gd name="T26" fmla="*/ 546 w 770"/>
                <a:gd name="T27" fmla="*/ 732 h 768"/>
                <a:gd name="T28" fmla="*/ 574 w 770"/>
                <a:gd name="T29" fmla="*/ 698 h 768"/>
                <a:gd name="T30" fmla="*/ 602 w 770"/>
                <a:gd name="T31" fmla="*/ 664 h 768"/>
                <a:gd name="T32" fmla="*/ 632 w 770"/>
                <a:gd name="T33" fmla="*/ 632 h 768"/>
                <a:gd name="T34" fmla="*/ 664 w 770"/>
                <a:gd name="T35" fmla="*/ 602 h 768"/>
                <a:gd name="T36" fmla="*/ 698 w 770"/>
                <a:gd name="T37" fmla="*/ 572 h 768"/>
                <a:gd name="T38" fmla="*/ 734 w 770"/>
                <a:gd name="T39" fmla="*/ 546 h 768"/>
                <a:gd name="T40" fmla="*/ 770 w 770"/>
                <a:gd name="T41" fmla="*/ 520 h 768"/>
                <a:gd name="T42" fmla="*/ 770 w 770"/>
                <a:gd name="T43" fmla="*/ 52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0" h="768">
                  <a:moveTo>
                    <a:pt x="770" y="520"/>
                  </a:moveTo>
                  <a:lnTo>
                    <a:pt x="470" y="0"/>
                  </a:lnTo>
                  <a:lnTo>
                    <a:pt x="470" y="0"/>
                  </a:lnTo>
                  <a:lnTo>
                    <a:pt x="400" y="46"/>
                  </a:lnTo>
                  <a:lnTo>
                    <a:pt x="332" y="96"/>
                  </a:lnTo>
                  <a:lnTo>
                    <a:pt x="270" y="150"/>
                  </a:lnTo>
                  <a:lnTo>
                    <a:pt x="208" y="208"/>
                  </a:lnTo>
                  <a:lnTo>
                    <a:pt x="152" y="268"/>
                  </a:lnTo>
                  <a:lnTo>
                    <a:pt x="98" y="332"/>
                  </a:lnTo>
                  <a:lnTo>
                    <a:pt x="48" y="398"/>
                  </a:lnTo>
                  <a:lnTo>
                    <a:pt x="0" y="468"/>
                  </a:lnTo>
                  <a:lnTo>
                    <a:pt x="520" y="768"/>
                  </a:lnTo>
                  <a:lnTo>
                    <a:pt x="520" y="768"/>
                  </a:lnTo>
                  <a:lnTo>
                    <a:pt x="546" y="732"/>
                  </a:lnTo>
                  <a:lnTo>
                    <a:pt x="574" y="698"/>
                  </a:lnTo>
                  <a:lnTo>
                    <a:pt x="602" y="664"/>
                  </a:lnTo>
                  <a:lnTo>
                    <a:pt x="632" y="632"/>
                  </a:lnTo>
                  <a:lnTo>
                    <a:pt x="664" y="602"/>
                  </a:lnTo>
                  <a:lnTo>
                    <a:pt x="698" y="572"/>
                  </a:lnTo>
                  <a:lnTo>
                    <a:pt x="734" y="546"/>
                  </a:lnTo>
                  <a:lnTo>
                    <a:pt x="770" y="520"/>
                  </a:lnTo>
                  <a:lnTo>
                    <a:pt x="770" y="520"/>
                  </a:lnTo>
                  <a:close/>
                </a:path>
              </a:pathLst>
            </a:custGeom>
            <a:solidFill>
              <a:srgbClr val="1891AB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0" name="任意多边形 39"/>
            <p:cNvSpPr/>
            <p:nvPr>
              <p:custDataLst>
                <p:tags r:id="rId14"/>
              </p:custDataLst>
            </p:nvPr>
          </p:nvSpPr>
          <p:spPr bwMode="auto">
            <a:xfrm flipH="1" flipV="1">
              <a:off x="11395" y="8091"/>
              <a:ext cx="962" cy="1040"/>
            </a:xfrm>
            <a:custGeom>
              <a:avLst/>
              <a:gdLst>
                <a:gd name="T0" fmla="*/ 640 w 640"/>
                <a:gd name="T1" fmla="*/ 602 h 692"/>
                <a:gd name="T2" fmla="*/ 640 w 640"/>
                <a:gd name="T3" fmla="*/ 0 h 692"/>
                <a:gd name="T4" fmla="*/ 640 w 640"/>
                <a:gd name="T5" fmla="*/ 0 h 692"/>
                <a:gd name="T6" fmla="*/ 596 w 640"/>
                <a:gd name="T7" fmla="*/ 2 h 692"/>
                <a:gd name="T8" fmla="*/ 554 w 640"/>
                <a:gd name="T9" fmla="*/ 6 h 692"/>
                <a:gd name="T10" fmla="*/ 512 w 640"/>
                <a:gd name="T11" fmla="*/ 10 h 692"/>
                <a:gd name="T12" fmla="*/ 470 w 640"/>
                <a:gd name="T13" fmla="*/ 16 h 692"/>
                <a:gd name="T14" fmla="*/ 428 w 640"/>
                <a:gd name="T15" fmla="*/ 24 h 692"/>
                <a:gd name="T16" fmla="*/ 386 w 640"/>
                <a:gd name="T17" fmla="*/ 32 h 692"/>
                <a:gd name="T18" fmla="*/ 346 w 640"/>
                <a:gd name="T19" fmla="*/ 40 h 692"/>
                <a:gd name="T20" fmla="*/ 306 w 640"/>
                <a:gd name="T21" fmla="*/ 50 h 692"/>
                <a:gd name="T22" fmla="*/ 226 w 640"/>
                <a:gd name="T23" fmla="*/ 74 h 692"/>
                <a:gd name="T24" fmla="*/ 148 w 640"/>
                <a:gd name="T25" fmla="*/ 104 h 692"/>
                <a:gd name="T26" fmla="*/ 74 w 640"/>
                <a:gd name="T27" fmla="*/ 136 h 692"/>
                <a:gd name="T28" fmla="*/ 0 w 640"/>
                <a:gd name="T29" fmla="*/ 172 h 692"/>
                <a:gd name="T30" fmla="*/ 300 w 640"/>
                <a:gd name="T31" fmla="*/ 692 h 692"/>
                <a:gd name="T32" fmla="*/ 300 w 640"/>
                <a:gd name="T33" fmla="*/ 692 h 692"/>
                <a:gd name="T34" fmla="*/ 340 w 640"/>
                <a:gd name="T35" fmla="*/ 674 h 692"/>
                <a:gd name="T36" fmla="*/ 380 w 640"/>
                <a:gd name="T37" fmla="*/ 658 h 692"/>
                <a:gd name="T38" fmla="*/ 422 w 640"/>
                <a:gd name="T39" fmla="*/ 642 h 692"/>
                <a:gd name="T40" fmla="*/ 464 w 640"/>
                <a:gd name="T41" fmla="*/ 630 h 692"/>
                <a:gd name="T42" fmla="*/ 506 w 640"/>
                <a:gd name="T43" fmla="*/ 620 h 692"/>
                <a:gd name="T44" fmla="*/ 550 w 640"/>
                <a:gd name="T45" fmla="*/ 612 h 692"/>
                <a:gd name="T46" fmla="*/ 594 w 640"/>
                <a:gd name="T47" fmla="*/ 606 h 692"/>
                <a:gd name="T48" fmla="*/ 640 w 640"/>
                <a:gd name="T49" fmla="*/ 602 h 692"/>
                <a:gd name="T50" fmla="*/ 640 w 640"/>
                <a:gd name="T51" fmla="*/ 60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0" h="692">
                  <a:moveTo>
                    <a:pt x="640" y="602"/>
                  </a:moveTo>
                  <a:lnTo>
                    <a:pt x="640" y="0"/>
                  </a:lnTo>
                  <a:lnTo>
                    <a:pt x="640" y="0"/>
                  </a:lnTo>
                  <a:lnTo>
                    <a:pt x="596" y="2"/>
                  </a:lnTo>
                  <a:lnTo>
                    <a:pt x="554" y="6"/>
                  </a:lnTo>
                  <a:lnTo>
                    <a:pt x="512" y="10"/>
                  </a:lnTo>
                  <a:lnTo>
                    <a:pt x="470" y="16"/>
                  </a:lnTo>
                  <a:lnTo>
                    <a:pt x="428" y="24"/>
                  </a:lnTo>
                  <a:lnTo>
                    <a:pt x="386" y="32"/>
                  </a:lnTo>
                  <a:lnTo>
                    <a:pt x="346" y="40"/>
                  </a:lnTo>
                  <a:lnTo>
                    <a:pt x="306" y="50"/>
                  </a:lnTo>
                  <a:lnTo>
                    <a:pt x="226" y="74"/>
                  </a:lnTo>
                  <a:lnTo>
                    <a:pt x="148" y="104"/>
                  </a:lnTo>
                  <a:lnTo>
                    <a:pt x="74" y="136"/>
                  </a:lnTo>
                  <a:lnTo>
                    <a:pt x="0" y="172"/>
                  </a:lnTo>
                  <a:lnTo>
                    <a:pt x="300" y="692"/>
                  </a:lnTo>
                  <a:lnTo>
                    <a:pt x="300" y="692"/>
                  </a:lnTo>
                  <a:lnTo>
                    <a:pt x="340" y="674"/>
                  </a:lnTo>
                  <a:lnTo>
                    <a:pt x="380" y="658"/>
                  </a:lnTo>
                  <a:lnTo>
                    <a:pt x="422" y="642"/>
                  </a:lnTo>
                  <a:lnTo>
                    <a:pt x="464" y="630"/>
                  </a:lnTo>
                  <a:lnTo>
                    <a:pt x="506" y="620"/>
                  </a:lnTo>
                  <a:lnTo>
                    <a:pt x="550" y="612"/>
                  </a:lnTo>
                  <a:lnTo>
                    <a:pt x="594" y="606"/>
                  </a:lnTo>
                  <a:lnTo>
                    <a:pt x="640" y="602"/>
                  </a:lnTo>
                  <a:lnTo>
                    <a:pt x="640" y="602"/>
                  </a:lnTo>
                  <a:close/>
                </a:path>
              </a:pathLst>
            </a:custGeom>
            <a:solidFill>
              <a:srgbClr val="1891AB">
                <a:lumMod val="40000"/>
                <a:lumOff val="60000"/>
              </a:srgbClr>
            </a:solidFill>
            <a:ln w="3175">
              <a:solidFill>
                <a:sysClr val="window" lastClr="FFFFFF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2" name="任意多边形 41"/>
            <p:cNvSpPr/>
            <p:nvPr>
              <p:custDataLst>
                <p:tags r:id="rId15"/>
              </p:custDataLst>
            </p:nvPr>
          </p:nvSpPr>
          <p:spPr bwMode="auto">
            <a:xfrm>
              <a:off x="5730" y="7259"/>
              <a:ext cx="686" cy="686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43" name="任意多边形 42"/>
            <p:cNvSpPr/>
            <p:nvPr>
              <p:custDataLst>
                <p:tags r:id="rId16"/>
              </p:custDataLst>
            </p:nvPr>
          </p:nvSpPr>
          <p:spPr bwMode="auto">
            <a:xfrm>
              <a:off x="12712" y="5247"/>
              <a:ext cx="709" cy="709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85" name="文本框 84"/>
            <p:cNvSpPr txBox="1"/>
            <p:nvPr>
              <p:custDataLst>
                <p:tags r:id="rId17"/>
              </p:custDataLst>
            </p:nvPr>
          </p:nvSpPr>
          <p:spPr>
            <a:xfrm>
              <a:off x="7097" y="6271"/>
              <a:ext cx="5137" cy="695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>
              <a:normAutofit fontScale="7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b="1" spc="120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j-cs"/>
                  <a:sym typeface="+mn-ea"/>
                </a:rPr>
                <a:t>输入文字</a:t>
              </a:r>
              <a:endParaRPr lang="zh-CN" altLang="en-US" sz="2000" b="1" spc="12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endParaRPr>
            </a:p>
          </p:txBody>
        </p:sp>
      </p:grpSp>
      <p:sp>
        <p:nvSpPr>
          <p:cNvPr id="41" name="文本框 40"/>
          <p:cNvSpPr txBox="1"/>
          <p:nvPr>
            <p:custDataLst>
              <p:tags r:id="rId18"/>
            </p:custDataLst>
          </p:nvPr>
        </p:nvSpPr>
        <p:spPr>
          <a:xfrm>
            <a:off x="677545" y="3716020"/>
            <a:ext cx="2991485" cy="1211580"/>
          </a:xfrm>
          <a:prstGeom prst="rect">
            <a:avLst/>
          </a:prstGeom>
          <a:noFill/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200" spc="300" dirty="0">
                <a:solidFill>
                  <a:schemeClr val="accent5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+mj-cs"/>
                <a:sym typeface="+mn-ea"/>
              </a:rPr>
              <a:t>输入文字</a:t>
            </a:r>
            <a:r>
              <a:rPr lang="en-US" altLang="zh-CN" sz="1200" spc="300" dirty="0">
                <a:solidFill>
                  <a:schemeClr val="accent5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+mj-cs"/>
                <a:sym typeface="+mn-ea"/>
              </a:rPr>
              <a:t>................</a:t>
            </a:r>
            <a:endParaRPr lang="zh-CN" altLang="en-US" sz="1200" spc="300" dirty="0">
              <a:solidFill>
                <a:schemeClr val="accent5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+mj-cs"/>
            </a:endParaRPr>
          </a:p>
          <a:p>
            <a:pPr algn="r">
              <a:lnSpc>
                <a:spcPct val="120000"/>
              </a:lnSpc>
            </a:pPr>
            <a:endParaRPr lang="zh-CN" altLang="en-US" sz="1200" spc="15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9"/>
            </p:custDataLst>
          </p:nvPr>
        </p:nvSpPr>
        <p:spPr>
          <a:xfrm>
            <a:off x="751840" y="2912110"/>
            <a:ext cx="3275330" cy="64516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600" b="1" spc="30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输入文字</a:t>
            </a:r>
            <a:endParaRPr lang="zh-CN" altLang="en-US" sz="1600" b="1" spc="30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49" name="文本框 48"/>
          <p:cNvSpPr txBox="1"/>
          <p:nvPr>
            <p:custDataLst>
              <p:tags r:id="rId20"/>
            </p:custDataLst>
          </p:nvPr>
        </p:nvSpPr>
        <p:spPr>
          <a:xfrm>
            <a:off x="8431332" y="3190697"/>
            <a:ext cx="2991723" cy="40132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spc="30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输入文字</a:t>
            </a:r>
            <a:endParaRPr lang="zh-CN" altLang="en-US" sz="1600" b="1" spc="30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4" name="文本框 3"/>
          <p:cNvSpPr txBox="1"/>
          <p:nvPr>
            <p:custDataLst>
              <p:tags r:id="rId21"/>
            </p:custDataLst>
          </p:nvPr>
        </p:nvSpPr>
        <p:spPr>
          <a:xfrm>
            <a:off x="8317865" y="3723005"/>
            <a:ext cx="3105150" cy="1211580"/>
          </a:xfrm>
          <a:prstGeom prst="rect">
            <a:avLst/>
          </a:prstGeom>
          <a:noFill/>
        </p:spPr>
        <p:txBody>
          <a:bodyPr wrap="square" lIns="90000" tIns="0" rIns="90000" bIns="4680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200" spc="300" dirty="0">
                <a:solidFill>
                  <a:schemeClr val="accent5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+mj-cs"/>
                <a:sym typeface="+mn-ea"/>
              </a:rPr>
              <a:t>输入文字</a:t>
            </a:r>
            <a:r>
              <a:rPr lang="en-US" altLang="zh-CN" sz="1200" spc="300" dirty="0">
                <a:solidFill>
                  <a:schemeClr val="accent5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+mj-cs"/>
                <a:sym typeface="+mn-ea"/>
              </a:rPr>
              <a:t>................</a:t>
            </a:r>
            <a:endParaRPr lang="zh-CN" altLang="en-US" sz="1200" spc="300" dirty="0">
              <a:solidFill>
                <a:schemeClr val="accent5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+mj-cs"/>
              <a:sym typeface="+mn-ea"/>
            </a:endParaRPr>
          </a:p>
        </p:txBody>
      </p:sp>
      <p:sp>
        <p:nvSpPr>
          <p:cNvPr id="14" name="Title 6"/>
          <p:cNvSpPr txBox="1"/>
          <p:nvPr>
            <p:custDataLst>
              <p:tags r:id="rId22"/>
            </p:custDataLst>
          </p:nvPr>
        </p:nvSpPr>
        <p:spPr>
          <a:xfrm>
            <a:off x="661552" y="959111"/>
            <a:ext cx="10976675" cy="4400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400" spc="300" dirty="0">
                <a:ln w="3175">
                  <a:noFill/>
                  <a:prstDash val="dash"/>
                </a:ln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输入标题文字</a:t>
            </a:r>
            <a:endParaRPr lang="zh-CN" altLang="en-US" sz="2400" spc="300" dirty="0">
              <a:ln w="3175">
                <a:noFill/>
                <a:prstDash val="dash"/>
              </a:ln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>
            <p:custDataLst>
              <p:tags r:id="rId23"/>
            </p:custDataLst>
          </p:nvPr>
        </p:nvSpPr>
        <p:spPr>
          <a:xfrm>
            <a:off x="520700" y="1017905"/>
            <a:ext cx="99695" cy="3378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7标志组合横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</p:spTree>
    <p:custDataLst>
      <p:tags r:id="rId2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25" name="组合 24"/>
          <p:cNvGrpSpPr/>
          <p:nvPr/>
        </p:nvGrpSpPr>
        <p:grpSpPr>
          <a:xfrm>
            <a:off x="693420" y="1286510"/>
            <a:ext cx="10571480" cy="5433113"/>
            <a:chOff x="624" y="1483"/>
            <a:chExt cx="17896" cy="9339"/>
          </a:xfrm>
        </p:grpSpPr>
        <p:sp>
          <p:nvSpPr>
            <p:cNvPr id="28" name="TextBox 5"/>
            <p:cNvSpPr txBox="1"/>
            <p:nvPr>
              <p:custDataLst>
                <p:tags r:id="rId1"/>
              </p:custDataLst>
            </p:nvPr>
          </p:nvSpPr>
          <p:spPr>
            <a:xfrm>
              <a:off x="740" y="1483"/>
              <a:ext cx="17780" cy="891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90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输入标题文字</a:t>
              </a:r>
              <a:endParaRPr lang="zh-CN" altLang="en-US" sz="2800" spc="300" dirty="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弧 23"/>
            <p:cNvSpPr/>
            <p:nvPr>
              <p:custDataLst>
                <p:tags r:id="rId2"/>
              </p:custDataLst>
            </p:nvPr>
          </p:nvSpPr>
          <p:spPr>
            <a:xfrm>
              <a:off x="5487" y="3085"/>
              <a:ext cx="7737" cy="7737"/>
            </a:xfrm>
            <a:prstGeom prst="arc">
              <a:avLst>
                <a:gd name="adj1" fmla="val 8502849"/>
                <a:gd name="adj2" fmla="val 2234467"/>
              </a:avLst>
            </a:prstGeom>
            <a:ln w="25400" cap="rnd">
              <a:solidFill>
                <a:srgbClr val="FFFFFF">
                  <a:lumMod val="50000"/>
                </a:srgbClr>
              </a:solidFill>
              <a:prstDash val="sysDash"/>
            </a:ln>
          </p:spPr>
          <p:style>
            <a:lnRef idx="1">
              <a:srgbClr val="2196F3"/>
            </a:lnRef>
            <a:fillRef idx="0">
              <a:srgbClr val="2196F3"/>
            </a:fillRef>
            <a:effectRef idx="0">
              <a:srgbClr val="2196F3"/>
            </a:effectRef>
            <a:fontRef idx="minor">
              <a:srgbClr val="222222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" name="任意形状 24"/>
            <p:cNvSpPr/>
            <p:nvPr>
              <p:custDataLst>
                <p:tags r:id="rId3"/>
              </p:custDataLst>
            </p:nvPr>
          </p:nvSpPr>
          <p:spPr>
            <a:xfrm>
              <a:off x="9352" y="5701"/>
              <a:ext cx="3464" cy="3612"/>
            </a:xfrm>
            <a:custGeom>
              <a:avLst/>
              <a:gdLst>
                <a:gd name="connsiteX0" fmla="*/ 1016883 w 1137621"/>
                <a:gd name="connsiteY0" fmla="*/ 5126 h 1186030"/>
                <a:gd name="connsiteX1" fmla="*/ 5126 w 1137621"/>
                <a:gd name="connsiteY1" fmla="*/ 520686 h 1186030"/>
                <a:gd name="connsiteX2" fmla="*/ 923291 w 1137621"/>
                <a:gd name="connsiteY2" fmla="*/ 1187929 h 1186030"/>
                <a:gd name="connsiteX3" fmla="*/ 1140327 w 1137621"/>
                <a:gd name="connsiteY3" fmla="*/ 520686 h 1186030"/>
                <a:gd name="connsiteX4" fmla="*/ 1016883 w 1137621"/>
                <a:gd name="connsiteY4" fmla="*/ 5126 h 118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621" h="1186030">
                  <a:moveTo>
                    <a:pt x="1016883" y="5126"/>
                  </a:moveTo>
                  <a:lnTo>
                    <a:pt x="5126" y="520686"/>
                  </a:lnTo>
                  <a:lnTo>
                    <a:pt x="923291" y="1187929"/>
                  </a:lnTo>
                  <a:cubicBezTo>
                    <a:pt x="1059644" y="1000746"/>
                    <a:pt x="1140327" y="769994"/>
                    <a:pt x="1140327" y="520686"/>
                  </a:cubicBezTo>
                  <a:cubicBezTo>
                    <a:pt x="1140327" y="335116"/>
                    <a:pt x="1095951" y="160036"/>
                    <a:pt x="1016883" y="5126"/>
                  </a:cubicBezTo>
                  <a:close/>
                </a:path>
              </a:pathLst>
            </a:custGeom>
            <a:solidFill>
              <a:srgbClr val="4276AA"/>
            </a:solidFill>
            <a:ln w="6350" cap="flat">
              <a:solidFill>
                <a:srgbClr val="FFFFFF"/>
              </a:soli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4" name="任意形状 25"/>
            <p:cNvSpPr/>
            <p:nvPr>
              <p:custDataLst>
                <p:tags r:id="rId4"/>
              </p:custDataLst>
            </p:nvPr>
          </p:nvSpPr>
          <p:spPr>
            <a:xfrm>
              <a:off x="9352" y="3814"/>
              <a:ext cx="3096" cy="3464"/>
            </a:xfrm>
            <a:custGeom>
              <a:avLst/>
              <a:gdLst>
                <a:gd name="connsiteX0" fmla="*/ 1016883 w 1016597"/>
                <a:gd name="connsiteY0" fmla="*/ 624766 h 1137621"/>
                <a:gd name="connsiteX1" fmla="*/ 5126 w 1016597"/>
                <a:gd name="connsiteY1" fmla="*/ 5126 h 1137621"/>
                <a:gd name="connsiteX2" fmla="*/ 5126 w 1016597"/>
                <a:gd name="connsiteY2" fmla="*/ 1140327 h 1137621"/>
                <a:gd name="connsiteX3" fmla="*/ 1016883 w 1016597"/>
                <a:gd name="connsiteY3" fmla="*/ 624766 h 113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597" h="1137621">
                  <a:moveTo>
                    <a:pt x="1016883" y="624766"/>
                  </a:moveTo>
                  <a:cubicBezTo>
                    <a:pt x="828892" y="256855"/>
                    <a:pt x="446458" y="5126"/>
                    <a:pt x="5126" y="5126"/>
                  </a:cubicBezTo>
                  <a:lnTo>
                    <a:pt x="5126" y="1140327"/>
                  </a:lnTo>
                  <a:lnTo>
                    <a:pt x="1016883" y="624766"/>
                  </a:lnTo>
                  <a:close/>
                </a:path>
              </a:pathLst>
            </a:custGeom>
            <a:solidFill>
              <a:srgbClr val="4276AA"/>
            </a:solidFill>
            <a:ln w="6350" cap="flat">
              <a:solidFill>
                <a:srgbClr val="FFFFFF"/>
              </a:soli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5" name="任意形状 26"/>
            <p:cNvSpPr/>
            <p:nvPr>
              <p:custDataLst>
                <p:tags r:id="rId5"/>
              </p:custDataLst>
            </p:nvPr>
          </p:nvSpPr>
          <p:spPr>
            <a:xfrm>
              <a:off x="6271" y="3814"/>
              <a:ext cx="3096" cy="3464"/>
            </a:xfrm>
            <a:custGeom>
              <a:avLst/>
              <a:gdLst>
                <a:gd name="connsiteX0" fmla="*/ 1016882 w 1016597"/>
                <a:gd name="connsiteY0" fmla="*/ 5126 h 1137621"/>
                <a:gd name="connsiteX1" fmla="*/ 1016882 w 1016597"/>
                <a:gd name="connsiteY1" fmla="*/ 5126 h 1137621"/>
                <a:gd name="connsiteX2" fmla="*/ 5126 w 1016597"/>
                <a:gd name="connsiteY2" fmla="*/ 624766 h 1137621"/>
                <a:gd name="connsiteX3" fmla="*/ 1016882 w 1016597"/>
                <a:gd name="connsiteY3" fmla="*/ 1140327 h 1137621"/>
                <a:gd name="connsiteX4" fmla="*/ 1016882 w 1016597"/>
                <a:gd name="connsiteY4" fmla="*/ 5126 h 113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597" h="1137621">
                  <a:moveTo>
                    <a:pt x="1016882" y="5126"/>
                  </a:moveTo>
                  <a:lnTo>
                    <a:pt x="1016882" y="5126"/>
                  </a:lnTo>
                  <a:cubicBezTo>
                    <a:pt x="575550" y="5126"/>
                    <a:pt x="193115" y="256855"/>
                    <a:pt x="5126" y="624766"/>
                  </a:cubicBezTo>
                  <a:lnTo>
                    <a:pt x="1016882" y="1140327"/>
                  </a:lnTo>
                  <a:lnTo>
                    <a:pt x="1016882" y="5126"/>
                  </a:lnTo>
                  <a:close/>
                </a:path>
              </a:pathLst>
            </a:custGeom>
            <a:solidFill>
              <a:srgbClr val="4276AA"/>
            </a:solidFill>
            <a:ln w="6350" cap="flat">
              <a:solidFill>
                <a:srgbClr val="FFFFFF"/>
              </a:soli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6" name="任意形状 27"/>
            <p:cNvSpPr/>
            <p:nvPr>
              <p:custDataLst>
                <p:tags r:id="rId6"/>
              </p:custDataLst>
            </p:nvPr>
          </p:nvSpPr>
          <p:spPr>
            <a:xfrm>
              <a:off x="5895" y="5701"/>
              <a:ext cx="3464" cy="3612"/>
            </a:xfrm>
            <a:custGeom>
              <a:avLst/>
              <a:gdLst>
                <a:gd name="connsiteX0" fmla="*/ 128570 w 1137621"/>
                <a:gd name="connsiteY0" fmla="*/ 5126 h 1186030"/>
                <a:gd name="connsiteX1" fmla="*/ 5126 w 1137621"/>
                <a:gd name="connsiteY1" fmla="*/ 520686 h 1186030"/>
                <a:gd name="connsiteX2" fmla="*/ 222161 w 1137621"/>
                <a:gd name="connsiteY2" fmla="*/ 1187929 h 1186030"/>
                <a:gd name="connsiteX3" fmla="*/ 1140327 w 1137621"/>
                <a:gd name="connsiteY3" fmla="*/ 520686 h 1186030"/>
                <a:gd name="connsiteX4" fmla="*/ 128570 w 1137621"/>
                <a:gd name="connsiteY4" fmla="*/ 5126 h 118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621" h="1186030">
                  <a:moveTo>
                    <a:pt x="128570" y="5126"/>
                  </a:moveTo>
                  <a:cubicBezTo>
                    <a:pt x="49501" y="160036"/>
                    <a:pt x="5126" y="335116"/>
                    <a:pt x="5126" y="520686"/>
                  </a:cubicBezTo>
                  <a:cubicBezTo>
                    <a:pt x="5126" y="769994"/>
                    <a:pt x="85808" y="1000746"/>
                    <a:pt x="222161" y="1187929"/>
                  </a:cubicBezTo>
                  <a:lnTo>
                    <a:pt x="1140327" y="520686"/>
                  </a:lnTo>
                  <a:lnTo>
                    <a:pt x="128570" y="5126"/>
                  </a:lnTo>
                  <a:close/>
                </a:path>
              </a:pathLst>
            </a:custGeom>
            <a:solidFill>
              <a:srgbClr val="4276AA"/>
            </a:solidFill>
            <a:ln w="6350" cap="flat">
              <a:solidFill>
                <a:srgbClr val="FFFFFF"/>
              </a:soli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7" name="任意形状 28"/>
            <p:cNvSpPr/>
            <p:nvPr>
              <p:custDataLst>
                <p:tags r:id="rId7"/>
              </p:custDataLst>
            </p:nvPr>
          </p:nvSpPr>
          <p:spPr>
            <a:xfrm>
              <a:off x="9365" y="6777"/>
              <a:ext cx="1099" cy="1146"/>
            </a:xfrm>
            <a:custGeom>
              <a:avLst/>
              <a:gdLst>
                <a:gd name="connsiteX0" fmla="*/ 1016883 w 1137621"/>
                <a:gd name="connsiteY0" fmla="*/ 5126 h 1186030"/>
                <a:gd name="connsiteX1" fmla="*/ 5126 w 1137621"/>
                <a:gd name="connsiteY1" fmla="*/ 520686 h 1186030"/>
                <a:gd name="connsiteX2" fmla="*/ 923291 w 1137621"/>
                <a:gd name="connsiteY2" fmla="*/ 1187929 h 1186030"/>
                <a:gd name="connsiteX3" fmla="*/ 1140327 w 1137621"/>
                <a:gd name="connsiteY3" fmla="*/ 520686 h 1186030"/>
                <a:gd name="connsiteX4" fmla="*/ 1016883 w 1137621"/>
                <a:gd name="connsiteY4" fmla="*/ 5126 h 118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621" h="1186030">
                  <a:moveTo>
                    <a:pt x="1016883" y="5126"/>
                  </a:moveTo>
                  <a:lnTo>
                    <a:pt x="5126" y="520686"/>
                  </a:lnTo>
                  <a:lnTo>
                    <a:pt x="923291" y="1187929"/>
                  </a:lnTo>
                  <a:cubicBezTo>
                    <a:pt x="1059644" y="1000746"/>
                    <a:pt x="1140327" y="769994"/>
                    <a:pt x="1140327" y="520686"/>
                  </a:cubicBezTo>
                  <a:cubicBezTo>
                    <a:pt x="1140327" y="335116"/>
                    <a:pt x="1095951" y="160036"/>
                    <a:pt x="1016883" y="5126"/>
                  </a:cubicBezTo>
                  <a:close/>
                </a:path>
              </a:pathLst>
            </a:custGeom>
            <a:solidFill>
              <a:srgbClr val="4276AA">
                <a:lumMod val="20000"/>
                <a:lumOff val="80000"/>
              </a:srgbClr>
            </a:solidFill>
            <a:ln w="6350" cap="flat">
              <a:solidFill>
                <a:srgbClr val="FFFFFF"/>
              </a:soli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solidFill>
                  <a:srgbClr val="4276AA"/>
                </a:solidFill>
              </a:endParaRPr>
            </a:p>
          </p:txBody>
        </p:sp>
        <p:sp>
          <p:nvSpPr>
            <p:cNvPr id="8" name="任意形状 29"/>
            <p:cNvSpPr/>
            <p:nvPr>
              <p:custDataLst>
                <p:tags r:id="rId8"/>
              </p:custDataLst>
            </p:nvPr>
          </p:nvSpPr>
          <p:spPr>
            <a:xfrm>
              <a:off x="9365" y="6178"/>
              <a:ext cx="982" cy="1099"/>
            </a:xfrm>
            <a:custGeom>
              <a:avLst/>
              <a:gdLst>
                <a:gd name="connsiteX0" fmla="*/ 1016883 w 1016597"/>
                <a:gd name="connsiteY0" fmla="*/ 624766 h 1137621"/>
                <a:gd name="connsiteX1" fmla="*/ 5126 w 1016597"/>
                <a:gd name="connsiteY1" fmla="*/ 5126 h 1137621"/>
                <a:gd name="connsiteX2" fmla="*/ 5126 w 1016597"/>
                <a:gd name="connsiteY2" fmla="*/ 1140327 h 1137621"/>
                <a:gd name="connsiteX3" fmla="*/ 1016883 w 1016597"/>
                <a:gd name="connsiteY3" fmla="*/ 624766 h 113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597" h="1137621">
                  <a:moveTo>
                    <a:pt x="1016883" y="624766"/>
                  </a:moveTo>
                  <a:cubicBezTo>
                    <a:pt x="828892" y="256855"/>
                    <a:pt x="446458" y="5126"/>
                    <a:pt x="5126" y="5126"/>
                  </a:cubicBezTo>
                  <a:lnTo>
                    <a:pt x="5126" y="1140327"/>
                  </a:lnTo>
                  <a:lnTo>
                    <a:pt x="1016883" y="624766"/>
                  </a:lnTo>
                  <a:close/>
                </a:path>
              </a:pathLst>
            </a:custGeom>
            <a:solidFill>
              <a:srgbClr val="4276AA">
                <a:lumMod val="20000"/>
                <a:lumOff val="80000"/>
              </a:srgbClr>
            </a:solidFill>
            <a:ln w="6350" cap="flat">
              <a:solidFill>
                <a:srgbClr val="FFFFFF"/>
              </a:soli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" name="任意形状 30"/>
            <p:cNvSpPr/>
            <p:nvPr>
              <p:custDataLst>
                <p:tags r:id="rId9"/>
              </p:custDataLst>
            </p:nvPr>
          </p:nvSpPr>
          <p:spPr>
            <a:xfrm>
              <a:off x="8388" y="6178"/>
              <a:ext cx="982" cy="1099"/>
            </a:xfrm>
            <a:custGeom>
              <a:avLst/>
              <a:gdLst>
                <a:gd name="connsiteX0" fmla="*/ 1016882 w 1016597"/>
                <a:gd name="connsiteY0" fmla="*/ 5126 h 1137621"/>
                <a:gd name="connsiteX1" fmla="*/ 1016882 w 1016597"/>
                <a:gd name="connsiteY1" fmla="*/ 5126 h 1137621"/>
                <a:gd name="connsiteX2" fmla="*/ 5126 w 1016597"/>
                <a:gd name="connsiteY2" fmla="*/ 624766 h 1137621"/>
                <a:gd name="connsiteX3" fmla="*/ 1016882 w 1016597"/>
                <a:gd name="connsiteY3" fmla="*/ 1140327 h 1137621"/>
                <a:gd name="connsiteX4" fmla="*/ 1016882 w 1016597"/>
                <a:gd name="connsiteY4" fmla="*/ 5126 h 113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597" h="1137621">
                  <a:moveTo>
                    <a:pt x="1016882" y="5126"/>
                  </a:moveTo>
                  <a:lnTo>
                    <a:pt x="1016882" y="5126"/>
                  </a:lnTo>
                  <a:cubicBezTo>
                    <a:pt x="575550" y="5126"/>
                    <a:pt x="193115" y="256855"/>
                    <a:pt x="5126" y="624766"/>
                  </a:cubicBezTo>
                  <a:lnTo>
                    <a:pt x="1016882" y="1140327"/>
                  </a:lnTo>
                  <a:lnTo>
                    <a:pt x="1016882" y="5126"/>
                  </a:lnTo>
                  <a:close/>
                </a:path>
              </a:pathLst>
            </a:custGeom>
            <a:solidFill>
              <a:srgbClr val="4276AA">
                <a:lumMod val="20000"/>
                <a:lumOff val="80000"/>
              </a:srgbClr>
            </a:solidFill>
            <a:ln w="6350" cap="flat">
              <a:solidFill>
                <a:srgbClr val="FFFFFF"/>
              </a:soli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" name="任意形状 31"/>
            <p:cNvSpPr/>
            <p:nvPr>
              <p:custDataLst>
                <p:tags r:id="rId10"/>
              </p:custDataLst>
            </p:nvPr>
          </p:nvSpPr>
          <p:spPr>
            <a:xfrm>
              <a:off x="8263" y="6789"/>
              <a:ext cx="1099" cy="1146"/>
            </a:xfrm>
            <a:custGeom>
              <a:avLst/>
              <a:gdLst>
                <a:gd name="connsiteX0" fmla="*/ 128570 w 1137621"/>
                <a:gd name="connsiteY0" fmla="*/ 5126 h 1186030"/>
                <a:gd name="connsiteX1" fmla="*/ 5126 w 1137621"/>
                <a:gd name="connsiteY1" fmla="*/ 520686 h 1186030"/>
                <a:gd name="connsiteX2" fmla="*/ 222161 w 1137621"/>
                <a:gd name="connsiteY2" fmla="*/ 1187929 h 1186030"/>
                <a:gd name="connsiteX3" fmla="*/ 1140327 w 1137621"/>
                <a:gd name="connsiteY3" fmla="*/ 520686 h 1186030"/>
                <a:gd name="connsiteX4" fmla="*/ 128570 w 1137621"/>
                <a:gd name="connsiteY4" fmla="*/ 5126 h 118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621" h="1186030">
                  <a:moveTo>
                    <a:pt x="128570" y="5126"/>
                  </a:moveTo>
                  <a:cubicBezTo>
                    <a:pt x="49501" y="160036"/>
                    <a:pt x="5126" y="335116"/>
                    <a:pt x="5126" y="520686"/>
                  </a:cubicBezTo>
                  <a:cubicBezTo>
                    <a:pt x="5126" y="769994"/>
                    <a:pt x="85808" y="1000746"/>
                    <a:pt x="222161" y="1187929"/>
                  </a:cubicBezTo>
                  <a:lnTo>
                    <a:pt x="1140327" y="520686"/>
                  </a:lnTo>
                  <a:lnTo>
                    <a:pt x="128570" y="5126"/>
                  </a:lnTo>
                  <a:close/>
                </a:path>
              </a:pathLst>
            </a:custGeom>
            <a:solidFill>
              <a:srgbClr val="4276AA">
                <a:lumMod val="20000"/>
                <a:lumOff val="80000"/>
              </a:srgbClr>
            </a:solidFill>
            <a:ln w="6350" cap="flat">
              <a:solidFill>
                <a:srgbClr val="FFFFFF"/>
              </a:soli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 useBgFill="1">
          <p:nvSpPr>
            <p:cNvPr id="11" name="三角形 32"/>
            <p:cNvSpPr/>
            <p:nvPr>
              <p:custDataLst>
                <p:tags r:id="rId11"/>
              </p:custDataLst>
            </p:nvPr>
          </p:nvSpPr>
          <p:spPr>
            <a:xfrm>
              <a:off x="5732" y="7208"/>
              <a:ext cx="7267" cy="2598"/>
            </a:xfrm>
            <a:prstGeom prst="triangle">
              <a:avLst/>
            </a:prstGeom>
            <a:ln>
              <a:gradFill>
                <a:gsLst>
                  <a:gs pos="57000">
                    <a:srgbClr val="FFFFFF">
                      <a:lumMod val="50000"/>
                    </a:srgbClr>
                  </a:gs>
                  <a:gs pos="100000">
                    <a:srgbClr val="222222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" name="矩形 11"/>
            <p:cNvSpPr/>
            <p:nvPr>
              <p:custDataLst>
                <p:tags r:id="rId12"/>
              </p:custDataLst>
            </p:nvPr>
          </p:nvSpPr>
          <p:spPr>
            <a:xfrm>
              <a:off x="8302" y="7135"/>
              <a:ext cx="694" cy="52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ln w="6350">
                    <a:noFill/>
                  </a:ln>
                  <a:solidFill>
                    <a:srgbClr val="4276AA"/>
                  </a:solidFill>
                  <a:latin typeface="+mj-ea"/>
                  <a:ea typeface="+mj-ea"/>
                </a:rPr>
                <a:t>01</a:t>
              </a:r>
              <a:endParaRPr lang="en-US" altLang="zh-CN" sz="1400" b="1" dirty="0">
                <a:ln w="6350">
                  <a:noFill/>
                </a:ln>
                <a:solidFill>
                  <a:srgbClr val="4276AA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3"/>
              </p:custDataLst>
            </p:nvPr>
          </p:nvSpPr>
          <p:spPr>
            <a:xfrm>
              <a:off x="8659" y="6508"/>
              <a:ext cx="694" cy="52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ln w="6350">
                    <a:noFill/>
                  </a:ln>
                  <a:solidFill>
                    <a:srgbClr val="4276AA"/>
                  </a:solidFill>
                  <a:latin typeface="+mj-ea"/>
                  <a:ea typeface="+mj-ea"/>
                </a:rPr>
                <a:t>02</a:t>
              </a:r>
              <a:endParaRPr lang="en-US" altLang="zh-CN" sz="1400" b="1" dirty="0">
                <a:ln w="6350">
                  <a:noFill/>
                </a:ln>
                <a:solidFill>
                  <a:srgbClr val="4276AA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14"/>
              </p:custDataLst>
            </p:nvPr>
          </p:nvSpPr>
          <p:spPr>
            <a:xfrm>
              <a:off x="9317" y="6500"/>
              <a:ext cx="694" cy="52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ln w="6350">
                    <a:noFill/>
                  </a:ln>
                  <a:solidFill>
                    <a:srgbClr val="4276AA"/>
                  </a:solidFill>
                  <a:latin typeface="+mj-ea"/>
                  <a:ea typeface="+mj-ea"/>
                </a:rPr>
                <a:t>03</a:t>
              </a:r>
              <a:endParaRPr lang="en-US" altLang="zh-CN" sz="1400" b="1" dirty="0">
                <a:ln w="6350">
                  <a:noFill/>
                </a:ln>
                <a:solidFill>
                  <a:srgbClr val="4276AA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5"/>
              </p:custDataLst>
            </p:nvPr>
          </p:nvSpPr>
          <p:spPr>
            <a:xfrm>
              <a:off x="9664" y="7154"/>
              <a:ext cx="694" cy="52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ln w="6350">
                    <a:noFill/>
                  </a:ln>
                  <a:solidFill>
                    <a:srgbClr val="4276AA"/>
                  </a:solidFill>
                  <a:latin typeface="+mj-ea"/>
                  <a:ea typeface="+mj-ea"/>
                </a:rPr>
                <a:t>04</a:t>
              </a:r>
              <a:endParaRPr lang="en-US" altLang="zh-CN" sz="1400" b="1" dirty="0">
                <a:ln w="6350">
                  <a:noFill/>
                </a:ln>
                <a:solidFill>
                  <a:srgbClr val="4276AA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6"/>
              </p:custDataLst>
            </p:nvPr>
          </p:nvSpPr>
          <p:spPr>
            <a:xfrm>
              <a:off x="7219" y="4723"/>
              <a:ext cx="2047" cy="1148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 anchorCtr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zh-CN" b="1" spc="15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输入文字</a:t>
              </a:r>
              <a:endParaRPr kumimoji="1" lang="zh-CN" altLang="zh-CN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9445" y="4723"/>
              <a:ext cx="2047" cy="1148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 anchorCtr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b="1" spc="15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输入文字</a:t>
              </a:r>
              <a:endParaRPr kumimoji="1" lang="zh-CN" altLang="en-US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8"/>
              </p:custDataLst>
            </p:nvPr>
          </p:nvSpPr>
          <p:spPr>
            <a:xfrm>
              <a:off x="6122" y="6849"/>
              <a:ext cx="2047" cy="1148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 anchorCtr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b="1" spc="15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输入文字</a:t>
              </a:r>
              <a:endParaRPr kumimoji="1" lang="zh-CN" altLang="en-US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9"/>
              </p:custDataLst>
            </p:nvPr>
          </p:nvSpPr>
          <p:spPr>
            <a:xfrm>
              <a:off x="10542" y="6801"/>
              <a:ext cx="2047" cy="1148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 anchorCtr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b="1" spc="15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输入文字</a:t>
              </a:r>
              <a:endParaRPr kumimoji="1" lang="zh-CN" altLang="en-US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5386" y="7255"/>
              <a:ext cx="227" cy="227"/>
            </a:xfrm>
            <a:prstGeom prst="ellipse">
              <a:avLst/>
            </a:prstGeom>
            <a:solidFill>
              <a:srgbClr val="4276AA"/>
            </a:solidFill>
            <a:ln w="25400" cap="flat">
              <a:noFill/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椭圆 20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11265" y="3576"/>
              <a:ext cx="227" cy="227"/>
            </a:xfrm>
            <a:prstGeom prst="ellipse">
              <a:avLst/>
            </a:prstGeom>
            <a:solidFill>
              <a:srgbClr val="4276AA"/>
            </a:solidFill>
            <a:ln w="25400" cap="flat">
              <a:noFill/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2" name="椭圆 21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7219" y="3576"/>
              <a:ext cx="227" cy="227"/>
            </a:xfrm>
            <a:prstGeom prst="ellipse">
              <a:avLst/>
            </a:prstGeom>
            <a:solidFill>
              <a:srgbClr val="4276AA"/>
            </a:solidFill>
            <a:ln w="25400" cap="flat">
              <a:noFill/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13108" y="7255"/>
              <a:ext cx="227" cy="227"/>
            </a:xfrm>
            <a:prstGeom prst="ellipse">
              <a:avLst/>
            </a:prstGeom>
            <a:solidFill>
              <a:srgbClr val="4276AA"/>
            </a:solidFill>
            <a:ln w="25400" cap="flat">
              <a:noFill/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0" name="文本框 29"/>
            <p:cNvSpPr txBox="1"/>
            <p:nvPr>
              <p:custDataLst>
                <p:tags r:id="rId24"/>
              </p:custDataLst>
            </p:nvPr>
          </p:nvSpPr>
          <p:spPr>
            <a:xfrm>
              <a:off x="624" y="6832"/>
              <a:ext cx="4688" cy="1044"/>
            </a:xfrm>
            <a:prstGeom prst="rect">
              <a:avLst/>
            </a:prstGeom>
            <a:noFill/>
          </p:spPr>
          <p:txBody>
            <a:bodyPr wrap="square" rtlCol="0">
              <a:normAutofit lnSpcReduction="20000"/>
            </a:bodyPr>
            <a:lstStyle>
              <a:defPPr>
                <a:defRPr lang="en-US"/>
              </a:defPPr>
              <a:lvl1pPr marL="342900" indent="-342900">
                <a:lnSpc>
                  <a:spcPct val="140000"/>
                </a:lnSpc>
                <a:buFont typeface="+mj-lt"/>
                <a:buAutoNum type="arabicPeriod"/>
                <a:defRPr kumimoji="1" sz="1400">
                  <a:solidFill>
                    <a:srgbClr val="222222">
                      <a:lumMod val="75000"/>
                      <a:lumOff val="25000"/>
                    </a:srgbClr>
                  </a:solidFill>
                </a:defRPr>
              </a:lvl1pPr>
            </a:lstStyle>
            <a:p>
              <a:pPr marL="0" indent="0" algn="r">
                <a:buNone/>
              </a:pPr>
              <a:r>
                <a:rPr lang="zh-CN" altLang="en-US" spc="150" dirty="0">
                  <a:solidFill>
                    <a:srgbClr val="222222">
                      <a:lumMod val="90000"/>
                      <a:lumOff val="1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输入文字</a:t>
              </a:r>
              <a:r>
                <a:rPr lang="en-US" altLang="zh-CN" spc="150" dirty="0">
                  <a:solidFill>
                    <a:srgbClr val="222222">
                      <a:lumMod val="90000"/>
                      <a:lumOff val="1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.........................</a:t>
              </a:r>
              <a:endParaRPr lang="zh-CN" altLang="en-US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25"/>
              </p:custDataLst>
            </p:nvPr>
          </p:nvSpPr>
          <p:spPr>
            <a:xfrm>
              <a:off x="12468" y="3027"/>
              <a:ext cx="5655" cy="180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en-US"/>
              </a:defPPr>
              <a:lvl1pPr marL="342900" indent="-342900">
                <a:lnSpc>
                  <a:spcPct val="140000"/>
                </a:lnSpc>
                <a:buFont typeface="+mj-lt"/>
                <a:buAutoNum type="arabicPeriod"/>
                <a:defRPr kumimoji="1" sz="1400">
                  <a:solidFill>
                    <a:srgbClr val="222222">
                      <a:lumMod val="75000"/>
                      <a:lumOff val="25000"/>
                    </a:srgbClr>
                  </a:solidFill>
                </a:defRPr>
              </a:lvl1pPr>
            </a:lstStyle>
            <a:p>
              <a:pPr marL="0" indent="0">
                <a:buNone/>
              </a:pPr>
              <a:r>
                <a:rPr lang="zh-CN" altLang="en-US" spc="150" dirty="0">
                  <a:solidFill>
                    <a:srgbClr val="222222">
                      <a:lumMod val="90000"/>
                      <a:lumOff val="1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输入文字</a:t>
              </a:r>
              <a:r>
                <a:rPr lang="en-US" altLang="zh-CN" spc="150" dirty="0">
                  <a:solidFill>
                    <a:srgbClr val="222222">
                      <a:lumMod val="90000"/>
                      <a:lumOff val="1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.........................</a:t>
              </a:r>
              <a:endParaRPr lang="zh-CN" altLang="en-US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26"/>
              </p:custDataLst>
            </p:nvPr>
          </p:nvSpPr>
          <p:spPr>
            <a:xfrm>
              <a:off x="13528" y="6832"/>
              <a:ext cx="4172" cy="1044"/>
            </a:xfrm>
            <a:prstGeom prst="rect">
              <a:avLst/>
            </a:prstGeom>
            <a:noFill/>
          </p:spPr>
          <p:txBody>
            <a:bodyPr wrap="square" rtlCol="0">
              <a:normAutofit lnSpcReduction="20000"/>
            </a:bodyPr>
            <a:lstStyle>
              <a:defPPr>
                <a:defRPr lang="en-US"/>
              </a:defPPr>
              <a:lvl1pPr marL="342900" indent="-342900">
                <a:lnSpc>
                  <a:spcPct val="140000"/>
                </a:lnSpc>
                <a:buFont typeface="+mj-lt"/>
                <a:buAutoNum type="arabicPeriod"/>
                <a:defRPr kumimoji="1" sz="1400">
                  <a:solidFill>
                    <a:srgbClr val="222222">
                      <a:lumMod val="75000"/>
                      <a:lumOff val="25000"/>
                    </a:srgbClr>
                  </a:solidFill>
                </a:defRPr>
              </a:lvl1pPr>
            </a:lstStyle>
            <a:p>
              <a:pPr marL="0" indent="0">
                <a:buNone/>
              </a:pPr>
              <a:r>
                <a:rPr lang="zh-CN" altLang="en-US" spc="150" dirty="0">
                  <a:solidFill>
                    <a:srgbClr val="222222">
                      <a:lumMod val="90000"/>
                      <a:lumOff val="1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输入文字</a:t>
              </a:r>
              <a:r>
                <a:rPr lang="en-US" altLang="zh-CN" spc="150" dirty="0">
                  <a:solidFill>
                    <a:srgbClr val="222222">
                      <a:lumMod val="90000"/>
                      <a:lumOff val="1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.........................</a:t>
              </a:r>
              <a:endParaRPr lang="zh-CN" altLang="en-US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68" y="3144"/>
              <a:ext cx="4863" cy="5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0" indent="0" algn="l">
                <a:buNone/>
              </a:pPr>
              <a:r>
                <a:rPr lang="zh-CN" altLang="en-US" sz="1400" spc="150" dirty="0">
                  <a:solidFill>
                    <a:srgbClr val="222222">
                      <a:lumMod val="90000"/>
                      <a:lumOff val="1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输入文字</a:t>
              </a:r>
              <a:r>
                <a:rPr lang="en-US" altLang="zh-CN" sz="1400" spc="150" dirty="0">
                  <a:solidFill>
                    <a:srgbClr val="222222">
                      <a:lumMod val="90000"/>
                      <a:lumOff val="1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.........................</a:t>
              </a:r>
              <a:endParaRPr lang="en-US" altLang="zh-CN" sz="14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27" name="矩形 26"/>
          <p:cNvSpPr/>
          <p:nvPr>
            <p:custDataLst>
              <p:tags r:id="rId27"/>
            </p:custDataLst>
          </p:nvPr>
        </p:nvSpPr>
        <p:spPr>
          <a:xfrm>
            <a:off x="4885055" y="1388745"/>
            <a:ext cx="99695" cy="3378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9" name="图片 28" descr="7标志组合横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</p:spTree>
    <p:custDataLst>
      <p:tags r:id="rId2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4163317" y="2234484"/>
            <a:ext cx="4295770" cy="3213432"/>
            <a:chOff x="6237" y="3665"/>
            <a:chExt cx="8560" cy="6403"/>
          </a:xfrm>
        </p:grpSpPr>
        <p:sp>
          <p:nvSpPr>
            <p:cNvPr id="11" name="MH_SubTitle_1"/>
            <p:cNvSpPr/>
            <p:nvPr>
              <p:custDataLst>
                <p:tags r:id="rId1"/>
              </p:custDataLst>
            </p:nvPr>
          </p:nvSpPr>
          <p:spPr>
            <a:xfrm>
              <a:off x="6237" y="3700"/>
              <a:ext cx="8483" cy="1169"/>
            </a:xfrm>
            <a:custGeom>
              <a:avLst/>
              <a:gdLst>
                <a:gd name="connsiteX0" fmla="*/ 0 w 4508453"/>
                <a:gd name="connsiteY0" fmla="*/ 484779 h 969560"/>
                <a:gd name="connsiteX1" fmla="*/ 0 w 4508453"/>
                <a:gd name="connsiteY1" fmla="*/ 484780 h 969560"/>
                <a:gd name="connsiteX2" fmla="*/ 0 w 4508453"/>
                <a:gd name="connsiteY2" fmla="*/ 484780 h 969560"/>
                <a:gd name="connsiteX3" fmla="*/ 1260428 w 4508453"/>
                <a:gd name="connsiteY3" fmla="*/ 88141 h 969560"/>
                <a:gd name="connsiteX4" fmla="*/ 1260428 w 4508453"/>
                <a:gd name="connsiteY4" fmla="*/ 890894 h 969560"/>
                <a:gd name="connsiteX5" fmla="*/ 3969982 w 4508453"/>
                <a:gd name="connsiteY5" fmla="*/ 890894 h 969560"/>
                <a:gd name="connsiteX6" fmla="*/ 4411496 w 4508453"/>
                <a:gd name="connsiteY6" fmla="*/ 489518 h 969560"/>
                <a:gd name="connsiteX7" fmla="*/ 4411497 w 4508453"/>
                <a:gd name="connsiteY7" fmla="*/ 489518 h 969560"/>
                <a:gd name="connsiteX8" fmla="*/ 3969983 w 4508453"/>
                <a:gd name="connsiteY8" fmla="*/ 88141 h 969560"/>
                <a:gd name="connsiteX9" fmla="*/ 484780 w 4508453"/>
                <a:gd name="connsiteY9" fmla="*/ 0 h 969560"/>
                <a:gd name="connsiteX10" fmla="*/ 4023673 w 4508453"/>
                <a:gd name="connsiteY10" fmla="*/ 0 h 969560"/>
                <a:gd name="connsiteX11" fmla="*/ 4508453 w 4508453"/>
                <a:gd name="connsiteY11" fmla="*/ 484780 h 969560"/>
                <a:gd name="connsiteX12" fmla="*/ 4508452 w 4508453"/>
                <a:gd name="connsiteY12" fmla="*/ 484780 h 969560"/>
                <a:gd name="connsiteX13" fmla="*/ 4023672 w 4508453"/>
                <a:gd name="connsiteY13" fmla="*/ 969560 h 969560"/>
                <a:gd name="connsiteX14" fmla="*/ 484780 w 4508453"/>
                <a:gd name="connsiteY14" fmla="*/ 969559 h 969560"/>
                <a:gd name="connsiteX15" fmla="*/ 9849 w 4508453"/>
                <a:gd name="connsiteY15" fmla="*/ 582479 h 969560"/>
                <a:gd name="connsiteX16" fmla="*/ 0 w 4508453"/>
                <a:gd name="connsiteY16" fmla="*/ 484780 h 969560"/>
                <a:gd name="connsiteX17" fmla="*/ 9849 w 4508453"/>
                <a:gd name="connsiteY17" fmla="*/ 387080 h 969560"/>
                <a:gd name="connsiteX18" fmla="*/ 484780 w 4508453"/>
                <a:gd name="connsiteY18" fmla="*/ 0 h 96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/>
          </p:spPr>
          <p:txBody>
            <a:bodyPr wrap="square" lIns="1368000" tIns="0" rIns="0" bIns="0" rtlCol="0" anchor="ctr" anchorCtr="0">
              <a:noAutofit/>
            </a:bodyPr>
            <a:lstStyle/>
            <a:p>
              <a:r>
                <a:rPr lang="zh-CN" altLang="zh-CN" sz="20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输入文字</a:t>
              </a:r>
              <a:endParaRPr lang="zh-CN" altLang="zh-CN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MH_Other_1"/>
            <p:cNvSpPr txBox="1"/>
            <p:nvPr>
              <p:custDataLst>
                <p:tags r:id="rId2"/>
              </p:custDataLst>
            </p:nvPr>
          </p:nvSpPr>
          <p:spPr>
            <a:xfrm flipH="1">
              <a:off x="6986" y="3665"/>
              <a:ext cx="1332" cy="147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charset="-122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en-US" altLang="zh-CN" sz="4800" dirty="0" smtClean="0">
                  <a:solidFill>
                    <a:schemeClr val="bg1"/>
                  </a:solidFill>
                  <a:latin typeface="CommercialScript BT" panose="03030803040807090C04" charset="0"/>
                  <a:cs typeface="CommercialScript BT" panose="03030803040807090C04" charset="0"/>
                  <a:sym typeface="Arial" panose="020B0604020202020204" pitchFamily="34" charset="0"/>
                </a:rPr>
                <a:t>1</a:t>
              </a:r>
              <a:endParaRPr lang="en-US" altLang="zh-CN" sz="4800" dirty="0" smtClean="0">
                <a:solidFill>
                  <a:schemeClr val="bg1"/>
                </a:solidFill>
                <a:latin typeface="CommercialScript BT" panose="03030803040807090C04" charset="0"/>
                <a:cs typeface="CommercialScript BT" panose="03030803040807090C04" charset="0"/>
                <a:sym typeface="Arial" panose="020B0604020202020204" pitchFamily="34" charset="0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3"/>
              </p:custDataLst>
            </p:nvPr>
          </p:nvSpPr>
          <p:spPr>
            <a:xfrm>
              <a:off x="6314" y="8703"/>
              <a:ext cx="8483" cy="1167"/>
            </a:xfrm>
            <a:custGeom>
              <a:avLst/>
              <a:gdLst>
                <a:gd name="connsiteX0" fmla="*/ 0 w 4508453"/>
                <a:gd name="connsiteY0" fmla="*/ 484779 h 969560"/>
                <a:gd name="connsiteX1" fmla="*/ 0 w 4508453"/>
                <a:gd name="connsiteY1" fmla="*/ 484780 h 969560"/>
                <a:gd name="connsiteX2" fmla="*/ 0 w 4508453"/>
                <a:gd name="connsiteY2" fmla="*/ 484780 h 969560"/>
                <a:gd name="connsiteX3" fmla="*/ 3969983 w 4508453"/>
                <a:gd name="connsiteY3" fmla="*/ 88141 h 969560"/>
                <a:gd name="connsiteX4" fmla="*/ 4411497 w 4508453"/>
                <a:gd name="connsiteY4" fmla="*/ 489518 h 969560"/>
                <a:gd name="connsiteX5" fmla="*/ 4411496 w 4508453"/>
                <a:gd name="connsiteY5" fmla="*/ 489518 h 969560"/>
                <a:gd name="connsiteX6" fmla="*/ 3969982 w 4508453"/>
                <a:gd name="connsiteY6" fmla="*/ 890894 h 969560"/>
                <a:gd name="connsiteX7" fmla="*/ 1260428 w 4508453"/>
                <a:gd name="connsiteY7" fmla="*/ 890894 h 969560"/>
                <a:gd name="connsiteX8" fmla="*/ 1260428 w 4508453"/>
                <a:gd name="connsiteY8" fmla="*/ 88141 h 969560"/>
                <a:gd name="connsiteX9" fmla="*/ 4023673 w 4508453"/>
                <a:gd name="connsiteY9" fmla="*/ 0 h 969560"/>
                <a:gd name="connsiteX10" fmla="*/ 484780 w 4508453"/>
                <a:gd name="connsiteY10" fmla="*/ 0 h 969560"/>
                <a:gd name="connsiteX11" fmla="*/ 9849 w 4508453"/>
                <a:gd name="connsiteY11" fmla="*/ 387080 h 969560"/>
                <a:gd name="connsiteX12" fmla="*/ 0 w 4508453"/>
                <a:gd name="connsiteY12" fmla="*/ 484780 h 969560"/>
                <a:gd name="connsiteX13" fmla="*/ 9849 w 4508453"/>
                <a:gd name="connsiteY13" fmla="*/ 582479 h 969560"/>
                <a:gd name="connsiteX14" fmla="*/ 484780 w 4508453"/>
                <a:gd name="connsiteY14" fmla="*/ 969559 h 969560"/>
                <a:gd name="connsiteX15" fmla="*/ 4023672 w 4508453"/>
                <a:gd name="connsiteY15" fmla="*/ 969560 h 969560"/>
                <a:gd name="connsiteX16" fmla="*/ 4508452 w 4508453"/>
                <a:gd name="connsiteY16" fmla="*/ 484780 h 969560"/>
                <a:gd name="connsiteX17" fmla="*/ 4508453 w 4508453"/>
                <a:gd name="connsiteY17" fmla="*/ 484780 h 969560"/>
                <a:gd name="connsiteX18" fmla="*/ 4023673 w 4508453"/>
                <a:gd name="connsiteY18" fmla="*/ 0 h 96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/>
          </p:spPr>
          <p:txBody>
            <a:bodyPr wrap="square" lIns="324000" tIns="0" rIns="0" bIns="0" rtlCol="0" anchor="ctr">
              <a:noAutofit/>
            </a:bodyPr>
            <a:lstStyle/>
            <a:p>
              <a:pPr lvl="0"/>
              <a:r>
                <a:rPr lang="en-US" altLang="zh-CN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               </a:t>
              </a:r>
              <a:r>
                <a:rPr lang="zh-CN" altLang="zh-CN" sz="20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输入文字</a:t>
              </a:r>
              <a:endPara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MH_Other_2"/>
            <p:cNvSpPr txBox="1"/>
            <p:nvPr>
              <p:custDataLst>
                <p:tags r:id="rId4"/>
              </p:custDataLst>
            </p:nvPr>
          </p:nvSpPr>
          <p:spPr>
            <a:xfrm flipH="1">
              <a:off x="6981" y="5360"/>
              <a:ext cx="1332" cy="98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charset="-122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3200" dirty="0" smtClean="0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二</a:t>
              </a:r>
              <a:endParaRPr lang="zh-CN" altLang="en-US" sz="32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2" name="MH_SubTitle_1"/>
            <p:cNvSpPr/>
            <p:nvPr>
              <p:custDataLst>
                <p:tags r:id="rId5"/>
              </p:custDataLst>
            </p:nvPr>
          </p:nvSpPr>
          <p:spPr>
            <a:xfrm>
              <a:off x="6309" y="7083"/>
              <a:ext cx="8340" cy="1169"/>
            </a:xfrm>
            <a:custGeom>
              <a:avLst/>
              <a:gdLst>
                <a:gd name="connsiteX0" fmla="*/ 0 w 4508453"/>
                <a:gd name="connsiteY0" fmla="*/ 484779 h 969560"/>
                <a:gd name="connsiteX1" fmla="*/ 0 w 4508453"/>
                <a:gd name="connsiteY1" fmla="*/ 484780 h 969560"/>
                <a:gd name="connsiteX2" fmla="*/ 0 w 4508453"/>
                <a:gd name="connsiteY2" fmla="*/ 484780 h 969560"/>
                <a:gd name="connsiteX3" fmla="*/ 1260428 w 4508453"/>
                <a:gd name="connsiteY3" fmla="*/ 88141 h 969560"/>
                <a:gd name="connsiteX4" fmla="*/ 1260428 w 4508453"/>
                <a:gd name="connsiteY4" fmla="*/ 890894 h 969560"/>
                <a:gd name="connsiteX5" fmla="*/ 3969982 w 4508453"/>
                <a:gd name="connsiteY5" fmla="*/ 890894 h 969560"/>
                <a:gd name="connsiteX6" fmla="*/ 4411496 w 4508453"/>
                <a:gd name="connsiteY6" fmla="*/ 489518 h 969560"/>
                <a:gd name="connsiteX7" fmla="*/ 4411497 w 4508453"/>
                <a:gd name="connsiteY7" fmla="*/ 489518 h 969560"/>
                <a:gd name="connsiteX8" fmla="*/ 3969983 w 4508453"/>
                <a:gd name="connsiteY8" fmla="*/ 88141 h 969560"/>
                <a:gd name="connsiteX9" fmla="*/ 484780 w 4508453"/>
                <a:gd name="connsiteY9" fmla="*/ 0 h 969560"/>
                <a:gd name="connsiteX10" fmla="*/ 4023673 w 4508453"/>
                <a:gd name="connsiteY10" fmla="*/ 0 h 969560"/>
                <a:gd name="connsiteX11" fmla="*/ 4508453 w 4508453"/>
                <a:gd name="connsiteY11" fmla="*/ 484780 h 969560"/>
                <a:gd name="connsiteX12" fmla="*/ 4508452 w 4508453"/>
                <a:gd name="connsiteY12" fmla="*/ 484780 h 969560"/>
                <a:gd name="connsiteX13" fmla="*/ 4023672 w 4508453"/>
                <a:gd name="connsiteY13" fmla="*/ 969560 h 969560"/>
                <a:gd name="connsiteX14" fmla="*/ 484780 w 4508453"/>
                <a:gd name="connsiteY14" fmla="*/ 969559 h 969560"/>
                <a:gd name="connsiteX15" fmla="*/ 9849 w 4508453"/>
                <a:gd name="connsiteY15" fmla="*/ 582479 h 969560"/>
                <a:gd name="connsiteX16" fmla="*/ 0 w 4508453"/>
                <a:gd name="connsiteY16" fmla="*/ 484780 h 969560"/>
                <a:gd name="connsiteX17" fmla="*/ 9849 w 4508453"/>
                <a:gd name="connsiteY17" fmla="*/ 387080 h 969560"/>
                <a:gd name="connsiteX18" fmla="*/ 484780 w 4508453"/>
                <a:gd name="connsiteY18" fmla="*/ 0 h 96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175" cap="flat" cmpd="sng" algn="ctr">
              <a:solidFill>
                <a:srgbClr val="5268A5"/>
              </a:solidFill>
              <a:prstDash val="solid"/>
            </a:ln>
            <a:effectLst/>
          </p:spPr>
          <p:txBody>
            <a:bodyPr wrap="square" lIns="1368000" tIns="0" rIns="0" bIns="0" rtlCol="0" anchor="ctr" anchorCtr="0">
              <a:noAutofit/>
            </a:bodyPr>
            <a:lstStyle/>
            <a:p>
              <a:r>
                <a:rPr lang="zh-CN" altLang="zh-CN" sz="20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输入文字</a:t>
              </a:r>
              <a:endPara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3" name="MH_Other_1"/>
            <p:cNvSpPr txBox="1"/>
            <p:nvPr>
              <p:custDataLst>
                <p:tags r:id="rId6"/>
              </p:custDataLst>
            </p:nvPr>
          </p:nvSpPr>
          <p:spPr>
            <a:xfrm flipH="1">
              <a:off x="7001" y="6974"/>
              <a:ext cx="1332" cy="147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charset="-122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en-US" altLang="zh-CN" sz="4800" dirty="0" smtClean="0">
                  <a:solidFill>
                    <a:schemeClr val="bg1"/>
                  </a:solidFill>
                  <a:latin typeface="CommercialScript BT" panose="03030803040807090C04" charset="0"/>
                  <a:cs typeface="CommercialScript BT" panose="03030803040807090C04" charset="0"/>
                  <a:sym typeface="Arial" panose="020B0604020202020204" pitchFamily="34" charset="0"/>
                </a:rPr>
                <a:t>3</a:t>
              </a:r>
              <a:endParaRPr lang="en-US" altLang="zh-CN" sz="4800" dirty="0" smtClean="0">
                <a:solidFill>
                  <a:schemeClr val="bg1"/>
                </a:solidFill>
                <a:latin typeface="CommercialScript BT" panose="03030803040807090C04" charset="0"/>
                <a:cs typeface="CommercialScript BT" panose="03030803040807090C04" charset="0"/>
                <a:sym typeface="Arial" panose="020B0604020202020204" pitchFamily="34" charset="0"/>
              </a:endParaRPr>
            </a:p>
          </p:txBody>
        </p:sp>
        <p:sp>
          <p:nvSpPr>
            <p:cNvPr id="25" name="MH_Other_2"/>
            <p:cNvSpPr txBox="1"/>
            <p:nvPr>
              <p:custDataLst>
                <p:tags r:id="rId7"/>
              </p:custDataLst>
            </p:nvPr>
          </p:nvSpPr>
          <p:spPr>
            <a:xfrm flipH="1">
              <a:off x="7006" y="8596"/>
              <a:ext cx="1332" cy="147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charset="-122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en-US" altLang="zh-CN" sz="4800" dirty="0" smtClean="0">
                  <a:solidFill>
                    <a:schemeClr val="bg1"/>
                  </a:solidFill>
                  <a:latin typeface="CommercialScript BT" panose="03030803040807090C04" charset="0"/>
                  <a:cs typeface="CommercialScript BT" panose="03030803040807090C04" charset="0"/>
                  <a:sym typeface="Arial" panose="020B0604020202020204" pitchFamily="34" charset="0"/>
                </a:rPr>
                <a:t>4</a:t>
              </a:r>
              <a:endParaRPr lang="en-US" altLang="zh-CN" sz="4800" dirty="0" smtClean="0">
                <a:solidFill>
                  <a:schemeClr val="bg1"/>
                </a:solidFill>
                <a:latin typeface="CommercialScript BT" panose="03030803040807090C04" charset="0"/>
                <a:cs typeface="CommercialScript BT" panose="03030803040807090C04" charset="0"/>
                <a:sym typeface="Arial" panose="020B0604020202020204" pitchFamily="34" charset="0"/>
              </a:endParaRPr>
            </a:p>
          </p:txBody>
        </p:sp>
      </p:grpSp>
      <p:sp>
        <p:nvSpPr>
          <p:cNvPr id="26" name="MH_Others_1"/>
          <p:cNvSpPr txBox="1"/>
          <p:nvPr>
            <p:custDataLst>
              <p:tags r:id="rId8"/>
            </p:custDataLst>
          </p:nvPr>
        </p:nvSpPr>
        <p:spPr>
          <a:xfrm>
            <a:off x="3781425" y="1132840"/>
            <a:ext cx="1679575" cy="6769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目  录</a:t>
            </a:r>
            <a:endParaRPr lang="zh-CN" altLang="en-US" sz="4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MH_Others_2"/>
          <p:cNvSpPr txBox="1"/>
          <p:nvPr>
            <p:custDataLst>
              <p:tags r:id="rId9"/>
            </p:custDataLst>
          </p:nvPr>
        </p:nvSpPr>
        <p:spPr>
          <a:xfrm>
            <a:off x="5806472" y="1132673"/>
            <a:ext cx="3170810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CONTENTS</a:t>
            </a:r>
            <a:endParaRPr lang="en-US" altLang="zh-CN" sz="4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MH_SubTitle_1"/>
          <p:cNvSpPr/>
          <p:nvPr>
            <p:custDataLst>
              <p:tags r:id="rId10"/>
            </p:custDataLst>
          </p:nvPr>
        </p:nvSpPr>
        <p:spPr>
          <a:xfrm>
            <a:off x="4199450" y="3117431"/>
            <a:ext cx="4257128" cy="586679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175" cap="flat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wrap="square" lIns="1368000" tIns="0" rIns="0" bIns="0" rtlCol="0" anchor="ctr" anchorCtr="0">
            <a:noAutofit/>
          </a:bodyPr>
          <a:p>
            <a:pPr lvl="0" algn="l"/>
            <a:r>
              <a:rPr lang="zh-CN" altLang="zh-CN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输入文字</a:t>
            </a:r>
            <a:endParaRPr lang="zh-CN" altLang="en-US" sz="2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MH_Other_1"/>
          <p:cNvSpPr txBox="1"/>
          <p:nvPr>
            <p:custDataLst>
              <p:tags r:id="rId11"/>
            </p:custDataLst>
          </p:nvPr>
        </p:nvSpPr>
        <p:spPr>
          <a:xfrm flipH="1">
            <a:off x="4539197" y="3069079"/>
            <a:ext cx="668454" cy="73850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800" dirty="0" smtClean="0">
                <a:solidFill>
                  <a:schemeClr val="bg1"/>
                </a:solidFill>
                <a:latin typeface="CommercialScript BT" panose="03030803040807090C04" charset="0"/>
                <a:cs typeface="CommercialScript BT" panose="03030803040807090C04" charset="0"/>
                <a:sym typeface="Arial" panose="020B0604020202020204" pitchFamily="34" charset="0"/>
              </a:rPr>
              <a:t>2</a:t>
            </a:r>
            <a:endParaRPr lang="en-US" altLang="zh-CN" sz="4800" dirty="0" smtClean="0">
              <a:solidFill>
                <a:schemeClr val="bg1"/>
              </a:solidFill>
              <a:latin typeface="CommercialScript BT" panose="03030803040807090C04" charset="0"/>
              <a:cs typeface="CommercialScript BT" panose="03030803040807090C04" charset="0"/>
              <a:sym typeface="Arial" panose="020B0604020202020204" pitchFamily="34" charset="0"/>
            </a:endParaRPr>
          </a:p>
        </p:txBody>
      </p:sp>
      <p:pic>
        <p:nvPicPr>
          <p:cNvPr id="2" name="图片 1" descr="7标志组合横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76360" y="3306445"/>
            <a:ext cx="1428750" cy="3371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XXXX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图片1232"/>
          <p:cNvPicPr>
            <a:picLocks noChangeAspect="1"/>
          </p:cNvPicPr>
          <p:nvPr/>
        </p:nvPicPr>
        <p:blipFill>
          <a:blip r:embed="rId1"/>
          <a:srcRect l="92920" t="35926" r="-408" b="31515"/>
          <a:stretch>
            <a:fillRect/>
          </a:stretch>
        </p:blipFill>
        <p:spPr>
          <a:xfrm>
            <a:off x="10128885" y="2141220"/>
            <a:ext cx="462915" cy="712470"/>
          </a:xfrm>
          <a:prstGeom prst="rect">
            <a:avLst/>
          </a:prstGeom>
        </p:spPr>
      </p:pic>
      <p:pic>
        <p:nvPicPr>
          <p:cNvPr id="7" name="图片 6" descr="图片1232"/>
          <p:cNvPicPr>
            <a:picLocks noChangeAspect="1"/>
          </p:cNvPicPr>
          <p:nvPr/>
        </p:nvPicPr>
        <p:blipFill>
          <a:blip r:embed="rId1"/>
          <a:srcRect l="408" t="69210" r="-408" b="22316"/>
          <a:stretch>
            <a:fillRect/>
          </a:stretch>
        </p:blipFill>
        <p:spPr>
          <a:xfrm>
            <a:off x="5905500" y="2863850"/>
            <a:ext cx="4672330" cy="18542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839460" y="1964690"/>
            <a:ext cx="4376420" cy="899160"/>
          </a:xfrm>
        </p:spPr>
        <p:txBody>
          <a:bodyPr/>
          <a:lstStyle/>
          <a:p>
            <a:r>
              <a:rPr lang="en-US" altLang="zh-CN" sz="6600" dirty="0">
                <a:solidFill>
                  <a:schemeClr val="bg1"/>
                </a:solidFill>
              </a:rPr>
              <a:t>THANKS</a:t>
            </a:r>
            <a:endParaRPr lang="en-US" altLang="zh-CN" sz="6600" dirty="0">
              <a:solidFill>
                <a:schemeClr val="bg1"/>
              </a:solidFill>
            </a:endParaRPr>
          </a:p>
        </p:txBody>
      </p:sp>
      <p:pic>
        <p:nvPicPr>
          <p:cNvPr id="6" name="图片 5" descr="标志组合横白（白边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285" y="1178560"/>
            <a:ext cx="3298825" cy="8299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977130" y="2647950"/>
            <a:ext cx="232029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输入标题文字</a:t>
            </a:r>
            <a:endParaRPr lang="zh-CN" altLang="en-US" sz="2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XXXXXXXXX</a:t>
            </a:r>
            <a:endParaRPr lang="en-US" altLang="zh-CN" sz="2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83355" y="2329180"/>
            <a:ext cx="4368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9600" b="1" dirty="0" smtClean="0">
                <a:solidFill>
                  <a:schemeClr val="accent5">
                    <a:lumMod val="50000"/>
                  </a:schemeClr>
                </a:solidFill>
                <a:latin typeface="CommercialScript BT" panose="03030803040807090C04" charset="0"/>
                <a:ea typeface="微软雅黑" panose="020B0503020204020204" charset="-122"/>
                <a:cs typeface="CommercialScript BT" panose="03030803040807090C04" charset="0"/>
                <a:sym typeface="Arial" panose="020B0604020202020204" pitchFamily="34" charset="0"/>
              </a:rPr>
              <a:t>1</a:t>
            </a:r>
            <a:endParaRPr lang="en-US" altLang="zh-CN" sz="9600" b="1" dirty="0" smtClean="0">
              <a:solidFill>
                <a:schemeClr val="accent5">
                  <a:lumMod val="50000"/>
                </a:schemeClr>
              </a:solidFill>
              <a:latin typeface="CommercialScript BT" panose="03030803040807090C04" charset="0"/>
              <a:ea typeface="微软雅黑" panose="020B0503020204020204" charset="-122"/>
              <a:cs typeface="CommercialScript BT" panose="03030803040807090C04" charset="0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883660" y="2613660"/>
            <a:ext cx="1052195" cy="1052830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7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558165" y="1402715"/>
            <a:ext cx="1130300" cy="307975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p>
            <a:pPr defTabSz="457200">
              <a:lnSpc>
                <a:spcPct val="120000"/>
              </a:lnSpc>
            </a:pPr>
            <a:r>
              <a:rPr kumimoji="1" lang="zh-CN" altLang="en-US" sz="1600" spc="150" dirty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kumimoji="1" lang="zh-CN" altLang="en-US" sz="1600" spc="150" dirty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737870" y="1278255"/>
            <a:ext cx="10746740" cy="4610735"/>
            <a:chOff x="1151" y="1865"/>
            <a:chExt cx="16924" cy="7261"/>
          </a:xfrm>
        </p:grpSpPr>
        <p:sp>
          <p:nvSpPr>
            <p:cNvPr id="15" name="矩形 14"/>
            <p:cNvSpPr/>
            <p:nvPr>
              <p:custDataLst>
                <p:tags r:id="rId3"/>
              </p:custDataLst>
            </p:nvPr>
          </p:nvSpPr>
          <p:spPr>
            <a:xfrm rot="16200000">
              <a:off x="15462" y="4310"/>
              <a:ext cx="2268" cy="2716"/>
            </a:xfrm>
            <a:prstGeom prst="rect">
              <a:avLst/>
            </a:prstGeom>
            <a:solidFill>
              <a:srgbClr val="5268A5"/>
            </a:solidFill>
            <a:ln>
              <a:solidFill>
                <a:srgbClr val="FFFFFF"/>
              </a:solidFill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wrap="square" rtlCol="0" anchor="ctr">
              <a:normAutofit/>
            </a:bodyPr>
            <a:p>
              <a:pPr algn="ctr" defTabSz="457200">
                <a:lnSpc>
                  <a:spcPct val="120000"/>
                </a:lnSpc>
              </a:pPr>
              <a:endParaRPr lang="zh-CN" alt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任意形状 23"/>
            <p:cNvSpPr/>
            <p:nvPr>
              <p:custDataLst>
                <p:tags r:id="rId4"/>
              </p:custDataLst>
            </p:nvPr>
          </p:nvSpPr>
          <p:spPr>
            <a:xfrm rot="16200000">
              <a:off x="12760" y="4200"/>
              <a:ext cx="2268" cy="2936"/>
            </a:xfrm>
            <a:custGeom>
              <a:avLst/>
              <a:gdLst>
                <a:gd name="connsiteX0" fmla="*/ 1440001 w 1440001"/>
                <a:gd name="connsiteY0" fmla="*/ 0 h 1864578"/>
                <a:gd name="connsiteX1" fmla="*/ 1440001 w 1440001"/>
                <a:gd name="connsiteY1" fmla="*/ 1724836 h 1864578"/>
                <a:gd name="connsiteX2" fmla="*/ 807339 w 1440001"/>
                <a:gd name="connsiteY2" fmla="*/ 1724836 h 1864578"/>
                <a:gd name="connsiteX3" fmla="*/ 720000 w 1440001"/>
                <a:gd name="connsiteY3" fmla="*/ 1864578 h 1864578"/>
                <a:gd name="connsiteX4" fmla="*/ 632662 w 1440001"/>
                <a:gd name="connsiteY4" fmla="*/ 1724836 h 1864578"/>
                <a:gd name="connsiteX5" fmla="*/ 0 w 1440001"/>
                <a:gd name="connsiteY5" fmla="*/ 1724836 h 1864578"/>
                <a:gd name="connsiteX6" fmla="*/ 0 w 1440001"/>
                <a:gd name="connsiteY6" fmla="*/ 0 h 186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001" h="1864578">
                  <a:moveTo>
                    <a:pt x="1440001" y="0"/>
                  </a:moveTo>
                  <a:lnTo>
                    <a:pt x="1440001" y="1724836"/>
                  </a:lnTo>
                  <a:lnTo>
                    <a:pt x="807339" y="1724836"/>
                  </a:lnTo>
                  <a:lnTo>
                    <a:pt x="720000" y="1864578"/>
                  </a:lnTo>
                  <a:lnTo>
                    <a:pt x="632662" y="1724836"/>
                  </a:lnTo>
                  <a:lnTo>
                    <a:pt x="0" y="1724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6AA"/>
            </a:solidFill>
            <a:ln>
              <a:solidFill>
                <a:srgbClr val="FFFFFF"/>
              </a:solidFill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wrap="square" rtlCol="0" anchor="ctr">
              <a:normAutofit/>
            </a:bodyPr>
            <a:p>
              <a:pPr algn="ctr" defTabSz="457200">
                <a:lnSpc>
                  <a:spcPct val="120000"/>
                </a:lnSpc>
              </a:pPr>
              <a:endParaRPr lang="zh-CN" altLang="en-US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任意形状 22"/>
            <p:cNvSpPr/>
            <p:nvPr>
              <p:custDataLst>
                <p:tags r:id="rId5"/>
              </p:custDataLst>
            </p:nvPr>
          </p:nvSpPr>
          <p:spPr>
            <a:xfrm rot="16200000">
              <a:off x="9949" y="4200"/>
              <a:ext cx="2268" cy="2936"/>
            </a:xfrm>
            <a:custGeom>
              <a:avLst/>
              <a:gdLst>
                <a:gd name="connsiteX0" fmla="*/ 1440001 w 1440001"/>
                <a:gd name="connsiteY0" fmla="*/ 0 h 1864578"/>
                <a:gd name="connsiteX1" fmla="*/ 1440001 w 1440001"/>
                <a:gd name="connsiteY1" fmla="*/ 1724836 h 1864578"/>
                <a:gd name="connsiteX2" fmla="*/ 807339 w 1440001"/>
                <a:gd name="connsiteY2" fmla="*/ 1724836 h 1864578"/>
                <a:gd name="connsiteX3" fmla="*/ 720000 w 1440001"/>
                <a:gd name="connsiteY3" fmla="*/ 1864578 h 1864578"/>
                <a:gd name="connsiteX4" fmla="*/ 632662 w 1440001"/>
                <a:gd name="connsiteY4" fmla="*/ 1724836 h 1864578"/>
                <a:gd name="connsiteX5" fmla="*/ 0 w 1440001"/>
                <a:gd name="connsiteY5" fmla="*/ 1724836 h 1864578"/>
                <a:gd name="connsiteX6" fmla="*/ 0 w 1440001"/>
                <a:gd name="connsiteY6" fmla="*/ 0 h 186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001" h="1864578">
                  <a:moveTo>
                    <a:pt x="1440001" y="0"/>
                  </a:moveTo>
                  <a:lnTo>
                    <a:pt x="1440001" y="1724836"/>
                  </a:lnTo>
                  <a:lnTo>
                    <a:pt x="807339" y="1724836"/>
                  </a:lnTo>
                  <a:lnTo>
                    <a:pt x="720000" y="1864578"/>
                  </a:lnTo>
                  <a:lnTo>
                    <a:pt x="632662" y="1724836"/>
                  </a:lnTo>
                  <a:lnTo>
                    <a:pt x="0" y="1724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68A5"/>
            </a:solidFill>
            <a:ln>
              <a:solidFill>
                <a:srgbClr val="FFFFFF"/>
              </a:solidFill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wrap="square" rtlCol="0" anchor="ctr">
              <a:normAutofit/>
            </a:bodyPr>
            <a:p>
              <a:pPr algn="ctr" defTabSz="457200">
                <a:lnSpc>
                  <a:spcPct val="120000"/>
                </a:lnSpc>
              </a:pPr>
              <a:endParaRPr lang="zh-CN" alt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任意形状 21"/>
            <p:cNvSpPr/>
            <p:nvPr>
              <p:custDataLst>
                <p:tags r:id="rId6"/>
              </p:custDataLst>
            </p:nvPr>
          </p:nvSpPr>
          <p:spPr>
            <a:xfrm rot="16200000">
              <a:off x="7138" y="4200"/>
              <a:ext cx="2268" cy="2936"/>
            </a:xfrm>
            <a:custGeom>
              <a:avLst/>
              <a:gdLst>
                <a:gd name="connsiteX0" fmla="*/ 1440001 w 1440001"/>
                <a:gd name="connsiteY0" fmla="*/ 0 h 1864578"/>
                <a:gd name="connsiteX1" fmla="*/ 1440001 w 1440001"/>
                <a:gd name="connsiteY1" fmla="*/ 1724836 h 1864578"/>
                <a:gd name="connsiteX2" fmla="*/ 807339 w 1440001"/>
                <a:gd name="connsiteY2" fmla="*/ 1724836 h 1864578"/>
                <a:gd name="connsiteX3" fmla="*/ 720001 w 1440001"/>
                <a:gd name="connsiteY3" fmla="*/ 1864578 h 1864578"/>
                <a:gd name="connsiteX4" fmla="*/ 632662 w 1440001"/>
                <a:gd name="connsiteY4" fmla="*/ 1724836 h 1864578"/>
                <a:gd name="connsiteX5" fmla="*/ 0 w 1440001"/>
                <a:gd name="connsiteY5" fmla="*/ 1724836 h 1864578"/>
                <a:gd name="connsiteX6" fmla="*/ 0 w 1440001"/>
                <a:gd name="connsiteY6" fmla="*/ 0 h 186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001" h="1864578">
                  <a:moveTo>
                    <a:pt x="1440001" y="0"/>
                  </a:moveTo>
                  <a:lnTo>
                    <a:pt x="1440001" y="1724836"/>
                  </a:lnTo>
                  <a:lnTo>
                    <a:pt x="807339" y="1724836"/>
                  </a:lnTo>
                  <a:lnTo>
                    <a:pt x="720001" y="1864578"/>
                  </a:lnTo>
                  <a:lnTo>
                    <a:pt x="632662" y="1724836"/>
                  </a:lnTo>
                  <a:lnTo>
                    <a:pt x="0" y="1724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6AA"/>
            </a:solidFill>
            <a:ln>
              <a:solidFill>
                <a:srgbClr val="FFFFFF"/>
              </a:solidFill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wrap="square" rtlCol="0" anchor="ctr">
              <a:normAutofit/>
            </a:bodyPr>
            <a:p>
              <a:pPr algn="ctr" defTabSz="457200">
                <a:lnSpc>
                  <a:spcPct val="120000"/>
                </a:lnSpc>
              </a:pPr>
              <a:endParaRPr lang="zh-CN" alt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任意形状 20"/>
            <p:cNvSpPr/>
            <p:nvPr>
              <p:custDataLst>
                <p:tags r:id="rId7"/>
              </p:custDataLst>
            </p:nvPr>
          </p:nvSpPr>
          <p:spPr>
            <a:xfrm rot="16200000">
              <a:off x="4326" y="4200"/>
              <a:ext cx="2268" cy="2936"/>
            </a:xfrm>
            <a:custGeom>
              <a:avLst/>
              <a:gdLst>
                <a:gd name="connsiteX0" fmla="*/ 1440001 w 1440001"/>
                <a:gd name="connsiteY0" fmla="*/ 0 h 1864577"/>
                <a:gd name="connsiteX1" fmla="*/ 1440001 w 1440001"/>
                <a:gd name="connsiteY1" fmla="*/ 1724836 h 1864577"/>
                <a:gd name="connsiteX2" fmla="*/ 807339 w 1440001"/>
                <a:gd name="connsiteY2" fmla="*/ 1724836 h 1864577"/>
                <a:gd name="connsiteX3" fmla="*/ 720000 w 1440001"/>
                <a:gd name="connsiteY3" fmla="*/ 1864577 h 1864577"/>
                <a:gd name="connsiteX4" fmla="*/ 632662 w 1440001"/>
                <a:gd name="connsiteY4" fmla="*/ 1724836 h 1864577"/>
                <a:gd name="connsiteX5" fmla="*/ 0 w 1440001"/>
                <a:gd name="connsiteY5" fmla="*/ 1724836 h 1864577"/>
                <a:gd name="connsiteX6" fmla="*/ 0 w 1440001"/>
                <a:gd name="connsiteY6" fmla="*/ 0 h 186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001" h="1864577">
                  <a:moveTo>
                    <a:pt x="1440001" y="0"/>
                  </a:moveTo>
                  <a:lnTo>
                    <a:pt x="1440001" y="1724836"/>
                  </a:lnTo>
                  <a:lnTo>
                    <a:pt x="807339" y="1724836"/>
                  </a:lnTo>
                  <a:lnTo>
                    <a:pt x="720000" y="1864577"/>
                  </a:lnTo>
                  <a:lnTo>
                    <a:pt x="632662" y="1724836"/>
                  </a:lnTo>
                  <a:lnTo>
                    <a:pt x="0" y="1724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68A5"/>
            </a:solidFill>
            <a:ln>
              <a:solidFill>
                <a:srgbClr val="FFFFFF"/>
              </a:solidFill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wrap="square" rtlCol="0" anchor="ctr">
              <a:normAutofit/>
            </a:bodyPr>
            <a:p>
              <a:pPr algn="ctr" defTabSz="457200">
                <a:lnSpc>
                  <a:spcPct val="120000"/>
                </a:lnSpc>
              </a:pPr>
              <a:endParaRPr lang="zh-CN" alt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任意形状 19"/>
            <p:cNvSpPr/>
            <p:nvPr>
              <p:custDataLst>
                <p:tags r:id="rId8"/>
              </p:custDataLst>
            </p:nvPr>
          </p:nvSpPr>
          <p:spPr>
            <a:xfrm rot="16200000">
              <a:off x="1485" y="4200"/>
              <a:ext cx="2268" cy="2936"/>
            </a:xfrm>
            <a:custGeom>
              <a:avLst/>
              <a:gdLst>
                <a:gd name="connsiteX0" fmla="*/ 1440001 w 1440001"/>
                <a:gd name="connsiteY0" fmla="*/ 0 h 1864577"/>
                <a:gd name="connsiteX1" fmla="*/ 1440001 w 1440001"/>
                <a:gd name="connsiteY1" fmla="*/ 1724836 h 1864577"/>
                <a:gd name="connsiteX2" fmla="*/ 807338 w 1440001"/>
                <a:gd name="connsiteY2" fmla="*/ 1724836 h 1864577"/>
                <a:gd name="connsiteX3" fmla="*/ 720000 w 1440001"/>
                <a:gd name="connsiteY3" fmla="*/ 1864577 h 1864577"/>
                <a:gd name="connsiteX4" fmla="*/ 632663 w 1440001"/>
                <a:gd name="connsiteY4" fmla="*/ 1724836 h 1864577"/>
                <a:gd name="connsiteX5" fmla="*/ 0 w 1440001"/>
                <a:gd name="connsiteY5" fmla="*/ 1724836 h 1864577"/>
                <a:gd name="connsiteX6" fmla="*/ 0 w 1440001"/>
                <a:gd name="connsiteY6" fmla="*/ 0 h 186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001" h="1864577">
                  <a:moveTo>
                    <a:pt x="1440001" y="0"/>
                  </a:moveTo>
                  <a:lnTo>
                    <a:pt x="1440001" y="1724836"/>
                  </a:lnTo>
                  <a:lnTo>
                    <a:pt x="807338" y="1724836"/>
                  </a:lnTo>
                  <a:lnTo>
                    <a:pt x="720000" y="1864577"/>
                  </a:lnTo>
                  <a:lnTo>
                    <a:pt x="632663" y="1724836"/>
                  </a:lnTo>
                  <a:lnTo>
                    <a:pt x="0" y="1724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6AA"/>
            </a:solidFill>
            <a:ln>
              <a:solidFill>
                <a:srgbClr val="FFFFFF"/>
              </a:solidFill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wrap="square" rtlCol="0" anchor="ctr">
              <a:normAutofit/>
            </a:bodyPr>
            <a:p>
              <a:pPr algn="ctr" defTabSz="457200">
                <a:lnSpc>
                  <a:spcPct val="120000"/>
                </a:lnSpc>
              </a:pPr>
              <a:endParaRPr lang="zh-CN" alt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任意形状 3"/>
            <p:cNvSpPr/>
            <p:nvPr>
              <p:custDataLst>
                <p:tags r:id="rId9"/>
              </p:custDataLst>
            </p:nvPr>
          </p:nvSpPr>
          <p:spPr>
            <a:xfrm>
              <a:off x="1724" y="4534"/>
              <a:ext cx="2024" cy="2268"/>
            </a:xfrm>
            <a:custGeom>
              <a:avLst/>
              <a:gdLst>
                <a:gd name="connsiteX0" fmla="*/ 0 w 1285002"/>
                <a:gd name="connsiteY0" fmla="*/ 0 h 1440000"/>
                <a:gd name="connsiteX1" fmla="*/ 1285002 w 1285002"/>
                <a:gd name="connsiteY1" fmla="*/ 0 h 1440000"/>
                <a:gd name="connsiteX2" fmla="*/ 1285002 w 1285002"/>
                <a:gd name="connsiteY2" fmla="*/ 1440000 h 1440000"/>
                <a:gd name="connsiteX3" fmla="*/ 0 w 1285002"/>
                <a:gd name="connsiteY3" fmla="*/ 1440000 h 1440000"/>
                <a:gd name="connsiteX4" fmla="*/ 0 w 1285002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002" h="1440000">
                  <a:moveTo>
                    <a:pt x="0" y="0"/>
                  </a:moveTo>
                  <a:lnTo>
                    <a:pt x="1285002" y="0"/>
                  </a:lnTo>
                  <a:lnTo>
                    <a:pt x="1285002" y="1440000"/>
                  </a:lnTo>
                  <a:lnTo>
                    <a:pt x="0" y="14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rgbClr val="2196F3">
                <a:hueOff val="0"/>
                <a:satOff val="0"/>
                <a:lumOff val="0"/>
                <a:alphaOff val="0"/>
              </a:srgbClr>
            </a:effectRef>
            <a:fontRef idx="minor">
              <a:srgbClr val="FFFFFF"/>
            </a:fontRef>
          </p:style>
          <p:txBody>
            <a:bodyPr spcFirstLastPara="0" vert="horz" wrap="square" lIns="0" tIns="150876" rIns="0" bIns="0" numCol="1" spcCol="1270" anchor="t" anchorCtr="0">
              <a:normAutofit/>
            </a:bodyPr>
            <a:p>
              <a:pPr defTabSz="19558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任意形状 10"/>
            <p:cNvSpPr/>
            <p:nvPr>
              <p:custDataLst>
                <p:tags r:id="rId10"/>
              </p:custDataLst>
            </p:nvPr>
          </p:nvSpPr>
          <p:spPr>
            <a:xfrm>
              <a:off x="10158" y="4534"/>
              <a:ext cx="2024" cy="2268"/>
            </a:xfrm>
            <a:custGeom>
              <a:avLst/>
              <a:gdLst>
                <a:gd name="connsiteX0" fmla="*/ 0 w 1285002"/>
                <a:gd name="connsiteY0" fmla="*/ 0 h 1440000"/>
                <a:gd name="connsiteX1" fmla="*/ 1285002 w 1285002"/>
                <a:gd name="connsiteY1" fmla="*/ 0 h 1440000"/>
                <a:gd name="connsiteX2" fmla="*/ 1285002 w 1285002"/>
                <a:gd name="connsiteY2" fmla="*/ 1440000 h 1440000"/>
                <a:gd name="connsiteX3" fmla="*/ 0 w 1285002"/>
                <a:gd name="connsiteY3" fmla="*/ 1440000 h 1440000"/>
                <a:gd name="connsiteX4" fmla="*/ 0 w 1285002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002" h="1440000">
                  <a:moveTo>
                    <a:pt x="0" y="0"/>
                  </a:moveTo>
                  <a:lnTo>
                    <a:pt x="1285002" y="0"/>
                  </a:lnTo>
                  <a:lnTo>
                    <a:pt x="1285002" y="1440000"/>
                  </a:lnTo>
                  <a:lnTo>
                    <a:pt x="0" y="14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rgbClr val="2196F3">
                <a:hueOff val="0"/>
                <a:satOff val="0"/>
                <a:lumOff val="0"/>
                <a:alphaOff val="0"/>
              </a:srgbClr>
            </a:effectRef>
            <a:fontRef idx="minor">
              <a:srgbClr val="FFFFFF"/>
            </a:fontRef>
          </p:style>
          <p:txBody>
            <a:bodyPr spcFirstLastPara="0" vert="horz" wrap="square" lIns="0" tIns="150876" rIns="0" bIns="0" numCol="1" spcCol="1270" anchor="t" anchorCtr="0">
              <a:normAutofit/>
            </a:bodyPr>
            <a:p>
              <a:pPr defTabSz="19558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11"/>
              </p:custDataLst>
            </p:nvPr>
          </p:nvSpPr>
          <p:spPr>
            <a:xfrm>
              <a:off x="1286" y="5273"/>
              <a:ext cx="2614" cy="72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p>
              <a:pPr algn="ctr" defTabSz="457200">
                <a:lnSpc>
                  <a:spcPct val="120000"/>
                </a:lnSpc>
              </a:pPr>
              <a:r>
                <a:rPr lang="zh-CN" altLang="en-US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输入文字</a:t>
              </a:r>
              <a:endParaRPr lang="zh-CN" altLang="en-US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12"/>
              </p:custDataLst>
            </p:nvPr>
          </p:nvSpPr>
          <p:spPr>
            <a:xfrm>
              <a:off x="4091" y="5273"/>
              <a:ext cx="2658" cy="72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p>
              <a:pPr algn="ctr" defTabSz="457200">
                <a:lnSpc>
                  <a:spcPct val="120000"/>
                </a:lnSpc>
              </a:pPr>
              <a:r>
                <a:rPr lang="zh-CN" altLang="en-US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输入文字</a:t>
              </a:r>
              <a:endParaRPr lang="zh-CN" altLang="en-US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3"/>
              </p:custDataLst>
            </p:nvPr>
          </p:nvSpPr>
          <p:spPr>
            <a:xfrm>
              <a:off x="6893" y="5273"/>
              <a:ext cx="2654" cy="72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p>
              <a:pPr algn="ctr" defTabSz="457200">
                <a:lnSpc>
                  <a:spcPct val="120000"/>
                </a:lnSpc>
              </a:pPr>
              <a:r>
                <a:rPr lang="zh-CN" altLang="en-US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输入文字</a:t>
              </a:r>
              <a:endParaRPr lang="zh-CN" altLang="en-US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文本框 40"/>
            <p:cNvSpPr txBox="1"/>
            <p:nvPr>
              <p:custDataLst>
                <p:tags r:id="rId14"/>
              </p:custDataLst>
            </p:nvPr>
          </p:nvSpPr>
          <p:spPr>
            <a:xfrm>
              <a:off x="9756" y="5280"/>
              <a:ext cx="2572" cy="72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p>
              <a:pPr algn="ctr" defTabSz="457200">
                <a:lnSpc>
                  <a:spcPct val="120000"/>
                </a:lnSpc>
              </a:pPr>
              <a:r>
                <a:rPr lang="zh-CN" altLang="en-US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输入文字</a:t>
              </a:r>
              <a:endParaRPr lang="zh-CN" altLang="en-US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5"/>
              </p:custDataLst>
            </p:nvPr>
          </p:nvSpPr>
          <p:spPr>
            <a:xfrm>
              <a:off x="15418" y="5273"/>
              <a:ext cx="2490" cy="72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p>
              <a:pPr algn="ctr" defTabSz="457200">
                <a:lnSpc>
                  <a:spcPct val="120000"/>
                </a:lnSpc>
              </a:pPr>
              <a:r>
                <a:rPr lang="zh-CN" altLang="en-US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输入文字</a:t>
              </a:r>
              <a:endParaRPr lang="zh-CN" altLang="en-US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16"/>
              </p:custDataLst>
            </p:nvPr>
          </p:nvSpPr>
          <p:spPr>
            <a:xfrm>
              <a:off x="12572" y="5280"/>
              <a:ext cx="2609" cy="72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p>
              <a:pPr algn="ctr" defTabSz="457200">
                <a:lnSpc>
                  <a:spcPct val="120000"/>
                </a:lnSpc>
              </a:pPr>
              <a:r>
                <a:rPr lang="zh-CN" altLang="en-US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输入文字</a:t>
              </a:r>
              <a:endParaRPr lang="zh-CN" altLang="en-US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文本框 54"/>
            <p:cNvSpPr txBox="1"/>
            <p:nvPr>
              <p:custDataLst>
                <p:tags r:id="rId17"/>
              </p:custDataLst>
            </p:nvPr>
          </p:nvSpPr>
          <p:spPr>
            <a:xfrm>
              <a:off x="1161" y="6945"/>
              <a:ext cx="2904" cy="218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marL="0" indent="0" fontAlgn="auto">
                <a:lnSpc>
                  <a:spcPct val="150000"/>
                </a:lnSpc>
                <a:buNone/>
              </a:pPr>
              <a:r>
                <a:rPr lang="zh-CN" altLang="zh-CN" sz="1200" dirty="0">
                  <a:solidFill>
                    <a:schemeClr val="bg1">
                      <a:lumMod val="50000"/>
                    </a:schemeClr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sym typeface="+mn-ea"/>
                </a:rPr>
                <a:t>输入文字</a:t>
              </a:r>
              <a:endParaRPr lang="zh-CN" altLang="zh-CN" sz="1200" spc="150" dirty="0">
                <a:solidFill>
                  <a:schemeClr val="bg1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+mn-ea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18"/>
              </p:custDataLst>
            </p:nvPr>
          </p:nvSpPr>
          <p:spPr>
            <a:xfrm>
              <a:off x="12426" y="6813"/>
              <a:ext cx="2698" cy="21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0" indent="0" fontAlgn="auto">
                <a:lnSpc>
                  <a:spcPct val="150000"/>
                </a:lnSpc>
                <a:buNone/>
              </a:pPr>
              <a:r>
                <a:rPr lang="zh-CN" altLang="zh-CN" sz="1200" dirty="0">
                  <a:solidFill>
                    <a:schemeClr val="bg1">
                      <a:lumMod val="50000"/>
                    </a:schemeClr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输入文字</a:t>
              </a:r>
              <a:endParaRPr lang="zh-CN" altLang="zh-CN" sz="1200" dirty="0">
                <a:solidFill>
                  <a:schemeClr val="bg1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defTabSz="457200">
                <a:lnSpc>
                  <a:spcPct val="120000"/>
                </a:lnSpc>
              </a:pPr>
              <a:endParaRPr lang="zh-CN" altLang="zh-CN" sz="1200" dirty="0">
                <a:solidFill>
                  <a:schemeClr val="bg1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19"/>
              </p:custDataLst>
            </p:nvPr>
          </p:nvSpPr>
          <p:spPr>
            <a:xfrm>
              <a:off x="3967" y="1964"/>
              <a:ext cx="2917" cy="2181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p>
              <a:pPr algn="l" defTabSz="457200"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sym typeface="+mn-ea"/>
                </a:rPr>
                <a:t>输入文字</a:t>
              </a:r>
              <a:endParaRPr lang="zh-CN" altLang="en-US" sz="1200" spc="150" dirty="0">
                <a:solidFill>
                  <a:schemeClr val="bg1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+mn-ea"/>
              </a:endParaRPr>
            </a:p>
          </p:txBody>
        </p:sp>
        <p:sp>
          <p:nvSpPr>
            <p:cNvPr id="59" name="文本框 58"/>
            <p:cNvSpPr txBox="1"/>
            <p:nvPr>
              <p:custDataLst>
                <p:tags r:id="rId20"/>
              </p:custDataLst>
            </p:nvPr>
          </p:nvSpPr>
          <p:spPr>
            <a:xfrm>
              <a:off x="9579" y="1876"/>
              <a:ext cx="2880" cy="2181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p>
              <a:pPr algn="l" defTabSz="457200" fontAlgn="auto">
                <a:lnSpc>
                  <a:spcPct val="150000"/>
                </a:lnSpc>
              </a:pPr>
              <a:r>
                <a:rPr lang="zh-CN" altLang="en-US" sz="1200" spc="1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输入文字</a:t>
              </a:r>
              <a:endParaRPr lang="zh-CN" altLang="en-US" sz="1200" spc="15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文本框 59"/>
            <p:cNvSpPr txBox="1"/>
            <p:nvPr>
              <p:custDataLst>
                <p:tags r:id="rId21"/>
              </p:custDataLst>
            </p:nvPr>
          </p:nvSpPr>
          <p:spPr>
            <a:xfrm>
              <a:off x="15191" y="1865"/>
              <a:ext cx="2884" cy="2181"/>
            </a:xfrm>
            <a:prstGeom prst="rect">
              <a:avLst/>
            </a:prstGeom>
            <a:noFill/>
          </p:spPr>
          <p:txBody>
            <a:bodyPr wrap="square" rtlCol="0" anchor="b">
              <a:normAutofit lnSpcReduction="10000"/>
            </a:bodyPr>
            <a:p>
              <a:pPr algn="l" defTabSz="457200" fontAlgn="auto">
                <a:lnSpc>
                  <a:spcPct val="150000"/>
                </a:lnSpc>
              </a:pPr>
              <a:r>
                <a:rPr lang="zh-CN" altLang="zh-CN" sz="1200" dirty="0">
                  <a:solidFill>
                    <a:schemeClr val="bg1">
                      <a:lumMod val="50000"/>
                    </a:schemeClr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sym typeface="+mn-ea"/>
                </a:rPr>
                <a:t>输入文字</a:t>
              </a:r>
              <a:endParaRPr lang="zh-CN" altLang="zh-CN" sz="1200" spc="150" dirty="0">
                <a:solidFill>
                  <a:schemeClr val="bg1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+mn-ea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37870" y="4413250"/>
            <a:ext cx="1713230" cy="13512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552700" y="1621790"/>
            <a:ext cx="1713230" cy="1351280"/>
          </a:xfrm>
          <a:prstGeom prst="rect">
            <a:avLst/>
          </a:prstGeom>
          <a:noFill/>
          <a:ln>
            <a:solidFill>
              <a:srgbClr val="5268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327525" y="4413250"/>
            <a:ext cx="1713230" cy="13512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285615" y="4427220"/>
            <a:ext cx="18034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auto">
              <a:lnSpc>
                <a:spcPct val="150000"/>
              </a:lnSpc>
              <a:buNone/>
            </a:pP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+mn-ea"/>
              </a:rPr>
              <a:t>输入文字</a:t>
            </a:r>
            <a:endParaRPr lang="zh-CN" altLang="zh-CN" sz="1200" dirty="0">
              <a:solidFill>
                <a:schemeClr val="bg1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26480" y="1621790"/>
            <a:ext cx="1713230" cy="1351280"/>
          </a:xfrm>
          <a:prstGeom prst="rect">
            <a:avLst/>
          </a:prstGeom>
          <a:noFill/>
          <a:ln>
            <a:solidFill>
              <a:srgbClr val="5268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683115" y="1621790"/>
            <a:ext cx="1713230" cy="1351280"/>
          </a:xfrm>
          <a:prstGeom prst="rect">
            <a:avLst/>
          </a:prstGeom>
          <a:noFill/>
          <a:ln>
            <a:solidFill>
              <a:srgbClr val="5268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897495" y="4403090"/>
            <a:ext cx="1713230" cy="13512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7标志组合横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  <p:sp>
        <p:nvSpPr>
          <p:cNvPr id="14" name="Title 6"/>
          <p:cNvSpPr txBox="1"/>
          <p:nvPr>
            <p:custDataLst>
              <p:tags r:id="rId23"/>
            </p:custDataLst>
          </p:nvPr>
        </p:nvSpPr>
        <p:spPr>
          <a:xfrm>
            <a:off x="661552" y="959111"/>
            <a:ext cx="10976675" cy="4400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400" spc="300" dirty="0">
                <a:ln w="3175">
                  <a:noFill/>
                  <a:prstDash val="dash"/>
                </a:ln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输入标题文字</a:t>
            </a:r>
            <a:endParaRPr lang="zh-CN" altLang="en-US" sz="2400" spc="300" dirty="0">
              <a:ln w="3175">
                <a:noFill/>
                <a:prstDash val="dash"/>
              </a:ln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矩形 24"/>
          <p:cNvSpPr/>
          <p:nvPr>
            <p:custDataLst>
              <p:tags r:id="rId24"/>
            </p:custDataLst>
          </p:nvPr>
        </p:nvSpPr>
        <p:spPr>
          <a:xfrm>
            <a:off x="520700" y="1017905"/>
            <a:ext cx="99695" cy="3378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444500" y="1146988"/>
            <a:ext cx="11315699" cy="4633417"/>
            <a:chOff x="700" y="2013"/>
            <a:chExt cx="17820" cy="7297"/>
          </a:xfrm>
        </p:grpSpPr>
        <p:sp>
          <p:nvSpPr>
            <p:cNvPr id="55" name="TextBox 5"/>
            <p:cNvSpPr txBox="1"/>
            <p:nvPr>
              <p:custDataLst>
                <p:tags r:id="rId1"/>
              </p:custDataLst>
            </p:nvPr>
          </p:nvSpPr>
          <p:spPr>
            <a:xfrm>
              <a:off x="700" y="2013"/>
              <a:ext cx="17800" cy="824"/>
            </a:xfrm>
            <a:prstGeom prst="rect">
              <a:avLst/>
            </a:prstGeom>
            <a:noFill/>
          </p:spPr>
          <p:txBody>
            <a:bodyPr wrap="square" bIns="0" rtlCol="0">
              <a:normAutofit lnSpcReduction="10000"/>
            </a:bodyPr>
            <a:p>
              <a:pPr algn="ctr">
                <a:lnSpc>
                  <a:spcPct val="120000"/>
                </a:lnSpc>
              </a:pPr>
              <a:r>
                <a:rPr lang="zh-CN" altLang="en-US" sz="2800" spc="300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输入标题文字</a:t>
              </a:r>
              <a:endParaRPr lang="zh-CN" altLang="en-US" sz="2800" spc="30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6" name="文本框 75"/>
            <p:cNvSpPr txBox="1"/>
            <p:nvPr>
              <p:custDataLst>
                <p:tags r:id="rId2"/>
              </p:custDataLst>
            </p:nvPr>
          </p:nvSpPr>
          <p:spPr>
            <a:xfrm>
              <a:off x="720" y="2854"/>
              <a:ext cx="17800" cy="485"/>
            </a:xfrm>
            <a:prstGeom prst="rect">
              <a:avLst/>
            </a:prstGeom>
            <a:noFill/>
          </p:spPr>
          <p:txBody>
            <a:bodyPr wrap="square" tIns="0" rtlCol="0">
              <a:normAutofit/>
            </a:bodyPr>
            <a:p>
              <a:pPr algn="ctr">
                <a:lnSpc>
                  <a:spcPct val="120000"/>
                </a:lnSpc>
              </a:pPr>
              <a:r>
                <a:rPr kumimoji="1" lang="zh-CN" altLang="en-US" sz="1200" spc="150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输入文字</a:t>
              </a:r>
              <a:endParaRPr kumimoji="1" lang="zh-CN" altLang="en-US" sz="1200" spc="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" name="Rectangle 2"/>
            <p:cNvSpPr/>
            <p:nvPr>
              <p:custDataLst>
                <p:tags r:id="rId3"/>
              </p:custDataLst>
            </p:nvPr>
          </p:nvSpPr>
          <p:spPr>
            <a:xfrm>
              <a:off x="7355" y="3354"/>
              <a:ext cx="4443" cy="1080"/>
            </a:xfrm>
            <a:prstGeom prst="rect">
              <a:avLst/>
            </a:prstGeom>
            <a:solidFill>
              <a:srgbClr val="4276AA">
                <a:lumMod val="75000"/>
              </a:srgbClr>
            </a:solidFill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endParaRPr lang="en-ID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cxnSp>
          <p:nvCxnSpPr>
            <p:cNvPr id="4" name="Straight Connector 7"/>
            <p:cNvCxnSpPr/>
            <p:nvPr>
              <p:custDataLst>
                <p:tags r:id="rId4"/>
              </p:custDataLst>
            </p:nvPr>
          </p:nvCxnSpPr>
          <p:spPr>
            <a:xfrm flipH="1">
              <a:off x="9554" y="4575"/>
              <a:ext cx="6" cy="396"/>
            </a:xfrm>
            <a:prstGeom prst="line">
              <a:avLst/>
            </a:prstGeom>
            <a:ln w="25400">
              <a:solidFill>
                <a:srgbClr val="FFFFFF">
                  <a:lumMod val="65000"/>
                </a:srgbClr>
              </a:solidFill>
              <a:headEnd type="oval"/>
              <a:tailEnd type="none"/>
            </a:ln>
          </p:spPr>
          <p:style>
            <a:lnRef idx="1">
              <a:srgbClr val="2196F3"/>
            </a:lnRef>
            <a:fillRef idx="0">
              <a:srgbClr val="2196F3"/>
            </a:fillRef>
            <a:effectRef idx="0">
              <a:srgbClr val="2196F3"/>
            </a:effectRef>
            <a:fontRef idx="minor">
              <a:srgbClr val="222222"/>
            </a:fontRef>
          </p:style>
        </p:cxnSp>
        <p:cxnSp>
          <p:nvCxnSpPr>
            <p:cNvPr id="5" name="Straight Connector 8"/>
            <p:cNvCxnSpPr/>
            <p:nvPr>
              <p:custDataLst>
                <p:tags r:id="rId5"/>
              </p:custDataLst>
            </p:nvPr>
          </p:nvCxnSpPr>
          <p:spPr>
            <a:xfrm>
              <a:off x="5261" y="4971"/>
              <a:ext cx="8576" cy="0"/>
            </a:xfrm>
            <a:prstGeom prst="line">
              <a:avLst/>
            </a:prstGeom>
            <a:ln w="25400">
              <a:solidFill>
                <a:srgbClr val="FFFFFF">
                  <a:lumMod val="65000"/>
                </a:srgbClr>
              </a:solidFill>
              <a:headEnd type="oval"/>
              <a:tailEnd type="oval"/>
            </a:ln>
          </p:spPr>
          <p:style>
            <a:lnRef idx="1">
              <a:srgbClr val="2196F3"/>
            </a:lnRef>
            <a:fillRef idx="0">
              <a:srgbClr val="2196F3"/>
            </a:fillRef>
            <a:effectRef idx="0">
              <a:srgbClr val="2196F3"/>
            </a:effectRef>
            <a:fontRef idx="minor">
              <a:srgbClr val="222222"/>
            </a:fontRef>
          </p:style>
        </p:cxnSp>
        <p:cxnSp>
          <p:nvCxnSpPr>
            <p:cNvPr id="6" name="Straight Connector 12"/>
            <p:cNvCxnSpPr/>
            <p:nvPr>
              <p:custDataLst>
                <p:tags r:id="rId6"/>
              </p:custDataLst>
            </p:nvPr>
          </p:nvCxnSpPr>
          <p:spPr>
            <a:xfrm flipV="1">
              <a:off x="5264" y="4974"/>
              <a:ext cx="0" cy="406"/>
            </a:xfrm>
            <a:prstGeom prst="line">
              <a:avLst/>
            </a:prstGeom>
            <a:ln w="25400">
              <a:solidFill>
                <a:srgbClr val="FFFFFF">
                  <a:lumMod val="65000"/>
                </a:srgbClr>
              </a:solidFill>
              <a:headEnd type="oval"/>
              <a:tailEnd type="none"/>
            </a:ln>
          </p:spPr>
          <p:style>
            <a:lnRef idx="1">
              <a:srgbClr val="2196F3"/>
            </a:lnRef>
            <a:fillRef idx="0">
              <a:srgbClr val="2196F3"/>
            </a:fillRef>
            <a:effectRef idx="0">
              <a:srgbClr val="2196F3"/>
            </a:effectRef>
            <a:fontRef idx="minor">
              <a:srgbClr val="222222"/>
            </a:fontRef>
          </p:style>
        </p:cxnSp>
        <p:cxnSp>
          <p:nvCxnSpPr>
            <p:cNvPr id="10" name="Straight Connector 18"/>
            <p:cNvCxnSpPr/>
            <p:nvPr>
              <p:custDataLst>
                <p:tags r:id="rId7"/>
              </p:custDataLst>
            </p:nvPr>
          </p:nvCxnSpPr>
          <p:spPr>
            <a:xfrm flipH="1">
              <a:off x="5261" y="6791"/>
              <a:ext cx="6" cy="396"/>
            </a:xfrm>
            <a:prstGeom prst="line">
              <a:avLst/>
            </a:prstGeom>
            <a:ln w="25400">
              <a:solidFill>
                <a:srgbClr val="FFFFFF">
                  <a:lumMod val="65000"/>
                </a:srgbClr>
              </a:solidFill>
              <a:headEnd type="oval"/>
              <a:tailEnd type="none"/>
            </a:ln>
          </p:spPr>
          <p:style>
            <a:lnRef idx="1">
              <a:srgbClr val="2196F3"/>
            </a:lnRef>
            <a:fillRef idx="0">
              <a:srgbClr val="2196F3"/>
            </a:fillRef>
            <a:effectRef idx="0">
              <a:srgbClr val="2196F3"/>
            </a:effectRef>
            <a:fontRef idx="minor">
              <a:srgbClr val="222222"/>
            </a:fontRef>
          </p:style>
        </p:cxnSp>
        <p:sp>
          <p:nvSpPr>
            <p:cNvPr id="12" name="Rectangle 29"/>
            <p:cNvSpPr/>
            <p:nvPr>
              <p:custDataLst>
                <p:tags r:id="rId8"/>
              </p:custDataLst>
            </p:nvPr>
          </p:nvSpPr>
          <p:spPr>
            <a:xfrm>
              <a:off x="1276" y="7759"/>
              <a:ext cx="3980" cy="1551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endParaRPr lang="en-ID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cxnSp>
          <p:nvCxnSpPr>
            <p:cNvPr id="15" name="Straight Connector 27"/>
            <p:cNvCxnSpPr/>
            <p:nvPr>
              <p:custDataLst>
                <p:tags r:id="rId9"/>
              </p:custDataLst>
            </p:nvPr>
          </p:nvCxnSpPr>
          <p:spPr>
            <a:xfrm flipV="1">
              <a:off x="3120" y="7167"/>
              <a:ext cx="4288" cy="2"/>
            </a:xfrm>
            <a:prstGeom prst="line">
              <a:avLst/>
            </a:prstGeom>
            <a:ln w="25400">
              <a:solidFill>
                <a:srgbClr val="FFFFFF">
                  <a:lumMod val="65000"/>
                </a:srgbClr>
              </a:solidFill>
              <a:headEnd type="oval"/>
              <a:tailEnd type="oval"/>
            </a:ln>
          </p:spPr>
          <p:style>
            <a:lnRef idx="1">
              <a:srgbClr val="2196F3"/>
            </a:lnRef>
            <a:fillRef idx="0">
              <a:srgbClr val="2196F3"/>
            </a:fillRef>
            <a:effectRef idx="0">
              <a:srgbClr val="2196F3"/>
            </a:effectRef>
            <a:fontRef idx="minor">
              <a:srgbClr val="222222"/>
            </a:fontRef>
          </p:style>
        </p:cxnSp>
        <p:cxnSp>
          <p:nvCxnSpPr>
            <p:cNvPr id="16" name="Straight Connector 28"/>
            <p:cNvCxnSpPr/>
            <p:nvPr>
              <p:custDataLst>
                <p:tags r:id="rId10"/>
              </p:custDataLst>
            </p:nvPr>
          </p:nvCxnSpPr>
          <p:spPr>
            <a:xfrm flipV="1">
              <a:off x="3111" y="7167"/>
              <a:ext cx="0" cy="406"/>
            </a:xfrm>
            <a:prstGeom prst="line">
              <a:avLst/>
            </a:prstGeom>
            <a:ln w="25400">
              <a:solidFill>
                <a:srgbClr val="FFFFFF">
                  <a:lumMod val="65000"/>
                </a:srgbClr>
              </a:solidFill>
              <a:headEnd type="oval"/>
              <a:tailEnd type="none"/>
            </a:ln>
          </p:spPr>
          <p:style>
            <a:lnRef idx="1">
              <a:srgbClr val="2196F3"/>
            </a:lnRef>
            <a:fillRef idx="0">
              <a:srgbClr val="2196F3"/>
            </a:fillRef>
            <a:effectRef idx="0">
              <a:srgbClr val="2196F3"/>
            </a:effectRef>
            <a:fontRef idx="minor">
              <a:srgbClr val="222222"/>
            </a:fontRef>
          </p:style>
        </p:cxnSp>
        <p:cxnSp>
          <p:nvCxnSpPr>
            <p:cNvPr id="17" name="Straight Connector 34"/>
            <p:cNvCxnSpPr/>
            <p:nvPr>
              <p:custDataLst>
                <p:tags r:id="rId11"/>
              </p:custDataLst>
            </p:nvPr>
          </p:nvCxnSpPr>
          <p:spPr>
            <a:xfrm flipV="1">
              <a:off x="7399" y="7167"/>
              <a:ext cx="0" cy="406"/>
            </a:xfrm>
            <a:prstGeom prst="line">
              <a:avLst/>
            </a:prstGeom>
            <a:ln w="25400">
              <a:solidFill>
                <a:srgbClr val="FFFFFF">
                  <a:lumMod val="65000"/>
                </a:srgbClr>
              </a:solidFill>
              <a:headEnd type="oval"/>
              <a:tailEnd type="none"/>
            </a:ln>
          </p:spPr>
          <p:style>
            <a:lnRef idx="1">
              <a:srgbClr val="2196F3"/>
            </a:lnRef>
            <a:fillRef idx="0">
              <a:srgbClr val="2196F3"/>
            </a:fillRef>
            <a:effectRef idx="0">
              <a:srgbClr val="2196F3"/>
            </a:effectRef>
            <a:fontRef idx="minor">
              <a:srgbClr val="222222"/>
            </a:fontRef>
          </p:style>
        </p:cxnSp>
        <p:sp>
          <p:nvSpPr>
            <p:cNvPr id="18" name="Rectangle 35"/>
            <p:cNvSpPr/>
            <p:nvPr>
              <p:custDataLst>
                <p:tags r:id="rId12"/>
              </p:custDataLst>
            </p:nvPr>
          </p:nvSpPr>
          <p:spPr>
            <a:xfrm>
              <a:off x="5563" y="7759"/>
              <a:ext cx="3980" cy="1551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endParaRPr lang="en-ID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cxnSp>
          <p:nvCxnSpPr>
            <p:cNvPr id="20" name="Straight Connector 73"/>
            <p:cNvCxnSpPr/>
            <p:nvPr>
              <p:custDataLst>
                <p:tags r:id="rId13"/>
              </p:custDataLst>
            </p:nvPr>
          </p:nvCxnSpPr>
          <p:spPr>
            <a:xfrm flipV="1">
              <a:off x="13839" y="4975"/>
              <a:ext cx="0" cy="2105"/>
            </a:xfrm>
            <a:prstGeom prst="line">
              <a:avLst/>
            </a:prstGeom>
            <a:ln w="25400">
              <a:solidFill>
                <a:srgbClr val="FFFFFF">
                  <a:lumMod val="65000"/>
                </a:srgbClr>
              </a:solidFill>
              <a:headEnd type="oval"/>
              <a:tailEnd type="none"/>
            </a:ln>
          </p:spPr>
          <p:style>
            <a:lnRef idx="1">
              <a:srgbClr val="2196F3"/>
            </a:lnRef>
            <a:fillRef idx="0">
              <a:srgbClr val="2196F3"/>
            </a:fillRef>
            <a:effectRef idx="0">
              <a:srgbClr val="2196F3"/>
            </a:effectRef>
            <a:fontRef idx="minor">
              <a:srgbClr val="222222"/>
            </a:fontRef>
          </p:style>
        </p:cxnSp>
        <p:sp>
          <p:nvSpPr>
            <p:cNvPr id="24" name="Rectangle 80"/>
            <p:cNvSpPr/>
            <p:nvPr>
              <p:custDataLst>
                <p:tags r:id="rId14"/>
              </p:custDataLst>
            </p:nvPr>
          </p:nvSpPr>
          <p:spPr>
            <a:xfrm>
              <a:off x="9851" y="7759"/>
              <a:ext cx="3980" cy="1551"/>
            </a:xfrm>
            <a:prstGeom prst="rect">
              <a:avLst/>
            </a:prstGeom>
            <a:solidFill>
              <a:srgbClr val="31597F"/>
            </a:solidFill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endParaRPr lang="en-ID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cxnSp>
          <p:nvCxnSpPr>
            <p:cNvPr id="25" name="Straight Connector 85"/>
            <p:cNvCxnSpPr/>
            <p:nvPr>
              <p:custDataLst>
                <p:tags r:id="rId15"/>
              </p:custDataLst>
            </p:nvPr>
          </p:nvCxnSpPr>
          <p:spPr>
            <a:xfrm flipV="1">
              <a:off x="11695" y="7168"/>
              <a:ext cx="4288" cy="2"/>
            </a:xfrm>
            <a:prstGeom prst="line">
              <a:avLst/>
            </a:prstGeom>
            <a:ln w="25400">
              <a:solidFill>
                <a:srgbClr val="FFFFFF">
                  <a:lumMod val="65000"/>
                </a:srgbClr>
              </a:solidFill>
              <a:headEnd type="oval"/>
              <a:tailEnd type="oval"/>
            </a:ln>
          </p:spPr>
          <p:style>
            <a:lnRef idx="1">
              <a:srgbClr val="2196F3"/>
            </a:lnRef>
            <a:fillRef idx="0">
              <a:srgbClr val="2196F3"/>
            </a:fillRef>
            <a:effectRef idx="0">
              <a:srgbClr val="2196F3"/>
            </a:effectRef>
            <a:fontRef idx="minor">
              <a:srgbClr val="222222"/>
            </a:fontRef>
          </p:style>
        </p:cxnSp>
        <p:cxnSp>
          <p:nvCxnSpPr>
            <p:cNvPr id="26" name="Straight Connector 86"/>
            <p:cNvCxnSpPr/>
            <p:nvPr>
              <p:custDataLst>
                <p:tags r:id="rId16"/>
              </p:custDataLst>
            </p:nvPr>
          </p:nvCxnSpPr>
          <p:spPr>
            <a:xfrm flipV="1">
              <a:off x="11687" y="7168"/>
              <a:ext cx="0" cy="406"/>
            </a:xfrm>
            <a:prstGeom prst="line">
              <a:avLst/>
            </a:prstGeom>
            <a:ln w="25400">
              <a:solidFill>
                <a:srgbClr val="FFFFFF">
                  <a:lumMod val="65000"/>
                </a:srgbClr>
              </a:solidFill>
              <a:headEnd type="oval"/>
              <a:tailEnd type="none"/>
            </a:ln>
          </p:spPr>
          <p:style>
            <a:lnRef idx="1">
              <a:srgbClr val="2196F3"/>
            </a:lnRef>
            <a:fillRef idx="0">
              <a:srgbClr val="2196F3"/>
            </a:fillRef>
            <a:effectRef idx="0">
              <a:srgbClr val="2196F3"/>
            </a:effectRef>
            <a:fontRef idx="minor">
              <a:srgbClr val="222222"/>
            </a:fontRef>
          </p:style>
        </p:cxnSp>
        <p:cxnSp>
          <p:nvCxnSpPr>
            <p:cNvPr id="31" name="Straight Connector 87"/>
            <p:cNvCxnSpPr/>
            <p:nvPr>
              <p:custDataLst>
                <p:tags r:id="rId17"/>
              </p:custDataLst>
            </p:nvPr>
          </p:nvCxnSpPr>
          <p:spPr>
            <a:xfrm flipV="1">
              <a:off x="15975" y="7168"/>
              <a:ext cx="0" cy="406"/>
            </a:xfrm>
            <a:prstGeom prst="line">
              <a:avLst/>
            </a:prstGeom>
            <a:ln w="25400">
              <a:solidFill>
                <a:srgbClr val="FFFFFF">
                  <a:lumMod val="65000"/>
                </a:srgbClr>
              </a:solidFill>
              <a:headEnd type="oval"/>
              <a:tailEnd type="none"/>
            </a:ln>
          </p:spPr>
          <p:style>
            <a:lnRef idx="1">
              <a:srgbClr val="2196F3"/>
            </a:lnRef>
            <a:fillRef idx="0">
              <a:srgbClr val="2196F3"/>
            </a:fillRef>
            <a:effectRef idx="0">
              <a:srgbClr val="2196F3"/>
            </a:effectRef>
            <a:fontRef idx="minor">
              <a:srgbClr val="222222"/>
            </a:fontRef>
          </p:style>
        </p:cxnSp>
        <p:sp>
          <p:nvSpPr>
            <p:cNvPr id="32" name="Rectangle 88"/>
            <p:cNvSpPr/>
            <p:nvPr>
              <p:custDataLst>
                <p:tags r:id="rId18"/>
              </p:custDataLst>
            </p:nvPr>
          </p:nvSpPr>
          <p:spPr>
            <a:xfrm>
              <a:off x="14139" y="7759"/>
              <a:ext cx="3980" cy="1551"/>
            </a:xfrm>
            <a:prstGeom prst="rect">
              <a:avLst/>
            </a:prstGeom>
            <a:solidFill>
              <a:srgbClr val="31597F"/>
            </a:solidFill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endParaRPr lang="en-ID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9"/>
              </p:custDataLst>
            </p:nvPr>
          </p:nvSpPr>
          <p:spPr>
            <a:xfrm>
              <a:off x="7776" y="3461"/>
              <a:ext cx="3649" cy="712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输入文字</a:t>
              </a:r>
              <a:endParaRPr lang="zh-CN" altLang="en-US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20"/>
              </p:custDataLst>
            </p:nvPr>
          </p:nvSpPr>
          <p:spPr>
            <a:xfrm>
              <a:off x="3706" y="5794"/>
              <a:ext cx="2150" cy="712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添加标题</a:t>
              </a:r>
              <a:endParaRPr lang="zh-CN" altLang="en-US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21"/>
              </p:custDataLst>
            </p:nvPr>
          </p:nvSpPr>
          <p:spPr>
            <a:xfrm>
              <a:off x="13891" y="6170"/>
              <a:ext cx="1764" cy="582"/>
            </a:xfrm>
            <a:prstGeom prst="rect">
              <a:avLst/>
            </a:prstGeom>
            <a:noFill/>
          </p:spPr>
          <p:txBody>
            <a:bodyPr wrap="square" tIns="0" rtlCol="0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sz="1200" b="1" spc="15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添加文本</a:t>
              </a:r>
              <a:endParaRPr lang="zh-CN" altLang="en-US" sz="12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2"/>
              </p:custDataLst>
            </p:nvPr>
          </p:nvSpPr>
          <p:spPr>
            <a:xfrm>
              <a:off x="13878" y="6067"/>
              <a:ext cx="2150" cy="712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添加标题</a:t>
              </a:r>
              <a:endParaRPr lang="zh-CN" altLang="en-US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23"/>
              </p:custDataLst>
            </p:nvPr>
          </p:nvSpPr>
          <p:spPr>
            <a:xfrm>
              <a:off x="1276" y="7759"/>
              <a:ext cx="3994" cy="755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b="1" spc="300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输入文字</a:t>
              </a:r>
              <a:endParaRPr lang="zh-CN" altLang="en-US" b="1" spc="30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>
              <p:custDataLst>
                <p:tags r:id="rId24"/>
              </p:custDataLst>
            </p:nvPr>
          </p:nvSpPr>
          <p:spPr>
            <a:xfrm>
              <a:off x="5562" y="7772"/>
              <a:ext cx="3968" cy="755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b="1" spc="300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输入文字</a:t>
              </a:r>
              <a:endParaRPr lang="zh-CN" altLang="en-US" b="1" spc="30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25"/>
              </p:custDataLst>
            </p:nvPr>
          </p:nvSpPr>
          <p:spPr>
            <a:xfrm>
              <a:off x="9851" y="7772"/>
              <a:ext cx="3934" cy="755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输入文字</a:t>
              </a:r>
              <a:endParaRPr lang="zh-CN" altLang="en-US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>
              <p:custDataLst>
                <p:tags r:id="rId26"/>
              </p:custDataLst>
            </p:nvPr>
          </p:nvSpPr>
          <p:spPr>
            <a:xfrm>
              <a:off x="14140" y="7772"/>
              <a:ext cx="3929" cy="755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输入文字</a:t>
              </a:r>
              <a:endParaRPr lang="zh-CN" altLang="en-US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9" name="Rectangle 2"/>
            <p:cNvSpPr/>
            <p:nvPr>
              <p:custDataLst>
                <p:tags r:id="rId27"/>
              </p:custDataLst>
            </p:nvPr>
          </p:nvSpPr>
          <p:spPr>
            <a:xfrm>
              <a:off x="3035" y="5523"/>
              <a:ext cx="4443" cy="112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ID" sz="14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输入文字</a:t>
              </a:r>
              <a:endParaRPr lang="zh-CN" altLang="en-ID" sz="1400" b="1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8" name="图片 7" descr="7标志组合横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9"/>
            </p:custDataLst>
          </p:nvPr>
        </p:nvSpPr>
        <p:spPr>
          <a:xfrm>
            <a:off x="4748530" y="1292225"/>
            <a:ext cx="99695" cy="3378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543560" y="1877695"/>
            <a:ext cx="11188065" cy="4031615"/>
            <a:chOff x="988" y="3173"/>
            <a:chExt cx="17619" cy="6349"/>
          </a:xfrm>
        </p:grpSpPr>
        <p:sp>
          <p:nvSpPr>
            <p:cNvPr id="116" name="文本框 115"/>
            <p:cNvSpPr txBox="1"/>
            <p:nvPr>
              <p:custDataLst>
                <p:tags r:id="rId1"/>
              </p:custDataLst>
            </p:nvPr>
          </p:nvSpPr>
          <p:spPr>
            <a:xfrm flipH="1">
              <a:off x="8312" y="8495"/>
              <a:ext cx="4329" cy="1027"/>
            </a:xfrm>
            <a:prstGeom prst="rect">
              <a:avLst/>
            </a:prstGeom>
            <a:noFill/>
          </p:spPr>
          <p:txBody>
            <a:bodyPr wrap="square" lIns="91440" tIns="0" rIns="91440" bIns="46800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algn="l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00" spc="150">
                  <a:latin typeface="微软雅黑" panose="020B0503020204020204" charset="-122"/>
                  <a:ea typeface="微软雅黑" panose="020B0503020204020204" charset="-122"/>
                </a:rPr>
                <a:t>输入文字</a:t>
              </a:r>
              <a:endParaRPr lang="zh-CN" altLang="en-US" sz="1300" spc="1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18" name="直接连接符 117"/>
            <p:cNvCxnSpPr>
              <a:stCxn id="132" idx="0"/>
            </p:cNvCxnSpPr>
            <p:nvPr>
              <p:custDataLst>
                <p:tags r:id="rId2"/>
              </p:custDataLst>
            </p:nvPr>
          </p:nvCxnSpPr>
          <p:spPr>
            <a:xfrm>
              <a:off x="8253" y="6662"/>
              <a:ext cx="0" cy="2157"/>
            </a:xfrm>
            <a:prstGeom prst="line">
              <a:avLst/>
            </a:prstGeom>
            <a:ln w="3175">
              <a:solidFill>
                <a:srgbClr val="5268A5"/>
              </a:solidFill>
              <a:tailEnd type="oval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120" name="文本框 119"/>
            <p:cNvSpPr txBox="1"/>
            <p:nvPr>
              <p:custDataLst>
                <p:tags r:id="rId3"/>
              </p:custDataLst>
            </p:nvPr>
          </p:nvSpPr>
          <p:spPr>
            <a:xfrm flipH="1">
              <a:off x="14281" y="6689"/>
              <a:ext cx="4285" cy="1027"/>
            </a:xfrm>
            <a:prstGeom prst="rect">
              <a:avLst/>
            </a:prstGeom>
            <a:noFill/>
          </p:spPr>
          <p:txBody>
            <a:bodyPr wrap="square" lIns="91440" tIns="0" rIns="91440" bIns="46800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algn="l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00" spc="150">
                  <a:latin typeface="微软雅黑" panose="020B0503020204020204" charset="-122"/>
                  <a:ea typeface="微软雅黑" panose="020B0503020204020204" charset="-122"/>
                </a:rPr>
                <a:t>输入文字</a:t>
              </a:r>
              <a:endParaRPr lang="zh-CN" altLang="en-US" sz="1300" spc="1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22" name="直接连接符 121"/>
            <p:cNvCxnSpPr>
              <a:stCxn id="155" idx="0"/>
            </p:cNvCxnSpPr>
            <p:nvPr>
              <p:custDataLst>
                <p:tags r:id="rId4"/>
              </p:custDataLst>
            </p:nvPr>
          </p:nvCxnSpPr>
          <p:spPr>
            <a:xfrm flipV="1">
              <a:off x="5584" y="3374"/>
              <a:ext cx="0" cy="2119"/>
            </a:xfrm>
            <a:prstGeom prst="line">
              <a:avLst/>
            </a:prstGeom>
            <a:ln w="3175">
              <a:solidFill>
                <a:srgbClr val="4276AA"/>
              </a:solidFill>
              <a:tailEnd type="oval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123" name="文本框 122"/>
            <p:cNvSpPr txBox="1"/>
            <p:nvPr>
              <p:custDataLst>
                <p:tags r:id="rId5"/>
              </p:custDataLst>
            </p:nvPr>
          </p:nvSpPr>
          <p:spPr>
            <a:xfrm>
              <a:off x="5619" y="3781"/>
              <a:ext cx="4018" cy="1027"/>
            </a:xfrm>
            <a:prstGeom prst="rect">
              <a:avLst/>
            </a:prstGeom>
            <a:noFill/>
          </p:spPr>
          <p:txBody>
            <a:bodyPr wrap="square" lIns="91440" tIns="0" rIns="91440" bIns="46800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00" spc="150">
                  <a:latin typeface="微软雅黑" panose="020B0503020204020204" charset="-122"/>
                  <a:ea typeface="微软雅黑" panose="020B0503020204020204" charset="-122"/>
                </a:rPr>
                <a:t>输入文字</a:t>
              </a:r>
              <a:endParaRPr lang="zh-CN" altLang="en-US" sz="1300" spc="1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矩形 123"/>
            <p:cNvSpPr/>
            <p:nvPr>
              <p:custDataLst>
                <p:tags r:id="rId6"/>
              </p:custDataLst>
            </p:nvPr>
          </p:nvSpPr>
          <p:spPr>
            <a:xfrm>
              <a:off x="8289" y="7740"/>
              <a:ext cx="4018" cy="647"/>
            </a:xfrm>
            <a:prstGeom prst="rect">
              <a:avLst/>
            </a:prstGeom>
          </p:spPr>
          <p:txBody>
            <a:bodyPr wrap="square" lIns="91440" tIns="45720" rIns="91440" bIns="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lvl="0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600" b="1" spc="30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输入文字</a:t>
              </a:r>
              <a:endParaRPr lang="zh-CN" altLang="en-US" sz="1600" b="1" spc="3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25" name="直接连接符 124"/>
            <p:cNvCxnSpPr/>
            <p:nvPr>
              <p:custDataLst>
                <p:tags r:id="rId7"/>
              </p:custDataLst>
            </p:nvPr>
          </p:nvCxnSpPr>
          <p:spPr>
            <a:xfrm flipV="1">
              <a:off x="11004" y="3373"/>
              <a:ext cx="0" cy="2105"/>
            </a:xfrm>
            <a:prstGeom prst="line">
              <a:avLst/>
            </a:prstGeom>
            <a:ln w="3175">
              <a:solidFill>
                <a:srgbClr val="5E5CA2"/>
              </a:solidFill>
              <a:tailEnd type="oval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127" name="文本框 126"/>
            <p:cNvSpPr txBox="1"/>
            <p:nvPr>
              <p:custDataLst>
                <p:tags r:id="rId8"/>
              </p:custDataLst>
            </p:nvPr>
          </p:nvSpPr>
          <p:spPr>
            <a:xfrm>
              <a:off x="11015" y="3774"/>
              <a:ext cx="4018" cy="1027"/>
            </a:xfrm>
            <a:prstGeom prst="rect">
              <a:avLst/>
            </a:prstGeom>
            <a:noFill/>
          </p:spPr>
          <p:txBody>
            <a:bodyPr wrap="square" lIns="91440" tIns="0" rIns="91440" bIns="46800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00" spc="150">
                  <a:latin typeface="微软雅黑" panose="020B0503020204020204" charset="-122"/>
                  <a:ea typeface="微软雅黑" panose="020B0503020204020204" charset="-122"/>
                </a:rPr>
                <a:t>输入文字</a:t>
              </a:r>
              <a:endParaRPr lang="zh-CN" altLang="en-US" sz="1400" spc="1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矩形 129"/>
            <p:cNvSpPr/>
            <p:nvPr>
              <p:custDataLst>
                <p:tags r:id="rId9"/>
              </p:custDataLst>
            </p:nvPr>
          </p:nvSpPr>
          <p:spPr>
            <a:xfrm>
              <a:off x="11026" y="3590"/>
              <a:ext cx="5896" cy="563"/>
            </a:xfrm>
            <a:prstGeom prst="rect">
              <a:avLst/>
            </a:prstGeom>
          </p:spPr>
          <p:txBody>
            <a:bodyPr wrap="square" lIns="91440" tIns="45720" rIns="91440" bIns="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lvl="0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600" b="1" spc="30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输入文字</a:t>
              </a:r>
              <a:endParaRPr lang="zh-CN" altLang="en-US" sz="1600" b="1" spc="3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defTabSz="913765">
                <a:lnSpc>
                  <a:spcPct val="120000"/>
                </a:lnSpc>
                <a:spcBef>
                  <a:spcPct val="0"/>
                </a:spcBef>
                <a:defRPr/>
              </a:pPr>
              <a:endParaRPr lang="zh-CN" altLang="en-US" sz="1600" b="1" spc="3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椭圆 130"/>
            <p:cNvSpPr/>
            <p:nvPr>
              <p:custDataLst>
                <p:tags r:id="rId10"/>
              </p:custDataLst>
            </p:nvPr>
          </p:nvSpPr>
          <p:spPr>
            <a:xfrm>
              <a:off x="6741" y="5912"/>
              <a:ext cx="330" cy="330"/>
            </a:xfrm>
            <a:prstGeom prst="ellipse">
              <a:avLst/>
            </a:prstGeom>
            <a:solidFill>
              <a:srgbClr val="5268A5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弧形 131"/>
            <p:cNvSpPr/>
            <p:nvPr>
              <p:custDataLst>
                <p:tags r:id="rId11"/>
              </p:custDataLst>
            </p:nvPr>
          </p:nvSpPr>
          <p:spPr>
            <a:xfrm>
              <a:off x="7675" y="5492"/>
              <a:ext cx="1170" cy="1170"/>
            </a:xfrm>
            <a:prstGeom prst="arc">
              <a:avLst>
                <a:gd name="adj1" fmla="val 5443411"/>
                <a:gd name="adj2" fmla="val 10945048"/>
              </a:avLst>
            </a:prstGeom>
            <a:solidFill>
              <a:sysClr val="window" lastClr="FFFFFF"/>
            </a:solidFill>
            <a:ln w="28575">
              <a:solidFill>
                <a:srgbClr val="5268A5"/>
              </a:solidFill>
              <a:prstDash val="solid"/>
              <a:headEnd type="oval"/>
              <a:tailEnd type="none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弧形 133"/>
            <p:cNvSpPr/>
            <p:nvPr>
              <p:custDataLst>
                <p:tags r:id="rId12"/>
              </p:custDataLst>
            </p:nvPr>
          </p:nvSpPr>
          <p:spPr>
            <a:xfrm>
              <a:off x="7675" y="5492"/>
              <a:ext cx="1170" cy="1170"/>
            </a:xfrm>
            <a:prstGeom prst="arc">
              <a:avLst>
                <a:gd name="adj1" fmla="val 16383431"/>
                <a:gd name="adj2" fmla="val 21595007"/>
              </a:avLst>
            </a:prstGeom>
            <a:solidFill>
              <a:sysClr val="window" lastClr="FFFFFF"/>
            </a:solidFill>
            <a:ln w="28575">
              <a:solidFill>
                <a:srgbClr val="5268A5"/>
              </a:solidFill>
              <a:prstDash val="solid"/>
              <a:headEnd type="oval"/>
              <a:tailEnd type="none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  <p:txBody>
            <a:bodyPr wrap="square" lIns="91440" tIns="45720" rIns="91440" bIns="45720" anchor="ctr">
              <a:normAutofit fontScale="90000"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文本框 136"/>
            <p:cNvSpPr txBox="1"/>
            <p:nvPr>
              <p:custDataLst>
                <p:tags r:id="rId13"/>
              </p:custDataLst>
            </p:nvPr>
          </p:nvSpPr>
          <p:spPr>
            <a:xfrm>
              <a:off x="7653" y="5757"/>
              <a:ext cx="1213" cy="640"/>
            </a:xfrm>
            <a:prstGeom prst="rect">
              <a:avLst/>
            </a:prstGeom>
            <a:noFill/>
          </p:spPr>
          <p:txBody>
            <a:bodyPr wrap="square" lIns="91440" tIns="4680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 spc="15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2019</a:t>
              </a:r>
              <a:endParaRPr lang="en-US" sz="14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弧形 138"/>
            <p:cNvSpPr/>
            <p:nvPr>
              <p:custDataLst>
                <p:tags r:id="rId14"/>
              </p:custDataLst>
            </p:nvPr>
          </p:nvSpPr>
          <p:spPr>
            <a:xfrm>
              <a:off x="10382" y="5492"/>
              <a:ext cx="1170" cy="1170"/>
            </a:xfrm>
            <a:prstGeom prst="arc">
              <a:avLst>
                <a:gd name="adj1" fmla="val 5443411"/>
                <a:gd name="adj2" fmla="val 10945048"/>
              </a:avLst>
            </a:prstGeom>
            <a:solidFill>
              <a:sysClr val="window" lastClr="FFFFFF"/>
            </a:solidFill>
            <a:ln w="28575">
              <a:solidFill>
                <a:srgbClr val="5E5CA2"/>
              </a:solidFill>
              <a:prstDash val="solid"/>
              <a:headEnd type="oval"/>
              <a:tailEnd type="none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弧形 141"/>
            <p:cNvSpPr/>
            <p:nvPr>
              <p:custDataLst>
                <p:tags r:id="rId15"/>
              </p:custDataLst>
            </p:nvPr>
          </p:nvSpPr>
          <p:spPr>
            <a:xfrm>
              <a:off x="10382" y="5492"/>
              <a:ext cx="1170" cy="1170"/>
            </a:xfrm>
            <a:prstGeom prst="arc">
              <a:avLst>
                <a:gd name="adj1" fmla="val 16383431"/>
                <a:gd name="adj2" fmla="val 21595007"/>
              </a:avLst>
            </a:prstGeom>
            <a:solidFill>
              <a:sysClr val="window" lastClr="FFFFFF"/>
            </a:solidFill>
            <a:ln w="28575">
              <a:solidFill>
                <a:srgbClr val="5E5CA2"/>
              </a:solidFill>
              <a:prstDash val="solid"/>
              <a:headEnd type="oval"/>
              <a:tailEnd type="none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  <p:txBody>
            <a:bodyPr wrap="square" lIns="91440" tIns="45720" rIns="91440" bIns="45720" anchor="ctr">
              <a:normAutofit fontScale="90000"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文本框 143"/>
            <p:cNvSpPr txBox="1"/>
            <p:nvPr>
              <p:custDataLst>
                <p:tags r:id="rId16"/>
              </p:custDataLst>
            </p:nvPr>
          </p:nvSpPr>
          <p:spPr>
            <a:xfrm>
              <a:off x="10360" y="5757"/>
              <a:ext cx="1213" cy="640"/>
            </a:xfrm>
            <a:prstGeom prst="rect">
              <a:avLst/>
            </a:prstGeom>
            <a:noFill/>
          </p:spPr>
          <p:txBody>
            <a:bodyPr wrap="square" lIns="91440" tIns="4680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 spc="15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2020</a:t>
              </a:r>
              <a:endParaRPr lang="en-US" altLang="zh-CN" sz="14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弧形 146"/>
            <p:cNvSpPr/>
            <p:nvPr>
              <p:custDataLst>
                <p:tags r:id="rId17"/>
              </p:custDataLst>
            </p:nvPr>
          </p:nvSpPr>
          <p:spPr>
            <a:xfrm>
              <a:off x="13089" y="5492"/>
              <a:ext cx="1170" cy="1170"/>
            </a:xfrm>
            <a:prstGeom prst="arc">
              <a:avLst>
                <a:gd name="adj1" fmla="val 5443411"/>
                <a:gd name="adj2" fmla="val 10945048"/>
              </a:avLst>
            </a:prstGeom>
            <a:solidFill>
              <a:sysClr val="window" lastClr="FFFFFF"/>
            </a:solidFill>
            <a:ln w="28575">
              <a:solidFill>
                <a:srgbClr val="2C85AE"/>
              </a:solidFill>
              <a:prstDash val="solid"/>
              <a:headEnd type="oval"/>
              <a:tailEnd type="none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弧形 147"/>
            <p:cNvSpPr/>
            <p:nvPr>
              <p:custDataLst>
                <p:tags r:id="rId18"/>
              </p:custDataLst>
            </p:nvPr>
          </p:nvSpPr>
          <p:spPr>
            <a:xfrm>
              <a:off x="13089" y="5492"/>
              <a:ext cx="1170" cy="1170"/>
            </a:xfrm>
            <a:prstGeom prst="arc">
              <a:avLst>
                <a:gd name="adj1" fmla="val 16383431"/>
                <a:gd name="adj2" fmla="val 21595007"/>
              </a:avLst>
            </a:prstGeom>
            <a:solidFill>
              <a:sysClr val="window" lastClr="FFFFFF"/>
            </a:solidFill>
            <a:ln w="28575">
              <a:solidFill>
                <a:srgbClr val="2C85AE"/>
              </a:solidFill>
              <a:prstDash val="solid"/>
              <a:headEnd type="oval"/>
              <a:tailEnd type="none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  <p:txBody>
            <a:bodyPr wrap="square" lIns="91440" tIns="45720" rIns="91440" bIns="45720" anchor="ctr">
              <a:normAutofit fontScale="90000"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文本框 149"/>
            <p:cNvSpPr txBox="1"/>
            <p:nvPr>
              <p:custDataLst>
                <p:tags r:id="rId19"/>
              </p:custDataLst>
            </p:nvPr>
          </p:nvSpPr>
          <p:spPr>
            <a:xfrm>
              <a:off x="13069" y="5757"/>
              <a:ext cx="1210" cy="640"/>
            </a:xfrm>
            <a:prstGeom prst="rect">
              <a:avLst/>
            </a:prstGeom>
            <a:noFill/>
          </p:spPr>
          <p:txBody>
            <a:bodyPr wrap="square" lIns="91440" tIns="4680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 spc="15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2021</a:t>
              </a:r>
              <a:endParaRPr lang="en-US" sz="14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弧形 152"/>
            <p:cNvSpPr/>
            <p:nvPr>
              <p:custDataLst>
                <p:tags r:id="rId20"/>
              </p:custDataLst>
            </p:nvPr>
          </p:nvSpPr>
          <p:spPr>
            <a:xfrm>
              <a:off x="4968" y="5492"/>
              <a:ext cx="1170" cy="1170"/>
            </a:xfrm>
            <a:prstGeom prst="arc">
              <a:avLst>
                <a:gd name="adj1" fmla="val 5443411"/>
                <a:gd name="adj2" fmla="val 10945048"/>
              </a:avLst>
            </a:prstGeom>
            <a:solidFill>
              <a:sysClr val="window" lastClr="FFFFFF"/>
            </a:solidFill>
            <a:ln w="28575">
              <a:solidFill>
                <a:srgbClr val="4276AA"/>
              </a:solidFill>
              <a:prstDash val="solid"/>
              <a:headEnd type="oval"/>
              <a:tailEnd type="none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弧形 154"/>
            <p:cNvSpPr/>
            <p:nvPr>
              <p:custDataLst>
                <p:tags r:id="rId21"/>
              </p:custDataLst>
            </p:nvPr>
          </p:nvSpPr>
          <p:spPr>
            <a:xfrm>
              <a:off x="4968" y="5492"/>
              <a:ext cx="1170" cy="1170"/>
            </a:xfrm>
            <a:prstGeom prst="arc">
              <a:avLst>
                <a:gd name="adj1" fmla="val 16383431"/>
                <a:gd name="adj2" fmla="val 21595007"/>
              </a:avLst>
            </a:prstGeom>
            <a:solidFill>
              <a:sysClr val="window" lastClr="FFFFFF"/>
            </a:solidFill>
            <a:ln w="28575">
              <a:solidFill>
                <a:srgbClr val="4276AA"/>
              </a:solidFill>
              <a:prstDash val="solid"/>
              <a:headEnd type="oval"/>
              <a:tailEnd type="none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  <p:txBody>
            <a:bodyPr wrap="square" lIns="91440" tIns="45720" rIns="91440" bIns="45720" anchor="ctr">
              <a:normAutofit fontScale="90000"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文本框 157"/>
            <p:cNvSpPr txBox="1"/>
            <p:nvPr>
              <p:custDataLst>
                <p:tags r:id="rId22"/>
              </p:custDataLst>
            </p:nvPr>
          </p:nvSpPr>
          <p:spPr>
            <a:xfrm>
              <a:off x="4946" y="5757"/>
              <a:ext cx="1213" cy="640"/>
            </a:xfrm>
            <a:prstGeom prst="rect">
              <a:avLst/>
            </a:prstGeom>
            <a:noFill/>
          </p:spPr>
          <p:txBody>
            <a:bodyPr wrap="square" lIns="91440" tIns="4680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 spc="15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2018</a:t>
              </a:r>
              <a:endParaRPr lang="en-US" sz="14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椭圆 158"/>
            <p:cNvSpPr/>
            <p:nvPr>
              <p:custDataLst>
                <p:tags r:id="rId23"/>
              </p:custDataLst>
            </p:nvPr>
          </p:nvSpPr>
          <p:spPr>
            <a:xfrm>
              <a:off x="9449" y="5912"/>
              <a:ext cx="330" cy="330"/>
            </a:xfrm>
            <a:prstGeom prst="ellipse">
              <a:avLst/>
            </a:prstGeom>
            <a:solidFill>
              <a:srgbClr val="5E5CA2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椭圆 159"/>
            <p:cNvSpPr/>
            <p:nvPr>
              <p:custDataLst>
                <p:tags r:id="rId24"/>
              </p:custDataLst>
            </p:nvPr>
          </p:nvSpPr>
          <p:spPr>
            <a:xfrm>
              <a:off x="12156" y="5912"/>
              <a:ext cx="330" cy="330"/>
            </a:xfrm>
            <a:prstGeom prst="ellipse">
              <a:avLst/>
            </a:prstGeom>
            <a:solidFill>
              <a:srgbClr val="2C85AE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61" name="直接连接符 160"/>
            <p:cNvCxnSpPr>
              <a:endCxn id="131" idx="2"/>
            </p:cNvCxnSpPr>
            <p:nvPr>
              <p:custDataLst>
                <p:tags r:id="rId25"/>
              </p:custDataLst>
            </p:nvPr>
          </p:nvCxnSpPr>
          <p:spPr>
            <a:xfrm>
              <a:off x="6114" y="6077"/>
              <a:ext cx="628" cy="0"/>
            </a:xfrm>
            <a:prstGeom prst="line">
              <a:avLst/>
            </a:prstGeom>
            <a:ln w="28575">
              <a:solidFill>
                <a:srgbClr val="4276AA"/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162" name="直接连接符 161"/>
            <p:cNvCxnSpPr>
              <a:stCxn id="131" idx="6"/>
            </p:cNvCxnSpPr>
            <p:nvPr>
              <p:custDataLst>
                <p:tags r:id="rId26"/>
              </p:custDataLst>
            </p:nvPr>
          </p:nvCxnSpPr>
          <p:spPr>
            <a:xfrm>
              <a:off x="7071" y="6077"/>
              <a:ext cx="604" cy="0"/>
            </a:xfrm>
            <a:prstGeom prst="line">
              <a:avLst/>
            </a:prstGeom>
            <a:ln w="28575">
              <a:solidFill>
                <a:srgbClr val="5268A5"/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163" name="直接连接符 162"/>
            <p:cNvCxnSpPr>
              <a:endCxn id="159" idx="2"/>
            </p:cNvCxnSpPr>
            <p:nvPr>
              <p:custDataLst>
                <p:tags r:id="rId27"/>
              </p:custDataLst>
            </p:nvPr>
          </p:nvCxnSpPr>
          <p:spPr>
            <a:xfrm>
              <a:off x="8821" y="6076"/>
              <a:ext cx="628" cy="1"/>
            </a:xfrm>
            <a:prstGeom prst="line">
              <a:avLst/>
            </a:prstGeom>
            <a:ln w="28575">
              <a:solidFill>
                <a:srgbClr val="5268A5"/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164" name="直接连接符 163"/>
            <p:cNvCxnSpPr>
              <a:stCxn id="159" idx="6"/>
            </p:cNvCxnSpPr>
            <p:nvPr>
              <p:custDataLst>
                <p:tags r:id="rId28"/>
              </p:custDataLst>
            </p:nvPr>
          </p:nvCxnSpPr>
          <p:spPr>
            <a:xfrm>
              <a:off x="9779" y="6077"/>
              <a:ext cx="604" cy="0"/>
            </a:xfrm>
            <a:prstGeom prst="line">
              <a:avLst/>
            </a:prstGeom>
            <a:ln w="28575">
              <a:solidFill>
                <a:srgbClr val="5E5CA2"/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165" name="直接连接符 164"/>
            <p:cNvCxnSpPr>
              <a:endCxn id="160" idx="2"/>
            </p:cNvCxnSpPr>
            <p:nvPr>
              <p:custDataLst>
                <p:tags r:id="rId29"/>
              </p:custDataLst>
            </p:nvPr>
          </p:nvCxnSpPr>
          <p:spPr>
            <a:xfrm>
              <a:off x="11528" y="6076"/>
              <a:ext cx="628" cy="1"/>
            </a:xfrm>
            <a:prstGeom prst="line">
              <a:avLst/>
            </a:prstGeom>
            <a:ln w="28575">
              <a:solidFill>
                <a:srgbClr val="5E5CA2"/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166" name="直接连接符 165"/>
            <p:cNvCxnSpPr>
              <a:stCxn id="160" idx="6"/>
            </p:cNvCxnSpPr>
            <p:nvPr>
              <p:custDataLst>
                <p:tags r:id="rId30"/>
              </p:custDataLst>
            </p:nvPr>
          </p:nvCxnSpPr>
          <p:spPr>
            <a:xfrm>
              <a:off x="12486" y="6077"/>
              <a:ext cx="604" cy="0"/>
            </a:xfrm>
            <a:prstGeom prst="line">
              <a:avLst/>
            </a:prstGeom>
            <a:ln w="28575">
              <a:solidFill>
                <a:srgbClr val="2C85AE"/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167" name="直接连接符 166"/>
            <p:cNvCxnSpPr/>
            <p:nvPr>
              <p:custDataLst>
                <p:tags r:id="rId31"/>
              </p:custDataLst>
            </p:nvPr>
          </p:nvCxnSpPr>
          <p:spPr>
            <a:xfrm>
              <a:off x="14231" y="6077"/>
              <a:ext cx="3908" cy="0"/>
            </a:xfrm>
            <a:prstGeom prst="line">
              <a:avLst/>
            </a:prstGeom>
            <a:ln w="28575">
              <a:solidFill>
                <a:srgbClr val="2C85AE"/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168" name="直接连接符 167"/>
            <p:cNvCxnSpPr/>
            <p:nvPr>
              <p:custDataLst>
                <p:tags r:id="rId32"/>
              </p:custDataLst>
            </p:nvPr>
          </p:nvCxnSpPr>
          <p:spPr>
            <a:xfrm>
              <a:off x="1109" y="6062"/>
              <a:ext cx="3874" cy="0"/>
            </a:xfrm>
            <a:prstGeom prst="line">
              <a:avLst/>
            </a:prstGeom>
            <a:ln w="28575">
              <a:solidFill>
                <a:srgbClr val="4276AA"/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2" name="矩形 1"/>
            <p:cNvSpPr/>
            <p:nvPr>
              <p:custDataLst>
                <p:tags r:id="rId33"/>
              </p:custDataLst>
            </p:nvPr>
          </p:nvSpPr>
          <p:spPr>
            <a:xfrm>
              <a:off x="988" y="5349"/>
              <a:ext cx="3420" cy="647"/>
            </a:xfrm>
            <a:prstGeom prst="rect">
              <a:avLst/>
            </a:prstGeom>
          </p:spPr>
          <p:txBody>
            <a:bodyPr wrap="square" lIns="91440" tIns="45720" rIns="91440" bIns="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lvl="0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600" b="1" spc="30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输入文字</a:t>
              </a:r>
              <a:endParaRPr lang="zh-CN" altLang="en-US" sz="1600" b="1" spc="3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34"/>
              </p:custDataLst>
            </p:nvPr>
          </p:nvSpPr>
          <p:spPr>
            <a:xfrm flipH="1">
              <a:off x="1013" y="6134"/>
              <a:ext cx="2866" cy="643"/>
            </a:xfrm>
            <a:prstGeom prst="rect">
              <a:avLst/>
            </a:prstGeom>
            <a:noFill/>
          </p:spPr>
          <p:txBody>
            <a:bodyPr wrap="square" lIns="91440" tIns="0" rIns="91440" bIns="46800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algn="l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00" spc="150">
                  <a:latin typeface="微软雅黑" panose="020B0503020204020204" charset="-122"/>
                  <a:ea typeface="微软雅黑" panose="020B0503020204020204" charset="-122"/>
                </a:rPr>
                <a:t>输入文字</a:t>
              </a:r>
              <a:endParaRPr lang="zh-CN" altLang="en-US" sz="1400" spc="1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619" y="3173"/>
              <a:ext cx="1808" cy="60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lvl="0" algn="r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600" b="1" spc="30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输入文字</a:t>
              </a:r>
              <a:endParaRPr lang="zh-CN" altLang="en-US" sz="1600" b="1" spc="3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5"/>
              </p:custDataLst>
            </p:nvPr>
          </p:nvSpPr>
          <p:spPr>
            <a:xfrm>
              <a:off x="14285" y="5454"/>
              <a:ext cx="4322" cy="530"/>
            </a:xfrm>
            <a:prstGeom prst="rect">
              <a:avLst/>
            </a:prstGeom>
          </p:spPr>
          <p:txBody>
            <a:bodyPr wrap="square" lIns="91440" tIns="45720" rIns="91440" bIns="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lvl="0" algn="l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500" b="1" spc="30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输入文字</a:t>
              </a:r>
              <a:endParaRPr lang="zh-CN" altLang="en-US" sz="1500" b="1" spc="3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980170" y="371221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500" b="1" spc="3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输入文字</a:t>
            </a:r>
            <a:endParaRPr lang="zh-CN" altLang="en-US" sz="1500" b="1" spc="30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 descr="7标志组合横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  <p:sp>
        <p:nvSpPr>
          <p:cNvPr id="6" name="Title 6"/>
          <p:cNvSpPr txBox="1"/>
          <p:nvPr>
            <p:custDataLst>
              <p:tags r:id="rId37"/>
            </p:custDataLst>
          </p:nvPr>
        </p:nvSpPr>
        <p:spPr>
          <a:xfrm>
            <a:off x="661552" y="959111"/>
            <a:ext cx="10976675" cy="4400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400" spc="300" dirty="0">
                <a:ln w="3175">
                  <a:noFill/>
                  <a:prstDash val="dash"/>
                </a:ln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输入标题文字</a:t>
            </a:r>
            <a:endParaRPr lang="zh-CN" altLang="en-US" sz="2400" spc="300" dirty="0">
              <a:ln w="3175">
                <a:noFill/>
                <a:prstDash val="dash"/>
              </a:ln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38"/>
            </p:custDataLst>
          </p:nvPr>
        </p:nvSpPr>
        <p:spPr>
          <a:xfrm>
            <a:off x="520700" y="1017905"/>
            <a:ext cx="99695" cy="3378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10徽章组合竖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6245" y="930910"/>
            <a:ext cx="1908175" cy="1894840"/>
          </a:xfrm>
          <a:prstGeom prst="rect">
            <a:avLst/>
          </a:prstGeom>
        </p:spPr>
      </p:pic>
      <p:sp>
        <p:nvSpPr>
          <p:cNvPr id="7" name="Title 6"/>
          <p:cNvSpPr txBox="1"/>
          <p:nvPr>
            <p:custDataLst>
              <p:tags r:id="rId2"/>
            </p:custDataLst>
          </p:nvPr>
        </p:nvSpPr>
        <p:spPr>
          <a:xfrm>
            <a:off x="631190" y="1852930"/>
            <a:ext cx="5340985" cy="46431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fontAlgn="auto">
              <a:lnSpc>
                <a:spcPct val="170000"/>
              </a:lnSpc>
              <a:spcAft>
                <a:spcPts val="800"/>
              </a:spcAft>
            </a:pPr>
            <a:r>
              <a:rPr altLang="zh-CN" sz="1600" spc="50" dirty="0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charset="-122"/>
              </a:rPr>
              <a:t>     </a:t>
            </a:r>
            <a:r>
              <a:rPr altLang="zh-CN" sz="1400" spc="50" dirty="0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charset="-122"/>
              </a:rPr>
              <a:t> </a:t>
            </a:r>
            <a:r>
              <a:rPr lang="zh-CN" altLang="en-US" sz="1400" spc="50" dirty="0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charset="-122"/>
              </a:rPr>
              <a:t>输入文字</a:t>
            </a:r>
            <a:r>
              <a:rPr altLang="zh-CN" sz="1400" spc="50" dirty="0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charset="-122"/>
              </a:rPr>
              <a:t>XXXXXXXXXX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altLang="zh-CN" sz="1400" spc="50" dirty="0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itle 6"/>
          <p:cNvSpPr txBox="1"/>
          <p:nvPr>
            <p:custDataLst>
              <p:tags r:id="rId3"/>
            </p:custDataLst>
          </p:nvPr>
        </p:nvSpPr>
        <p:spPr>
          <a:xfrm>
            <a:off x="977900" y="1094740"/>
            <a:ext cx="4648200" cy="7581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ctr">
              <a:lnSpc>
                <a:spcPct val="130000"/>
              </a:lnSpc>
              <a:spcAft>
                <a:spcPts val="800"/>
              </a:spcAft>
              <a:defRPr/>
            </a:pPr>
            <a:r>
              <a:rPr lang="zh-CN" altLang="en-US" sz="2800" spc="300" dirty="0">
                <a:ln w="3175">
                  <a:noFill/>
                  <a:prstDash val="dash"/>
                </a:ln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输入标题文字</a:t>
            </a:r>
            <a:endParaRPr lang="zh-CN" altLang="en-US" sz="2800" spc="300" dirty="0">
              <a:ln w="3175">
                <a:noFill/>
                <a:prstDash val="dash"/>
              </a:ln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93180" y="662940"/>
            <a:ext cx="5204460" cy="55473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警察吉祥物"/>
          <p:cNvPicPr>
            <a:picLocks noChangeAspect="1"/>
          </p:cNvPicPr>
          <p:nvPr/>
        </p:nvPicPr>
        <p:blipFill>
          <a:blip r:embed="rId4"/>
          <a:srcRect l="11061" t="21008" r="51370" b="23533"/>
          <a:stretch>
            <a:fillRect/>
          </a:stretch>
        </p:blipFill>
        <p:spPr>
          <a:xfrm>
            <a:off x="6659880" y="4333875"/>
            <a:ext cx="1538605" cy="17037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0" y="4316730"/>
            <a:ext cx="3232785" cy="17360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940" y="3036570"/>
            <a:ext cx="2033905" cy="10287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2845" y="2907665"/>
            <a:ext cx="2618740" cy="1165860"/>
          </a:xfrm>
          <a:prstGeom prst="rect">
            <a:avLst/>
          </a:prstGeom>
        </p:spPr>
      </p:pic>
      <p:pic>
        <p:nvPicPr>
          <p:cNvPr id="9" name="图片 8" descr="9标志组合竖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2445" y="930910"/>
            <a:ext cx="1930400" cy="1894205"/>
          </a:xfrm>
          <a:prstGeom prst="rect">
            <a:avLst/>
          </a:prstGeom>
        </p:spPr>
      </p:pic>
      <p:pic>
        <p:nvPicPr>
          <p:cNvPr id="13" name="图片 12" descr="7标志组合横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1923415" y="1355725"/>
            <a:ext cx="99695" cy="3378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1" name="Title 6"/>
          <p:cNvSpPr txBox="1"/>
          <p:nvPr>
            <p:custDataLst>
              <p:tags r:id="rId1"/>
            </p:custDataLst>
          </p:nvPr>
        </p:nvSpPr>
        <p:spPr>
          <a:xfrm>
            <a:off x="601345" y="1755140"/>
            <a:ext cx="5029835" cy="3479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1800" spc="150" dirty="0">
                <a:ln w="3175">
                  <a:noFill/>
                  <a:prstDash val="dash"/>
                </a:ln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输入文字</a:t>
            </a:r>
            <a:endParaRPr lang="zh-CN" altLang="en-US" sz="1800" spc="150" dirty="0">
              <a:ln w="3175">
                <a:noFill/>
                <a:prstDash val="dash"/>
              </a:ln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20" y="1477010"/>
            <a:ext cx="6522085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6"/>
          <p:cNvSpPr txBox="1"/>
          <p:nvPr>
            <p:custDataLst>
              <p:tags r:id="rId3"/>
            </p:custDataLst>
          </p:nvPr>
        </p:nvSpPr>
        <p:spPr>
          <a:xfrm>
            <a:off x="631190" y="2103755"/>
            <a:ext cx="4238625" cy="43922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fontAlgn="auto">
              <a:lnSpc>
                <a:spcPct val="170000"/>
              </a:lnSpc>
              <a:spcAft>
                <a:spcPts val="800"/>
              </a:spcAft>
            </a:pPr>
            <a:r>
              <a:rPr altLang="zh-CN" sz="1600" spc="50" dirty="0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charset="-122"/>
              </a:rPr>
              <a:t>     </a:t>
            </a:r>
            <a:r>
              <a:rPr altLang="zh-CN" sz="1400" spc="50" dirty="0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charset="-122"/>
              </a:rPr>
              <a:t> </a:t>
            </a:r>
            <a:r>
              <a:rPr lang="zh-CN" altLang="en-US" sz="1400" spc="50" dirty="0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charset="-122"/>
              </a:rPr>
              <a:t>输入文字</a:t>
            </a:r>
            <a:r>
              <a:rPr altLang="zh-CN" sz="1400" spc="50" dirty="0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charset="-122"/>
              </a:rPr>
              <a:t>XXXXXXXXXX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altLang="zh-CN" sz="1400" spc="50" dirty="0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7标志组合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  <p:sp>
        <p:nvSpPr>
          <p:cNvPr id="6" name="Title 6"/>
          <p:cNvSpPr txBox="1"/>
          <p:nvPr>
            <p:custDataLst>
              <p:tags r:id="rId5"/>
            </p:custDataLst>
          </p:nvPr>
        </p:nvSpPr>
        <p:spPr>
          <a:xfrm>
            <a:off x="661552" y="959111"/>
            <a:ext cx="10976675" cy="4400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400" spc="300" dirty="0">
                <a:ln w="3175">
                  <a:noFill/>
                  <a:prstDash val="dash"/>
                </a:ln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输入标题文字</a:t>
            </a:r>
            <a:endParaRPr lang="zh-CN" altLang="en-US" sz="2400" spc="300" dirty="0">
              <a:ln w="3175">
                <a:noFill/>
                <a:prstDash val="dash"/>
              </a:ln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520700" y="1017905"/>
            <a:ext cx="99695" cy="3378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665" y="1473200"/>
            <a:ext cx="10407015" cy="43453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908290" y="965200"/>
            <a:ext cx="3611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输入文字（以下插入图片并排版）</a:t>
            </a:r>
            <a:endParaRPr lang="zh-CN" altLang="en-US"/>
          </a:p>
        </p:txBody>
      </p:sp>
      <p:sp>
        <p:nvSpPr>
          <p:cNvPr id="6" name="Title 6"/>
          <p:cNvSpPr txBox="1"/>
          <p:nvPr>
            <p:custDataLst>
              <p:tags r:id="rId2"/>
            </p:custDataLst>
          </p:nvPr>
        </p:nvSpPr>
        <p:spPr>
          <a:xfrm>
            <a:off x="661552" y="959111"/>
            <a:ext cx="10976675" cy="4400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400" spc="300" dirty="0">
                <a:ln w="3175">
                  <a:noFill/>
                  <a:prstDash val="dash"/>
                </a:ln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输入标题文字</a:t>
            </a:r>
            <a:endParaRPr lang="zh-CN" altLang="en-US" sz="2400" spc="300" dirty="0">
              <a:ln w="3175">
                <a:noFill/>
                <a:prstDash val="dash"/>
              </a:ln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520700" y="1017905"/>
            <a:ext cx="99695" cy="3378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7标志组合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" y="391160"/>
            <a:ext cx="2139315" cy="5111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a*1"/>
  <p:tag name="KSO_WM_TEMPLATE_CATEGORY" val="diagram"/>
  <p:tag name="KSO_WM_TEMPLATE_INDEX" val="20201548"/>
  <p:tag name="KSO_WM_UNIT_LAYERLEVEL" val="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36"/>
  <p:tag name="KSO_WM_UNIT_TYPE" val="a"/>
  <p:tag name="KSO_WM_UNIT_INDEX" val="1"/>
  <p:tag name="KSO_WM_DIAGRAM_GROUP_CODE" val="p1-1"/>
  <p:tag name="KSO_WM_UNIT_TEXT_FILL_FORE_SCHEMECOLOR_INDEX" val="13"/>
  <p:tag name="KSO_WM_UNIT_TEXT_FILL_TYPE" val="1"/>
  <p:tag name="KSO_WM_UNIT_USESOURCEFORMAT_APPLY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f*1"/>
  <p:tag name="KSO_WM_TEMPLATE_CATEGORY" val="diagram"/>
  <p:tag name="KSO_WM_TEMPLATE_INDEX" val="20201548"/>
  <p:tag name="KSO_WM_UNIT_LAYERLEVEL" val="1"/>
  <p:tag name="KSO_WM_TAG_VERSION" val="1.0"/>
  <p:tag name="KSO_WM_BEAUTIFY_FLAG" val="#wm#"/>
  <p:tag name="KSO_WM_UNIT_PRESET_TEXT" val="单击此处添加文本"/>
  <p:tag name="KSO_WM_UNIT_NOCLEAR" val="0"/>
  <p:tag name="KSO_WM_UNIT_VALUE" val="72"/>
  <p:tag name="KSO_WM_UNIT_TYPE" val="f"/>
  <p:tag name="KSO_WM_UNIT_INDEX" val="1"/>
  <p:tag name="KSO_WM_DIAGRAM_GROUP_CODE" val="p1-1"/>
  <p:tag name="KSO_WM_UNIT_TEXT_FILL_FORE_SCHEMECOLOR_INDEX" val="13"/>
  <p:tag name="KSO_WM_UNIT_TEXT_FILL_TYPE" val="1"/>
  <p:tag name="KSO_WM_UNIT_USESOURCEFORMAT_APPLY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2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2"/>
  <p:tag name="KSO_WM_UNIT_LINE_FORE_SCHEMECOLOR_INDEX" val="16"/>
  <p:tag name="KSO_WM_UNIT_LINE_FILL_TYPE" val="2"/>
  <p:tag name="KSO_WM_UNIT_USESOURCEFORMAT_APPLY" val="1"/>
  <p:tag name="KSO_WM_UNIT_DIAGRAM_SCHEMECOLOR_ID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3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3"/>
  <p:tag name="KSO_WM_UNIT_LINE_FORE_SCHEMECOLOR_INDEX" val="16"/>
  <p:tag name="KSO_WM_UNIT_LINE_FILL_TYPE" val="2"/>
  <p:tag name="KSO_WM_UNIT_USESOURCEFORMAT_APPLY" val="1"/>
  <p:tag name="KSO_WM_UNIT_DIAGRAM_SCHEMECOLOR_ID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i*1_1_1_1"/>
  <p:tag name="KSO_WM_TEMPLATE_CATEGORY" val="diagram"/>
  <p:tag name="KSO_WM_TEMPLATE_INDEX" val="20201548"/>
  <p:tag name="KSO_WM_UNIT_LAYERLEVEL" val="1_1_1_1"/>
  <p:tag name="KSO_WM_TAG_VERSION" val="1.0"/>
  <p:tag name="KSO_WM_BEAUTIFY_FLAG" val="#wm#"/>
  <p:tag name="KSO_WM_DIAGRAM_GROUP_CODE" val="p1-1"/>
  <p:tag name="KSO_WM_UNIT_TYPE" val="p_h_h_i"/>
  <p:tag name="KSO_WM_UNIT_INDEX" val="1_1_1_1"/>
  <p:tag name="KSO_WM_UNIT_LINE_FORE_SCHEMECOLOR_INDEX" val="16"/>
  <p:tag name="KSO_WM_UNIT_LINE_FILL_TYPE" val="2"/>
  <p:tag name="KSO_WM_UNIT_USESOURCEFORMAT_APPLY" val="1"/>
  <p:tag name="KSO_WM_UNIT_DIAGRAM_SCHEMECOLOR_ID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h_i*1_1_1_1_1"/>
  <p:tag name="KSO_WM_TEMPLATE_CATEGORY" val="diagram"/>
  <p:tag name="KSO_WM_TEMPLATE_INDEX" val="20201548"/>
  <p:tag name="KSO_WM_UNIT_LAYERLEVEL" val="1_1_1_1_1"/>
  <p:tag name="KSO_WM_TAG_VERSION" val="1.0"/>
  <p:tag name="KSO_WM_BEAUTIFY_FLAG" val="#wm#"/>
  <p:tag name="KSO_WM_DIAGRAM_GROUP_CODE" val="p1-1"/>
  <p:tag name="KSO_WM_UNIT_TYPE" val="p_h_h_h_i"/>
  <p:tag name="KSO_WM_UNIT_INDEX" val="1_1_1_1_1"/>
  <p:tag name="KSO_WM_UNIT_LINE_FORE_SCHEMECOLOR_INDEX" val="16"/>
  <p:tag name="KSO_WM_UNIT_LINE_FILL_TYPE" val="2"/>
  <p:tag name="KSO_WM_UNIT_USESOURCEFORMAT_APPLY" val="1"/>
  <p:tag name="KSO_WM_UNIT_DIAGRAM_SCHEMECOLOR_ID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h_i*1_1_1_1_2"/>
  <p:tag name="KSO_WM_TEMPLATE_CATEGORY" val="diagram"/>
  <p:tag name="KSO_WM_TEMPLATE_INDEX" val="20201548"/>
  <p:tag name="KSO_WM_UNIT_LAYERLEVEL" val="1_1_1_1_1"/>
  <p:tag name="KSO_WM_TAG_VERSION" val="1.0"/>
  <p:tag name="KSO_WM_BEAUTIFY_FLAG" val="#wm#"/>
  <p:tag name="KSO_WM_DIAGRAM_GROUP_CODE" val="p1-1"/>
  <p:tag name="KSO_WM_UNIT_TYPE" val="p_h_h_h_i"/>
  <p:tag name="KSO_WM_UNIT_INDEX" val="1_1_1_1_2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i*1_1_1_3"/>
  <p:tag name="KSO_WM_TEMPLATE_CATEGORY" val="diagram"/>
  <p:tag name="KSO_WM_TEMPLATE_INDEX" val="20201548"/>
  <p:tag name="KSO_WM_UNIT_LAYERLEVEL" val="1_1_1_1"/>
  <p:tag name="KSO_WM_TAG_VERSION" val="1.0"/>
  <p:tag name="KSO_WM_BEAUTIFY_FLAG" val="#wm#"/>
  <p:tag name="KSO_WM_DIAGRAM_GROUP_CODE" val="p1-1"/>
  <p:tag name="KSO_WM_UNIT_TYPE" val="p_h_h_i"/>
  <p:tag name="KSO_WM_UNIT_INDEX" val="1_1_1_3"/>
  <p:tag name="KSO_WM_UNIT_LINE_FORE_SCHEMECOLOR_INDEX" val="16"/>
  <p:tag name="KSO_WM_UNIT_LINE_FILL_TYPE" val="2"/>
  <p:tag name="KSO_WM_UNIT_USESOURCEFORMAT_APPLY" val="1"/>
  <p:tag name="KSO_WM_UNIT_DIAGRAM_SCHEMECOLOR_ID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h_i*1_1_1_1_3"/>
  <p:tag name="KSO_WM_TEMPLATE_CATEGORY" val="diagram"/>
  <p:tag name="KSO_WM_TEMPLATE_INDEX" val="20201548"/>
  <p:tag name="KSO_WM_UNIT_LAYERLEVEL" val="1_1_1_1_1"/>
  <p:tag name="KSO_WM_TAG_VERSION" val="1.0"/>
  <p:tag name="KSO_WM_BEAUTIFY_FLAG" val="#wm#"/>
  <p:tag name="KSO_WM_DIAGRAM_GROUP_CODE" val="p1-1"/>
  <p:tag name="KSO_WM_UNIT_TYPE" val="p_h_h_h_i"/>
  <p:tag name="KSO_WM_UNIT_INDEX" val="1_1_1_1_3"/>
  <p:tag name="KSO_WM_UNIT_LINE_FORE_SCHEMECOLOR_INDEX" val="16"/>
  <p:tag name="KSO_WM_UNIT_LINE_FILL_TYPE" val="2"/>
  <p:tag name="KSO_WM_UNIT_USESOURCEFORMAT_APPLY" val="1"/>
  <p:tag name="KSO_WM_UNIT_DIAGRAM_SCHEMECOLOR_ID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h_i*1_1_1_2_1"/>
  <p:tag name="KSO_WM_TEMPLATE_CATEGORY" val="diagram"/>
  <p:tag name="KSO_WM_TEMPLATE_INDEX" val="20201548"/>
  <p:tag name="KSO_WM_UNIT_LAYERLEVEL" val="1_1_1_1_1"/>
  <p:tag name="KSO_WM_TAG_VERSION" val="1.0"/>
  <p:tag name="KSO_WM_BEAUTIFY_FLAG" val="#wm#"/>
  <p:tag name="KSO_WM_DIAGRAM_GROUP_CODE" val="p1-1"/>
  <p:tag name="KSO_WM_UNIT_TYPE" val="p_h_h_h_i"/>
  <p:tag name="KSO_WM_UNIT_INDEX" val="1_1_1_2_1"/>
  <p:tag name="KSO_WM_UNIT_LINE_FORE_SCHEMECOLOR_INDEX" val="16"/>
  <p:tag name="KSO_WM_UNIT_LINE_FILL_TYPE" val="2"/>
  <p:tag name="KSO_WM_UNIT_USESOURCEFORMAT_APPLY" val="1"/>
  <p:tag name="KSO_WM_UNIT_DIAGRAM_SCHEMECOLOR_ID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h_i*1_1_1_2_2"/>
  <p:tag name="KSO_WM_TEMPLATE_CATEGORY" val="diagram"/>
  <p:tag name="KSO_WM_TEMPLATE_INDEX" val="20201548"/>
  <p:tag name="KSO_WM_UNIT_LAYERLEVEL" val="1_1_1_1_1"/>
  <p:tag name="KSO_WM_TAG_VERSION" val="1.0"/>
  <p:tag name="KSO_WM_BEAUTIFY_FLAG" val="#wm#"/>
  <p:tag name="KSO_WM_DIAGRAM_GROUP_CODE" val="p1-1"/>
  <p:tag name="KSO_WM_UNIT_TYPE" val="p_h_h_h_i"/>
  <p:tag name="KSO_WM_UNIT_INDEX" val="1_1_1_2_2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i*1_1_2_1"/>
  <p:tag name="KSO_WM_TEMPLATE_CATEGORY" val="diagram"/>
  <p:tag name="KSO_WM_TEMPLATE_INDEX" val="20201548"/>
  <p:tag name="KSO_WM_UNIT_LAYERLEVEL" val="1_1_1_1"/>
  <p:tag name="KSO_WM_TAG_VERSION" val="1.0"/>
  <p:tag name="KSO_WM_BEAUTIFY_FLAG" val="#wm#"/>
  <p:tag name="KSO_WM_DIAGRAM_GROUP_CODE" val="p1-1"/>
  <p:tag name="KSO_WM_UNIT_TYPE" val="p_h_h_i"/>
  <p:tag name="KSO_WM_UNIT_INDEX" val="1_1_2_1"/>
  <p:tag name="KSO_WM_UNIT_LINE_FORE_SCHEMECOLOR_INDEX" val="16"/>
  <p:tag name="KSO_WM_UNIT_LINE_FILL_TYPE" val="2"/>
  <p:tag name="KSO_WM_UNIT_USESOURCEFORMAT_APPLY" val="1"/>
  <p:tag name="KSO_WM_UNIT_DIAGRAM_SCHEMECOLOR_ID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h_i*1_1_2_1_1"/>
  <p:tag name="KSO_WM_TEMPLATE_CATEGORY" val="diagram"/>
  <p:tag name="KSO_WM_TEMPLATE_INDEX" val="20201548"/>
  <p:tag name="KSO_WM_UNIT_LAYERLEVEL" val="1_1_1_1_1"/>
  <p:tag name="KSO_WM_TAG_VERSION" val="1.0"/>
  <p:tag name="KSO_WM_BEAUTIFY_FLAG" val="#wm#"/>
  <p:tag name="KSO_WM_DIAGRAM_GROUP_CODE" val="p1-1"/>
  <p:tag name="KSO_WM_UNIT_TYPE" val="p_h_h_h_i"/>
  <p:tag name="KSO_WM_UNIT_INDEX" val="1_1_2_1_1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i*1_1_2_4"/>
  <p:tag name="KSO_WM_TEMPLATE_CATEGORY" val="diagram"/>
  <p:tag name="KSO_WM_TEMPLATE_INDEX" val="20201548"/>
  <p:tag name="KSO_WM_UNIT_LAYERLEVEL" val="1_1_1_1"/>
  <p:tag name="KSO_WM_TAG_VERSION" val="1.0"/>
  <p:tag name="KSO_WM_BEAUTIFY_FLAG" val="#wm#"/>
  <p:tag name="KSO_WM_DIAGRAM_GROUP_CODE" val="p1-1"/>
  <p:tag name="KSO_WM_UNIT_TYPE" val="p_h_h_i"/>
  <p:tag name="KSO_WM_UNIT_INDEX" val="1_1_2_4"/>
  <p:tag name="KSO_WM_UNIT_LINE_FORE_SCHEMECOLOR_INDEX" val="16"/>
  <p:tag name="KSO_WM_UNIT_LINE_FILL_TYPE" val="2"/>
  <p:tag name="KSO_WM_UNIT_USESOURCEFORMAT_APPLY" val="1"/>
  <p:tag name="KSO_WM_UNIT_DIAGRAM_SCHEMECOLOR_ID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h_i*1_1_2_1_2"/>
  <p:tag name="KSO_WM_TEMPLATE_CATEGORY" val="diagram"/>
  <p:tag name="KSO_WM_TEMPLATE_INDEX" val="20201548"/>
  <p:tag name="KSO_WM_UNIT_LAYERLEVEL" val="1_1_1_1_1"/>
  <p:tag name="KSO_WM_TAG_VERSION" val="1.0"/>
  <p:tag name="KSO_WM_BEAUTIFY_FLAG" val="#wm#"/>
  <p:tag name="KSO_WM_DIAGRAM_GROUP_CODE" val="p1-1"/>
  <p:tag name="KSO_WM_UNIT_TYPE" val="p_h_h_h_i"/>
  <p:tag name="KSO_WM_UNIT_INDEX" val="1_1_2_1_2"/>
  <p:tag name="KSO_WM_UNIT_LINE_FORE_SCHEMECOLOR_INDEX" val="16"/>
  <p:tag name="KSO_WM_UNIT_LINE_FILL_TYPE" val="2"/>
  <p:tag name="KSO_WM_UNIT_USESOURCEFORMAT_APPLY" val="1"/>
  <p:tag name="KSO_WM_UNIT_DIAGRAM_SCHEMECOLOR_ID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h_i*1_1_2_2_1"/>
  <p:tag name="KSO_WM_TEMPLATE_CATEGORY" val="diagram"/>
  <p:tag name="KSO_WM_TEMPLATE_INDEX" val="20201548"/>
  <p:tag name="KSO_WM_UNIT_LAYERLEVEL" val="1_1_1_1_1"/>
  <p:tag name="KSO_WM_TAG_VERSION" val="1.0"/>
  <p:tag name="KSO_WM_BEAUTIFY_FLAG" val="#wm#"/>
  <p:tag name="KSO_WM_DIAGRAM_GROUP_CODE" val="p1-1"/>
  <p:tag name="KSO_WM_UNIT_TYPE" val="p_h_h_h_i"/>
  <p:tag name="KSO_WM_UNIT_INDEX" val="1_1_2_2_1"/>
  <p:tag name="KSO_WM_UNIT_LINE_FORE_SCHEMECOLOR_INDEX" val="16"/>
  <p:tag name="KSO_WM_UNIT_LINE_FILL_TYPE" val="2"/>
  <p:tag name="KSO_WM_UNIT_USESOURCEFORMAT_APPLY" val="1"/>
  <p:tag name="KSO_WM_UNIT_DIAGRAM_SCHEMECOLOR_ID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h_i*1_1_2_2_2"/>
  <p:tag name="KSO_WM_TEMPLATE_CATEGORY" val="diagram"/>
  <p:tag name="KSO_WM_TEMPLATE_INDEX" val="20201548"/>
  <p:tag name="KSO_WM_UNIT_LAYERLEVEL" val="1_1_1_1_1"/>
  <p:tag name="KSO_WM_TAG_VERSION" val="1.0"/>
  <p:tag name="KSO_WM_BEAUTIFY_FLAG" val="#wm#"/>
  <p:tag name="KSO_WM_DIAGRAM_GROUP_CODE" val="p1-1"/>
  <p:tag name="KSO_WM_UNIT_TYPE" val="p_h_h_h_i"/>
  <p:tag name="KSO_WM_UNIT_INDEX" val="1_1_2_2_2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a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5"/>
  <p:tag name="KSO_WM_DIAGRAM_GROUP_CODE" val="p1-1"/>
  <p:tag name="KSO_WM_UNIT_TYPE" val="p_h_a"/>
  <p:tag name="KSO_WM_UNIT_INDEX" val="1_1_1"/>
  <p:tag name="KSO_WM_UNIT_PRESET_TEXT" val="添加标题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a*1_1_1_1"/>
  <p:tag name="KSO_WM_TEMPLATE_CATEGORY" val="diagram"/>
  <p:tag name="KSO_WM_TEMPLATE_INDEX" val="20201548"/>
  <p:tag name="KSO_WM_UNIT_LAYERLEVEL" val="1_1_1_1"/>
  <p:tag name="KSO_WM_TAG_VERSION" val="1.0"/>
  <p:tag name="KSO_WM_BEAUTIFY_FLAG" val="#wm#"/>
  <p:tag name="KSO_WM_UNIT_ISCONTENTSTITLE" val="0"/>
  <p:tag name="KSO_WM_UNIT_NOCLEAR" val="0"/>
  <p:tag name="KSO_WM_DIAGRAM_GROUP_CODE" val="p1-1"/>
  <p:tag name="KSO_WM_UNIT_TYPE" val="p_h_h_a"/>
  <p:tag name="KSO_WM_UNIT_INDEX" val="1_1_1_1"/>
  <p:tag name="KSO_WM_UNIT_PRESET_TEXT" val="添加标题"/>
  <p:tag name="KSO_WM_UNIT_VALUE" val="5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f*1_1_2_1"/>
  <p:tag name="KSO_WM_TEMPLATE_CATEGORY" val="diagram"/>
  <p:tag name="KSO_WM_TEMPLATE_INDEX" val="20201548"/>
  <p:tag name="KSO_WM_UNIT_LAYERLEVEL" val="1_1_1_1"/>
  <p:tag name="KSO_WM_TAG_VERSION" val="1.0"/>
  <p:tag name="KSO_WM_BEAUTIFY_FLAG" val="#wm#"/>
  <p:tag name="KSO_WM_UNIT_NOCLEAR" val="0"/>
  <p:tag name="KSO_WM_DIAGRAM_GROUP_CODE" val="p1-1"/>
  <p:tag name="KSO_WM_UNIT_TYPE" val="p_h_h_f"/>
  <p:tag name="KSO_WM_UNIT_INDEX" val="1_1_2_1"/>
  <p:tag name="KSO_WM_UNIT_PRESET_TEXT" val="添加文本"/>
  <p:tag name="KSO_WM_UNIT_VALUE" val="6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a*1_1_2_1"/>
  <p:tag name="KSO_WM_TEMPLATE_CATEGORY" val="diagram"/>
  <p:tag name="KSO_WM_TEMPLATE_INDEX" val="20201548"/>
  <p:tag name="KSO_WM_UNIT_LAYERLEVEL" val="1_1_1_1"/>
  <p:tag name="KSO_WM_TAG_VERSION" val="1.0"/>
  <p:tag name="KSO_WM_BEAUTIFY_FLAG" val="#wm#"/>
  <p:tag name="KSO_WM_UNIT_ISCONTENTSTITLE" val="0"/>
  <p:tag name="KSO_WM_UNIT_NOCLEAR" val="0"/>
  <p:tag name="KSO_WM_DIAGRAM_GROUP_CODE" val="p1-1"/>
  <p:tag name="KSO_WM_UNIT_TYPE" val="p_h_h_a"/>
  <p:tag name="KSO_WM_UNIT_INDEX" val="1_1_2_1"/>
  <p:tag name="KSO_WM_UNIT_PRESET_TEXT" val="添加标题"/>
  <p:tag name="KSO_WM_UNIT_VALUE" val="5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h_a*1_1_1_1_1"/>
  <p:tag name="KSO_WM_TEMPLATE_CATEGORY" val="diagram"/>
  <p:tag name="KSO_WM_TEMPLATE_INDEX" val="20201548"/>
  <p:tag name="KSO_WM_UNIT_LAYERLEVEL" val="1_1_1_1_1"/>
  <p:tag name="KSO_WM_TAG_VERSION" val="1.0"/>
  <p:tag name="KSO_WM_BEAUTIFY_FLAG" val="#wm#"/>
  <p:tag name="KSO_WM_UNIT_ISCONTENTSTITLE" val="0"/>
  <p:tag name="KSO_WM_UNIT_NOCLEAR" val="0"/>
  <p:tag name="KSO_WM_DIAGRAM_GROUP_CODE" val="p1-1"/>
  <p:tag name="KSO_WM_UNIT_TYPE" val="p_h_h_h_a"/>
  <p:tag name="KSO_WM_UNIT_INDEX" val="1_1_1_1_1"/>
  <p:tag name="KSO_WM_UNIT_PRESET_TEXT" val="添加标题"/>
  <p:tag name="KSO_WM_UNIT_VALUE" val="5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h_a*1_1_1_2_1"/>
  <p:tag name="KSO_WM_TEMPLATE_CATEGORY" val="diagram"/>
  <p:tag name="KSO_WM_TEMPLATE_INDEX" val="20201548"/>
  <p:tag name="KSO_WM_UNIT_LAYERLEVEL" val="1_1_1_1_1"/>
  <p:tag name="KSO_WM_TAG_VERSION" val="1.0"/>
  <p:tag name="KSO_WM_BEAUTIFY_FLAG" val="#wm#"/>
  <p:tag name="KSO_WM_UNIT_ISCONTENTSTITLE" val="0"/>
  <p:tag name="KSO_WM_UNIT_NOCLEAR" val="0"/>
  <p:tag name="KSO_WM_DIAGRAM_GROUP_CODE" val="p1-1"/>
  <p:tag name="KSO_WM_UNIT_TYPE" val="p_h_h_h_a"/>
  <p:tag name="KSO_WM_UNIT_INDEX" val="1_1_1_2_1"/>
  <p:tag name="KSO_WM_UNIT_PRESET_TEXT" val="添加标题"/>
  <p:tag name="KSO_WM_UNIT_VALUE" val="5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h_a*1_1_2_1_1"/>
  <p:tag name="KSO_WM_TEMPLATE_CATEGORY" val="diagram"/>
  <p:tag name="KSO_WM_TEMPLATE_INDEX" val="20201548"/>
  <p:tag name="KSO_WM_UNIT_LAYERLEVEL" val="1_1_1_1_1"/>
  <p:tag name="KSO_WM_TAG_VERSION" val="1.0"/>
  <p:tag name="KSO_WM_BEAUTIFY_FLAG" val="#wm#"/>
  <p:tag name="KSO_WM_UNIT_ISCONTENTSTITLE" val="0"/>
  <p:tag name="KSO_WM_UNIT_NOCLEAR" val="0"/>
  <p:tag name="KSO_WM_DIAGRAM_GROUP_CODE" val="p1-1"/>
  <p:tag name="KSO_WM_UNIT_TYPE" val="p_h_h_h_a"/>
  <p:tag name="KSO_WM_UNIT_INDEX" val="1_1_2_1_1"/>
  <p:tag name="KSO_WM_UNIT_PRESET_TEXT" val="添加标题"/>
  <p:tag name="KSO_WM_UNIT_VALUE" val="5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h_a*1_1_2_2_1"/>
  <p:tag name="KSO_WM_TEMPLATE_CATEGORY" val="diagram"/>
  <p:tag name="KSO_WM_TEMPLATE_INDEX" val="20201548"/>
  <p:tag name="KSO_WM_UNIT_LAYERLEVEL" val="1_1_1_1_1"/>
  <p:tag name="KSO_WM_TAG_VERSION" val="1.0"/>
  <p:tag name="KSO_WM_BEAUTIFY_FLAG" val="#wm#"/>
  <p:tag name="KSO_WM_UNIT_ISCONTENTSTITLE" val="0"/>
  <p:tag name="KSO_WM_UNIT_NOCLEAR" val="0"/>
  <p:tag name="KSO_WM_DIAGRAM_GROUP_CODE" val="p1-1"/>
  <p:tag name="KSO_WM_UNIT_TYPE" val="p_h_h_h_a"/>
  <p:tag name="KSO_WM_UNIT_INDEX" val="1_1_2_2_1"/>
  <p:tag name="KSO_WM_UNIT_PRESET_TEXT" val="添加标题"/>
  <p:tag name="KSO_WM_UNIT_VALUE" val="5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1_1*i*1"/>
  <p:tag name="KSO_WM_TEMPLATE_CATEGORY" val="diagram"/>
  <p:tag name="KSO_WM_TEMPLATE_INDEX" val="2020160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28.xml><?xml version="1.0" encoding="utf-8"?>
<p:tagLst xmlns:p="http://schemas.openxmlformats.org/presentationml/2006/main">
  <p:tag name="KSO_WM_BEAUTIFY_FLAG" val="#wm#"/>
  <p:tag name="KSO_WM_TEMPLATE_CATEGORY" val="diagram"/>
  <p:tag name="KSO_WM_TEMPLATE_INDEX" val="20201548"/>
  <p:tag name="KSO_WM_SLIDE_ID" val="diagram20201548_1"/>
  <p:tag name="KSO_WM_TEMPLATE_SUBCATEGORY" val="0"/>
  <p:tag name="KSO_WM_SLIDE_TYPE" val="text"/>
  <p:tag name="KSO_WM_SLIDE_SUBTYPE" val="diag"/>
  <p:tag name="KSO_WM_SLIDE_ITEM_CNT" val="7"/>
  <p:tag name="KSO_WM_SLIDE_INDEX" val="1"/>
  <p:tag name="KSO_WM_SLIDE_SIZE" val="842.144*345.604"/>
  <p:tag name="KSO_WM_SLIDE_POSITION" val="65.9279*154.651"/>
  <p:tag name="KSO_WM_TAG_VERSION" val="1.0"/>
  <p:tag name="KSO_WM_SLIDE_LAYOUT" val="a_f_p"/>
  <p:tag name="KSO_WM_SLIDE_LAYOUT_CNT" val="1_1_1"/>
  <p:tag name="KSO_WM_DIAGRAM_GROUP_CODE" val="p1-1"/>
  <p:tag name="KSO_WM_SLIDE_DIAGTYPE" val="p"/>
</p:tagLst>
</file>

<file path=ppt/tags/tag129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193509_3*m_h_f*1_2_1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3509_3*m_h_i*1_2_1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  <p:tag name="KSO_WM_UNIT_DIAGRAM_SCHEMECOLOR_ID" val="1"/>
</p:tagLst>
</file>

<file path=ppt/tags/tag131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193509_3*m_h_f*1_4_1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3509_3*m_h_i*1_1_2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  <p:tag name="KSO_WM_UNIT_DIAGRAM_SCHEMECOLOR_ID" val="1"/>
</p:tagLst>
</file>

<file path=ppt/tags/tag133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193509_3*m_h_f*1_1_1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34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93509_3*m_h_a*1_1_1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93509_3*m_h_i*1_3_1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LINE_FORE_SCHEMECOLOR_INDEX" val="7"/>
  <p:tag name="KSO_WM_UNIT_LINE_FILL_TYPE" val="2"/>
  <p:tag name="KSO_WM_UNIT_USESOURCEFORMAT_APPLY" val="1"/>
  <p:tag name="KSO_WM_UNIT_DIAGRAM_SCHEMECOLOR_ID" val="1"/>
</p:tagLst>
</file>

<file path=ppt/tags/tag136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193509_3*m_h_f*1_3_1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37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93509_3*m_h_a*1_3_1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93509_3*m_h_i*1_2_2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93509_3*m_h_i*1_2_3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193509_3*m_h_i*1_2_4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4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7"/>
  <p:tag name="KSO_WM_UNIT_ID" val="diagram20193509_3*m_h_i*1_2_7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93509_3*m_h_i*1_3_2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7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93509_3*m_h_i*1_3_3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7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44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7"/>
  <p:tag name="KSO_WM_UNIT_ID" val="diagram20193509_3*m_h_i*1_3_7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193509_3*m_h_i*1_4_2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8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193509_3*m_h_i*1_4_3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8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47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7"/>
  <p:tag name="KSO_WM_UNIT_ID" val="diagram20193509_3*m_h_i*1_4_7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93509_3*m_h_i*1_1_1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3509_3*m_h_i*1_1_3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6"/>
  <p:tag name="KSO_WM_UNIT_ID" val="diagram20193509_3*m_h_i*1_1_6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193509_3*m_h_i*1_3_4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4"/>
  <p:tag name="KSO_WM_UNIT_ID" val="diagram20193509_3*m_h_i*1_4_4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193509_3*m_h_i*1_1_4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  <p:tag name="KSO_WM_UNIT_DIAGRAM_SCHEMECOLOR_ID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193509_3*m_h_i*1_2_5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  <p:tag name="KSO_WM_UNIT_DIAGRAM_SCHEMECOLOR_ID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193509_3*m_h_i*1_2_6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  <p:tag name="KSO_WM_UNIT_DIAGRAM_SCHEMECOLOR_ID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20193509_3*m_h_i*1_3_5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LINE_FORE_SCHEMECOLOR_INDEX" val="7"/>
  <p:tag name="KSO_WM_UNIT_LINE_FILL_TYPE" val="2"/>
  <p:tag name="KSO_WM_UNIT_USESOURCEFORMAT_APPLY" val="1"/>
  <p:tag name="KSO_WM_UNIT_DIAGRAM_SCHEMECOLOR_ID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6"/>
  <p:tag name="KSO_WM_UNIT_ID" val="diagram20193509_3*m_h_i*1_3_6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LINE_FORE_SCHEMECOLOR_INDEX" val="7"/>
  <p:tag name="KSO_WM_UNIT_LINE_FILL_TYPE" val="2"/>
  <p:tag name="KSO_WM_UNIT_USESOURCEFORMAT_APPLY" val="1"/>
  <p:tag name="KSO_WM_UNIT_DIAGRAM_SCHEMECOLOR_ID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5"/>
  <p:tag name="KSO_WM_UNIT_ID" val="diagram20193509_3*m_h_i*1_4_5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LINE_FORE_SCHEMECOLOR_INDEX" val="8"/>
  <p:tag name="KSO_WM_UNIT_LINE_FILL_TYPE" val="2"/>
  <p:tag name="KSO_WM_UNIT_USESOURCEFORMAT_APPLY" val="1"/>
  <p:tag name="KSO_WM_UNIT_DIAGRAM_SCHEMECOLOR_ID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6"/>
  <p:tag name="KSO_WM_UNIT_ID" val="diagram20193509_3*m_h_i*1_4_6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LINE_FORE_SCHEMECOLOR_INDEX" val="8"/>
  <p:tag name="KSO_WM_UNIT_LINE_FILL_TYPE" val="2"/>
  <p:tag name="KSO_WM_UNIT_USESOURCEFORMAT_APPLY" val="1"/>
  <p:tag name="KSO_WM_UNIT_DIAGRAM_SCHEMECOLOR_ID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193509_3*m_h_i*1_1_5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  <p:tag name="KSO_WM_UNIT_DIAGRAM_SCHEMECOLOR_ID" val="1"/>
</p:tagLst>
</file>

<file path=ppt/tags/tag161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93509_3*m_h_a*1_1_1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62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193509_3*m_h_f*1_2_1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63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93509_3*m_h_a*1_3_1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16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5_1*a*1"/>
  <p:tag name="KSO_WM_TEMPLATE_CATEGORY" val="diagram"/>
  <p:tag name="KSO_WM_TEMPLATE_INDEX" val="20200325"/>
  <p:tag name="KSO_WM_UNIT_LAYERLEVEL" val="1"/>
  <p:tag name="KSO_WM_TAG_VERSION" val="1.0"/>
  <p:tag name="KSO_WM_BEAUTIFY_FLAG" val="#wm#"/>
  <p:tag name="KSO_WM_UNIT_SHOW_EDIT_AREA_INDICATION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1_1*i*1"/>
  <p:tag name="KSO_WM_TEMPLATE_CATEGORY" val="diagram"/>
  <p:tag name="KSO_WM_TEMPLATE_INDEX" val="2020160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66.xml><?xml version="1.0" encoding="utf-8"?>
<p:tagLst xmlns:p="http://schemas.openxmlformats.org/presentationml/2006/main">
  <p:tag name="KSO_WM_BEAUTIFY_FLAG" val="#wm#"/>
  <p:tag name="KSO_WM_TEMPLATE_CATEGORY" val="diagram"/>
  <p:tag name="KSO_WM_TEMPLATE_INDEX" val="20193509"/>
  <p:tag name="KSO_WM_SLIDE_ID" val="diagram20193509_5"/>
  <p:tag name="KSO_WM_TEMPLATE_SUBCATEGORY" val="0"/>
  <p:tag name="KSO_WM_SLIDE_TYPE" val="text"/>
  <p:tag name="KSO_WM_SLIDE_SUBTYPE" val="diag"/>
  <p:tag name="KSO_WM_SLIDE_ITEM_CNT" val="4"/>
  <p:tag name="KSO_WM_SLIDE_INDEX" val="5"/>
  <p:tag name="KSO_WM_SLIDE_SIZE" val="851.675*275.685"/>
  <p:tag name="KSO_WM_SLIDE_POSITION" val="54.25*140.25"/>
  <p:tag name="KSO_WM_DIAGRAM_GROUP_CODE" val="m1-1"/>
  <p:tag name="KSO_WM_SLIDE_DIAGTYPE" val="m"/>
  <p:tag name="KSO_WM_TAG_VERSION" val="1.0"/>
  <p:tag name="KSO_WM_SLIDE_LAYOUT" val="m"/>
  <p:tag name="KSO_WM_SLIDE_LAYOUT_CNT" val="1"/>
</p:tagLst>
</file>

<file path=ppt/tags/tag16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71_1*f*1"/>
  <p:tag name="KSO_WM_TEMPLATE_CATEGORY" val="diagram"/>
  <p:tag name="KSO_WM_TEMPLATE_INDEX" val="20200871"/>
  <p:tag name="KSO_WM_UNIT_LAYERLEVEL" val="1"/>
  <p:tag name="KSO_WM_TAG_VERSION" val="1.0"/>
  <p:tag name="KSO_WM_BEAUTIFY_FLAG" val="#wm#"/>
  <p:tag name="KSO_WM_UNIT_DEFAULT_FONT" val="14;20;2"/>
  <p:tag name="KSO_WM_UNIT_BLOCK" val="0"/>
</p:tagLst>
</file>

<file path=ppt/tags/tag16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71_1*a*1"/>
  <p:tag name="KSO_WM_TEMPLATE_CATEGORY" val="diagram"/>
  <p:tag name="KSO_WM_TEMPLATE_INDEX" val="20200871"/>
  <p:tag name="KSO_WM_UNIT_LAYERLEVEL" val="1"/>
  <p:tag name="KSO_WM_TAG_VERSION" val="1.0"/>
  <p:tag name="KSO_WM_BEAUTIFY_FLAG" val="#wm#"/>
  <p:tag name="KSO_WM_UNIT_DEFAULT_FONT" val="24;44;4"/>
  <p:tag name="KSO_WM_UNIT_BLOCK" val="0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1_1*i*1"/>
  <p:tag name="KSO_WM_TEMPLATE_CATEGORY" val="diagram"/>
  <p:tag name="KSO_WM_TEMPLATE_INDEX" val="2020160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71"/>
  <p:tag name="KSO_WM_SLIDE_ID" val="diagram20200871_1"/>
  <p:tag name="KSO_WM_TEMPLATE_SUBCATEGORY" val="1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65*437"/>
  <p:tag name="KSO_WM_SLIDE_POSITION" val="47*41"/>
  <p:tag name="KSO_WM_TAG_VERSION" val="1.0"/>
  <p:tag name="KSO_WM_SLIDE_LAYOUT" val="a_d_f"/>
  <p:tag name="KSO_WM_SLIDE_LAYOUT_CNT" val="1_1_1"/>
  <p:tag name="KSO_WM_SLIDE_LAYOUT_INFO" val="{&quot;direction&quot;:1,&quot;horizontalAlign&quot;:-1,&quot;verticalAlign&quot;:-1,&quot;type&quot;:1,&quot;diagramDirection&quot;:0,&quot;canSetOverLayout&quot;:0,&quot;isOverLayout&quot;:0,&quot;normalSize&quot;:{&quot;size1&quot;:52.1},&quot;minSize&quot;:{&quot;size1&quot;:29.5},&quot;maxSize&quot;:{&quot;size1&quot;:60.9},&quot;backgroundInfo&quot;:[{&quot;type&quot;:&quot;general&quot;,&quot;left&quot;:0.0,&quot;top&quot;:0.0,&quot;right&quot;:0.0,&quot;bottom&quot;:0.0}],&quot;subLayout&quot;:[{&quot;direction&quot;:0,&quot;horizontalAlign&quot;:-1,&quot;verticalAlign&quot;:-1,&quot;type&quot;:0,&quot;diagramDirection&quot;:1,&quot;canSetOverLayout&quot;:0,&quot;isOverLayout&quot;:0,&quot;margin&quot;:{&quot;left&quot;:1.66,&quot;top&quot;:1.477,&quot;right&quot;:1.512,&quot;bottom&quot;:2.143}},{&quot;direction&quot;:0,&quot;horizontalAlign&quot;:0,&quot;verticalAlign&quot;:1,&quot;type&quot;:1,&quot;diagramDirection&quot;:0,&quot;canSetOverLayout&quot;:1,&quot;isOverLayout&quot;:0,&quot;margin&quot;:{&quot;left&quot;:0.026,&quot;top&quot;:1.477,&quot;right&quot;:1.66,&quot;bottom&quot;:2.143},&quot;marginOverLayout&quot;:{&quot;left&quot;:0.026,&quot;top&quot;:0.0,&quot;right&quot;:0.0,&quot;bottom&quot;:0.0}}]}"/>
  <p:tag name="KSO_WM_SLIDE_BACKGROUND" val="[&quot;general&quot;]"/>
  <p:tag name="KSO_WM_SLIDE_RATIO" val="1.777778"/>
</p:tagLst>
</file>

<file path=ppt/tags/tag171.xml><?xml version="1.0" encoding="utf-8"?>
<p:tagLst xmlns:p="http://schemas.openxmlformats.org/presentationml/2006/main">
  <p:tag name="KSO_WM_UNIT_ISCONTENTSTITLE" val="0"/>
  <p:tag name="KSO_WM_UNIT_PRESET_TEXT" val="点击输入小标题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0325_1*h_a*1_1"/>
  <p:tag name="KSO_WM_TEMPLATE_CATEGORY" val="diagram"/>
  <p:tag name="KSO_WM_TEMPLATE_INDEX" val="20200325"/>
  <p:tag name="KSO_WM_UNIT_LAYERLEVEL" val="1_1"/>
  <p:tag name="KSO_WM_TAG_VERSION" val="1.0"/>
  <p:tag name="KSO_WM_BEAUTIFY_FLAG" val="#wm#"/>
  <p:tag name="KSO_WM_UNIT_SHOW_EDIT_AREA_INDICATION" val="1"/>
</p:tagLst>
</file>

<file path=ppt/tags/tag172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71_1*f*1"/>
  <p:tag name="KSO_WM_TEMPLATE_CATEGORY" val="diagram"/>
  <p:tag name="KSO_WM_TEMPLATE_INDEX" val="20200871"/>
  <p:tag name="KSO_WM_UNIT_LAYERLEVEL" val="1"/>
  <p:tag name="KSO_WM_TAG_VERSION" val="1.0"/>
  <p:tag name="KSO_WM_BEAUTIFY_FLAG" val="#wm#"/>
  <p:tag name="KSO_WM_UNIT_DEFAULT_FONT" val="14;20;2"/>
  <p:tag name="KSO_WM_UNIT_BLOCK" val="0"/>
</p:tagLst>
</file>

<file path=ppt/tags/tag173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5_1*a*1"/>
  <p:tag name="KSO_WM_TEMPLATE_CATEGORY" val="diagram"/>
  <p:tag name="KSO_WM_TEMPLATE_INDEX" val="20200325"/>
  <p:tag name="KSO_WM_UNIT_LAYERLEVEL" val="1"/>
  <p:tag name="KSO_WM_TAG_VERSION" val="1.0"/>
  <p:tag name="KSO_WM_BEAUTIFY_FLAG" val="#wm#"/>
  <p:tag name="KSO_WM_UNIT_SHOW_EDIT_AREA_INDICATION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1_1*i*1"/>
  <p:tag name="KSO_WM_TEMPLATE_CATEGORY" val="diagram"/>
  <p:tag name="KSO_WM_TEMPLATE_INDEX" val="2020160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75.xml><?xml version="1.0" encoding="utf-8"?>
<p:tagLst xmlns:p="http://schemas.openxmlformats.org/presentationml/2006/main">
  <p:tag name="KSO_WM_BEAUTIFY_FLAG" val="#wm#"/>
  <p:tag name="KSO_WM_TEMPLATE_CATEGORY" val="diagram"/>
  <p:tag name="KSO_WM_TEMPLATE_INDEX" val="20200325"/>
</p:tagLst>
</file>

<file path=ppt/tags/tag17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5_1*a*1"/>
  <p:tag name="KSO_WM_TEMPLATE_CATEGORY" val="diagram"/>
  <p:tag name="KSO_WM_TEMPLATE_INDEX" val="20200325"/>
  <p:tag name="KSO_WM_UNIT_LAYERLEVEL" val="1"/>
  <p:tag name="KSO_WM_TAG_VERSION" val="1.0"/>
  <p:tag name="KSO_WM_BEAUTIFY_FLAG" val="#wm#"/>
  <p:tag name="KSO_WM_UNIT_SHOW_EDIT_AREA_INDICATION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1_1*i*1"/>
  <p:tag name="KSO_WM_TEMPLATE_CATEGORY" val="diagram"/>
  <p:tag name="KSO_WM_TEMPLATE_INDEX" val="2020160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78.xml><?xml version="1.0" encoding="utf-8"?>
<p:tagLst xmlns:p="http://schemas.openxmlformats.org/presentationml/2006/main">
  <p:tag name="KSO_WM_BEAUTIFY_FLAG" val="#wm#"/>
  <p:tag name="KSO_WM_TEMPLATE_CATEGORY" val="diagram"/>
  <p:tag name="KSO_WM_TEMPLATE_INDEX" val="20200325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1_1*a*1"/>
  <p:tag name="KSO_WM_TEMPLATE_CATEGORY" val="diagram"/>
  <p:tag name="KSO_WM_TEMPLATE_INDEX" val="20201361"/>
  <p:tag name="KSO_WM_UNIT_LAYERLEVEL" val="1"/>
  <p:tag name="KSO_WM_TAG_VERSION" val="1.0"/>
  <p:tag name="KSO_WM_BEAUTIFY_FLAG" val="#wm#"/>
  <p:tag name="KSO_WM_UNIT_ISCONTENTSTITLE" val="0"/>
  <p:tag name="KSO_WM_UNIT_PRESET_TEXT" val="销售工作思路"/>
  <p:tag name="KSO_WM_UNIT_NOCLEAR" val="0"/>
  <p:tag name="KSO_WM_UNIT_VALUE" val="36"/>
  <p:tag name="KSO_WM_DIAGRAM_GROUP_CODE" val="m1-1"/>
  <p:tag name="KSO_WM_UNIT_TYPE" val="a"/>
  <p:tag name="KSO_WM_UNIT_INDEX" val="1"/>
  <p:tag name="KSO_WM_UNIT_TEXT_FILL_FORE_SCHEMECOLOR_INDEX" val="13"/>
  <p:tag name="KSO_WM_UNIT_TEXT_FILL_TYPE" val="1"/>
  <p:tag name="KSO_WM_UNIT_USESOURCEFORMAT_APPLY" val="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1_1*m_i*1_1"/>
  <p:tag name="KSO_WM_TEMPLATE_CATEGORY" val="diagram"/>
  <p:tag name="KSO_WM_TEMPLATE_INDEX" val="20201361"/>
  <p:tag name="KSO_WM_UNIT_LAYERLEVEL" val="1_1"/>
  <p:tag name="KSO_WM_TAG_VERSION" val="1.0"/>
  <p:tag name="KSO_WM_BEAUTIFY_FLAG" val="#wm#"/>
  <p:tag name="KSO_WM_DIAGRAM_GROUP_CODE" val="m1-1"/>
  <p:tag name="KSO_WM_UNIT_TYPE" val="m_i"/>
  <p:tag name="KSO_WM_UNIT_INDEX" val="1_1"/>
  <p:tag name="KSO_WM_UNIT_LINE_FORE_SCHEMECOLOR_INDEX" val="13"/>
  <p:tag name="KSO_WM_UNIT_LINE_FILL_TYPE" val="2"/>
  <p:tag name="KSO_WM_UNIT_USESOURCEFORMAT_APPLY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1_1*m_h_i*1_1_1"/>
  <p:tag name="KSO_WM_TEMPLATE_CATEGORY" val="diagram"/>
  <p:tag name="KSO_WM_TEMPLATE_INDEX" val="2020136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1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1_1*m_h_i*1_2_1"/>
  <p:tag name="KSO_WM_TEMPLATE_CATEGORY" val="diagram"/>
  <p:tag name="KSO_WM_TEMPLATE_INDEX" val="2020136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1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1_1*m_h_i*1_3_1"/>
  <p:tag name="KSO_WM_TEMPLATE_CATEGORY" val="diagram"/>
  <p:tag name="KSO_WM_TEMPLATE_INDEX" val="2020136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1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1_1*m_h_i*1_3_4"/>
  <p:tag name="KSO_WM_TEMPLATE_CATEGORY" val="diagram"/>
  <p:tag name="KSO_WM_TEMPLATE_INDEX" val="2020136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4"/>
  <p:tag name="KSO_WM_UNIT_TEXT_FILL_FORE_SCHEMECOLOR_INDEX" val="13"/>
  <p:tag name="KSO_WM_UNIT_TEXT_FILL_TYPE" val="1"/>
  <p:tag name="KSO_WM_UNIT_USESOURCEFORMAT_APPLY" val="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1_1*m_h_i*1_2_4"/>
  <p:tag name="KSO_WM_TEMPLATE_CATEGORY" val="diagram"/>
  <p:tag name="KSO_WM_TEMPLATE_INDEX" val="2020136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4"/>
  <p:tag name="KSO_WM_UNIT_TEXT_FILL_FORE_SCHEMECOLOR_INDEX" val="13"/>
  <p:tag name="KSO_WM_UNIT_TEXT_FILL_TYPE" val="1"/>
  <p:tag name="KSO_WM_UNIT_USESOURCEFORMAT_APPLY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1_1*m_h_i*1_1_4"/>
  <p:tag name="KSO_WM_TEMPLATE_CATEGORY" val="diagram"/>
  <p:tag name="KSO_WM_TEMPLATE_INDEX" val="2020136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4"/>
  <p:tag name="KSO_WM_UNIT_TEXT_FILL_FORE_SCHEMECOLOR_INDEX" val="13"/>
  <p:tag name="KSO_WM_UNIT_TEXT_FILL_TYPE" val="1"/>
  <p:tag name="KSO_WM_UNIT_USESOURCEFORMAT_APPLY" val="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1_1*m_h_a*1_1_1"/>
  <p:tag name="KSO_WM_TEMPLATE_CATEGORY" val="diagram"/>
  <p:tag name="KSO_WM_TEMPLATE_INDEX" val="20201361"/>
  <p:tag name="KSO_WM_UNIT_LAYERLEVEL" val="1_1_1"/>
  <p:tag name="KSO_WM_TAG_VERSION" val="1.0"/>
  <p:tag name="KSO_WM_BEAUTIFY_FLAG" val="#wm#"/>
  <p:tag name="KSO_WM_UNIT_ISCONTENTSTITLE" val="0"/>
  <p:tag name="KSO_WM_UNIT_PRESET_TEXT" val="接近环节"/>
  <p:tag name="KSO_WM_UNIT_NOCLEAR" val="0"/>
  <p:tag name="KSO_WM_UNIT_VALUE" val="9"/>
  <p:tag name="KSO_WM_DIAGRAM_GROUP_CODE" val="m1-1"/>
  <p:tag name="KSO_WM_UNIT_TYPE" val="m_h_a"/>
  <p:tag name="KSO_WM_UNIT_INDEX" val="1_1_1"/>
  <p:tag name="KSO_WM_UNIT_TEXT_FILL_FORE_SCHEMECOLOR_INDEX" val="5"/>
  <p:tag name="KSO_WM_UNIT_TEXT_FILL_TYPE" val="1"/>
  <p:tag name="KSO_WM_UNIT_USESOURCEFORMAT_APPLY" val="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1_1*m_h_f*1_2_1"/>
  <p:tag name="KSO_WM_TEMPLATE_CATEGORY" val="diagram"/>
  <p:tag name="KSO_WM_TEMPLATE_INDEX" val="20201361"/>
  <p:tag name="KSO_WM_UNIT_LAYERLEVEL" val="1_1_1"/>
  <p:tag name="KSO_WM_TAG_VERSION" val="1.0"/>
  <p:tag name="KSO_WM_BEAUTIFY_FLAG" val="#wm#"/>
  <p:tag name="KSO_WM_UNIT_PRESET_TEXT" val="运用提问来了解客户信息&#13;倾听客户的谈话来了解需求&#13;观察客户的非语言行为"/>
  <p:tag name="KSO_WM_UNIT_NOCLEAR" val="0"/>
  <p:tag name="KSO_WM_UNIT_VALUE" val="42"/>
  <p:tag name="KSO_WM_DIAGRAM_GROUP_CODE" val="m1-1"/>
  <p:tag name="KSO_WM_UNIT_TYPE" val="m_h_f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1_1*i*1"/>
  <p:tag name="KSO_WM_TEMPLATE_CATEGORY" val="diagram"/>
  <p:tag name="KSO_WM_TEMPLATE_INDEX" val="2020160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91.xml><?xml version="1.0" encoding="utf-8"?>
<p:tagLst xmlns:p="http://schemas.openxmlformats.org/presentationml/2006/main">
  <p:tag name="KSO_WM_BEAUTIFY_FLAG" val="#wm#"/>
  <p:tag name="KSO_WM_TEMPLATE_CATEGORY" val="diagram"/>
  <p:tag name="KSO_WM_TEMPLATE_INDEX" val="20201361"/>
  <p:tag name="KSO_WM_SLIDE_ID" val="diagram20201361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693.298*261.05"/>
  <p:tag name="KSO_WM_SLIDE_POSITION" val="133.533*191.534"/>
  <p:tag name="KSO_WM_TAG_VERSION" val="1.0"/>
  <p:tag name="KSO_WM_DIAGRAM_GROUP_CODE" val="m1-1"/>
  <p:tag name="KSO_WM_SLIDE_DIAGTYPE" val="m"/>
  <p:tag name="KSO_WM_SLIDE_LAYOUT" val="a_b_m"/>
  <p:tag name="KSO_WM_SLIDE_LAYOUT_CNT" val="1_1_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1_1*f*1"/>
  <p:tag name="KSO_WM_TEMPLATE_CATEGORY" val="diagram"/>
  <p:tag name="KSO_WM_TEMPLATE_INDEX" val="20201601"/>
  <p:tag name="KSO_WM_UNIT_LAYERLEVEL" val="1"/>
  <p:tag name="KSO_WM_TAG_VERSION" val="1.0"/>
  <p:tag name="KSO_WM_BEAUTIFY_FLAG" val="#wm#"/>
  <p:tag name="KSO_WM_UNIT_NOCLEAR" val="0"/>
  <p:tag name="KSO_WM_UNIT_VALUE" val="72"/>
  <p:tag name="KSO_WM_UNIT_TYPE" val="f"/>
  <p:tag name="KSO_WM_UNIT_INDEX" val="1"/>
  <p:tag name="KSO_WM_UNIT_PRESET_TEXT" val="点击此处添加正文，文字是您思想的提炼，为了演示发布的良好效果，请言简意赅的阐述您的观点。"/>
</p:tagLst>
</file>

<file path=ppt/tags/tag193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5_1*a*1"/>
  <p:tag name="KSO_WM_TEMPLATE_CATEGORY" val="diagram"/>
  <p:tag name="KSO_WM_TEMPLATE_INDEX" val="20200325"/>
  <p:tag name="KSO_WM_UNIT_LAYERLEVEL" val="1"/>
  <p:tag name="KSO_WM_TAG_VERSION" val="1.0"/>
  <p:tag name="KSO_WM_BEAUTIFY_FLAG" val="#wm#"/>
  <p:tag name="KSO_WM_UNIT_SHOW_EDIT_AREA_INDICATION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1_1*i*1"/>
  <p:tag name="KSO_WM_TEMPLATE_CATEGORY" val="diagram"/>
  <p:tag name="KSO_WM_TEMPLATE_INDEX" val="2020160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95.xml><?xml version="1.0" encoding="utf-8"?>
<p:tagLst xmlns:p="http://schemas.openxmlformats.org/presentationml/2006/main">
  <p:tag name="KSO_WM_BEAUTIFY_FLAG" val="#wm#"/>
  <p:tag name="KSO_WM_TEMPLATE_CATEGORY" val="diagram"/>
  <p:tag name="KSO_WM_TEMPLATE_INDEX" val="20201601"/>
  <p:tag name="KSO_WM_SLIDE_ID" val="diagram20201601_1"/>
  <p:tag name="KSO_WM_TEMPLATE_SUBCATEGORY" val="0"/>
  <p:tag name="KSO_WM_SLIDE_ITEM_CNT" val="0"/>
  <p:tag name="KSO_WM_SLIDE_INDEX" val="1"/>
  <p:tag name="KSO_WM_TAG_VERSION" val="1.0"/>
  <p:tag name="KSO_WM_SLIDE_TYPE" val="text"/>
  <p:tag name="KSO_WM_SLIDE_SUBTYPE" val="picTxt"/>
  <p:tag name="KSO_WM_SLIDE_SIZE" val="887*449"/>
  <p:tag name="KSO_WM_SLIDE_POSITION" val="37*42"/>
  <p:tag name="KSO_WM_SLIDE_LAYOUT" val="a_d_f"/>
  <p:tag name="KSO_WM_SLIDE_LAYOUT_CNT" val="1_3_1"/>
</p:tagLst>
</file>

<file path=ppt/tags/tag196.xml><?xml version="1.0" encoding="utf-8"?>
<p:tagLst xmlns:p="http://schemas.openxmlformats.org/presentationml/2006/main">
  <p:tag name="KSO_WM_DIAGRAM_VIRTUALLY_FRAME" val="{&quot;height&quot;:347,&quot;left&quot;:43.15,&quot;top&quot;:149.75,&quot;width&quot;:904.5}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6494_3*l_h_i*1_1_1"/>
  <p:tag name="KSO_WM_TEMPLATE_CATEGORY" val="diagram"/>
  <p:tag name="KSO_WM_TEMPLATE_INDEX" val="20196494"/>
  <p:tag name="KSO_WM_UNIT_LAYERLEVEL" val="1_1_1"/>
  <p:tag name="KSO_WM_TAG_VERSION" val="1.0"/>
  <p:tag name="KSO_WM_BEAUTIFY_FLAG" val="#wm#"/>
  <p:tag name="KSO_WM_DIAGRAM_GROUP_CODE" val="l1-1"/>
  <p:tag name="KSO_WM_UNIT_COLOR_SCHEME_SHAPE_ID" val="137"/>
  <p:tag name="KSO_WM_UNIT_COLOR_SCHEME_PARENT_PAGE" val="0_3"/>
  <p:tag name="KSO_WM_UNIT_FOIL_COLOR" val="1"/>
  <p:tag name="KSO_WM_UNIT_DIAGRAM_MODELTYPE" val="stripeEnum"/>
  <p:tag name="KSO_WM_UNIT_SUBTYPE" val="b"/>
  <p:tag name="KSO_WM_UNIT_TYPE" val="l_h_i"/>
  <p:tag name="KSO_WM_UNIT_INDEX" val="1_1_1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347,&quot;left&quot;:43.15,&quot;top&quot;:149.75,&quot;width&quot;:904.5}"/>
</p:tagLst>
</file>

<file path=ppt/tags/tag198.xml><?xml version="1.0" encoding="utf-8"?>
<p:tagLst xmlns:p="http://schemas.openxmlformats.org/presentationml/2006/main">
  <p:tag name="KSO_WM_UNIT_TEXT_PART_ID_V2" val="d-5-1"/>
  <p:tag name="KSO_WM_UNIT_HIGHLIGHT" val="0"/>
  <p:tag name="KSO_WM_UNIT_COMPATIBLE" val="0"/>
  <p:tag name="KSO_WM_UNIT_DIAGRAM_ISNUMVISUAL" val="0"/>
  <p:tag name="KSO_WM_UNIT_DIAGRAM_ISREFERUNIT" val="0"/>
  <p:tag name="KSO_WM_UNIT_ID" val="diagram20196494_3*l_h_f*1_1_1"/>
  <p:tag name="KSO_WM_TEMPLATE_CATEGORY" val="diagram"/>
  <p:tag name="KSO_WM_TEMPLATE_INDEX" val="20196494"/>
  <p:tag name="KSO_WM_UNIT_LAYERLEVEL" val="1_1_1"/>
  <p:tag name="KSO_WM_TAG_VERSION" val="1.0"/>
  <p:tag name="KSO_WM_BEAUTIFY_FLAG" val="#wm#"/>
  <p:tag name="KSO_WM_UNIT_PRESET_TEXT" val="点击此处添加正文，文字是您思想的提炼，为了最终呈现发布的良好效果，请言简意赅的阐述您的观点。"/>
  <p:tag name="KSO_WM_UNIT_NOCLEAR" val="0"/>
  <p:tag name="KSO_WM_UNIT_VALUE" val="63"/>
  <p:tag name="KSO_WM_DIAGRAM_GROUP_CODE" val="l1-1"/>
  <p:tag name="KSO_WM_UNIT_TYPE" val="l_h_f"/>
  <p:tag name="KSO_WM_UNIT_INDEX" val="1_1_1"/>
  <p:tag name="KSO_WM_UNIT_COLOR_SCHEME_SHAPE_ID" val="37"/>
  <p:tag name="KSO_WM_UNIT_COLOR_SCHEME_PARENT_PAGE" val="0_3"/>
  <p:tag name="KSO_WM_UNIT_DIAGRAM_MODELTYPE" val="stripeEnum"/>
  <p:tag name="KSO_WM_UNIT_TEXT_FILL_FORE_SCHEMECOLOR_INDEX" val="13"/>
  <p:tag name="KSO_WM_UNIT_TEXT_FILL_TYPE" val="1"/>
  <p:tag name="KSO_WM_UNIT_USESOURCEFORMAT_APPLY" val="1"/>
  <p:tag name="KSO_WM_DIAGRAM_VIRTUALLY_FRAME" val="{&quot;height&quot;:347,&quot;left&quot;:43.15,&quot;top&quot;:149.75,&quot;width&quot;:904.5}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6494_3*l_h_i*1_2_1"/>
  <p:tag name="KSO_WM_TEMPLATE_CATEGORY" val="diagram"/>
  <p:tag name="KSO_WM_TEMPLATE_INDEX" val="20196494"/>
  <p:tag name="KSO_WM_UNIT_LAYERLEVEL" val="1_1_1"/>
  <p:tag name="KSO_WM_TAG_VERSION" val="1.0"/>
  <p:tag name="KSO_WM_BEAUTIFY_FLAG" val="#wm#"/>
  <p:tag name="KSO_WM_DIAGRAM_GROUP_CODE" val="l1-1"/>
  <p:tag name="KSO_WM_UNIT_COLOR_SCHEME_SHAPE_ID" val="140"/>
  <p:tag name="KSO_WM_UNIT_COLOR_SCHEME_PARENT_PAGE" val="0_3"/>
  <p:tag name="KSO_WM_UNIT_FOIL_COLOR" val="1"/>
  <p:tag name="KSO_WM_UNIT_DIAGRAM_MODELTYPE" val="stripeEnum"/>
  <p:tag name="KSO_WM_UNIT_SUBTYPE" val="b"/>
  <p:tag name="KSO_WM_UNIT_TYPE" val="l_h_i"/>
  <p:tag name="KSO_WM_UNIT_INDEX" val="1_2_1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347,&quot;left&quot;:43.15,&quot;top&quot;:149.75,&quot;width&quot;:904.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6494_3*l_h_i*1_1_2"/>
  <p:tag name="KSO_WM_TEMPLATE_CATEGORY" val="diagram"/>
  <p:tag name="KSO_WM_TEMPLATE_INDEX" val="20196494"/>
  <p:tag name="KSO_WM_UNIT_LAYERLEVEL" val="1_1_1"/>
  <p:tag name="KSO_WM_TAG_VERSION" val="1.0"/>
  <p:tag name="KSO_WM_BEAUTIFY_FLAG" val="#wm#"/>
  <p:tag name="KSO_WM_DIAGRAM_GROUP_CODE" val="l1-1"/>
  <p:tag name="KSO_WM_UNIT_COLOR_SCHEME_SHAPE_ID" val="71"/>
  <p:tag name="KSO_WM_UNIT_COLOR_SCHEME_PARENT_PAGE" val="0_3"/>
  <p:tag name="KSO_WM_UNIT_DIAGRAM_MODELTYPE" val="stripeEnum"/>
  <p:tag name="KSO_WM_UNIT_SUBTYPE" val="e"/>
  <p:tag name="KSO_WM_UNIT_TYPE" val="l_h_i"/>
  <p:tag name="KSO_WM_UNIT_INDEX" val="1_1_2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347,&quot;left&quot;:43.15,&quot;top&quot;:149.75,&quot;width&quot;:904.5}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6494_3*l_h_i*1_1_3"/>
  <p:tag name="KSO_WM_TEMPLATE_CATEGORY" val="diagram"/>
  <p:tag name="KSO_WM_TEMPLATE_INDEX" val="20196494"/>
  <p:tag name="KSO_WM_UNIT_LAYERLEVEL" val="1_1_1"/>
  <p:tag name="KSO_WM_TAG_VERSION" val="1.0"/>
  <p:tag name="KSO_WM_BEAUTIFY_FLAG" val="#wm#"/>
  <p:tag name="KSO_WM_DIAGRAM_GROUP_CODE" val="l1-1"/>
  <p:tag name="KSO_WM_UNIT_COLOR_SCHEME_SHAPE_ID" val="35"/>
  <p:tag name="KSO_WM_UNIT_COLOR_SCHEME_PARENT_PAGE" val="0_3"/>
  <p:tag name="KSO_WM_UNIT_DIAGRAM_MODELTYPE" val="stripeEnum"/>
  <p:tag name="KSO_WM_UNIT_SUBTYPE" val="d"/>
  <p:tag name="KSO_WM_UNIT_TYPE" val="l_h_i"/>
  <p:tag name="KSO_WM_UNIT_INDEX" val="1_1_3"/>
  <p:tag name="KSO_WM_UNIT_TEXT_FILL_FORE_SCHEMECOLOR_INDEX" val="14"/>
  <p:tag name="KSO_WM_UNIT_TEXT_FILL_TYPE" val="1"/>
  <p:tag name="KSO_WM_UNIT_USESOURCEFORMAT_APPLY" val="1"/>
  <p:tag name="KSO_WM_DIAGRAM_VIRTUALLY_FRAME" val="{&quot;height&quot;:347,&quot;left&quot;:43.15,&quot;top&quot;:149.75,&quot;width&quot;:904.5}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6494_3*l_h_i*1_1_2"/>
  <p:tag name="KSO_WM_TEMPLATE_CATEGORY" val="diagram"/>
  <p:tag name="KSO_WM_TEMPLATE_INDEX" val="20196494"/>
  <p:tag name="KSO_WM_UNIT_LAYERLEVEL" val="1_1_1"/>
  <p:tag name="KSO_WM_TAG_VERSION" val="1.0"/>
  <p:tag name="KSO_WM_BEAUTIFY_FLAG" val="#wm#"/>
  <p:tag name="KSO_WM_DIAGRAM_GROUP_CODE" val="l1-1"/>
  <p:tag name="KSO_WM_UNIT_COLOR_SCHEME_SHAPE_ID" val="71"/>
  <p:tag name="KSO_WM_UNIT_COLOR_SCHEME_PARENT_PAGE" val="0_3"/>
  <p:tag name="KSO_WM_UNIT_DIAGRAM_MODELTYPE" val="stripeEnum"/>
  <p:tag name="KSO_WM_UNIT_SUBTYPE" val="e"/>
  <p:tag name="KSO_WM_UNIT_TYPE" val="l_h_i"/>
  <p:tag name="KSO_WM_UNIT_INDEX" val="1_1_2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347,&quot;left&quot;:43.15,&quot;top&quot;:149.75,&quot;width&quot;:904.5}"/>
</p:tagLst>
</file>

<file path=ppt/tags/tag203.xml><?xml version="1.0" encoding="utf-8"?>
<p:tagLst xmlns:p="http://schemas.openxmlformats.org/presentationml/2006/main">
  <p:tag name="KSO_WM_UNIT_TEXT_PART_ID_V2" val="d-5-1"/>
  <p:tag name="KSO_WM_UNIT_HIGHLIGHT" val="0"/>
  <p:tag name="KSO_WM_UNIT_COMPATIBLE" val="0"/>
  <p:tag name="KSO_WM_UNIT_DIAGRAM_ISNUMVISUAL" val="0"/>
  <p:tag name="KSO_WM_UNIT_DIAGRAM_ISREFERUNIT" val="0"/>
  <p:tag name="KSO_WM_UNIT_ID" val="diagram20196494_3*l_h_f*1_1_1"/>
  <p:tag name="KSO_WM_TEMPLATE_CATEGORY" val="diagram"/>
  <p:tag name="KSO_WM_TEMPLATE_INDEX" val="20196494"/>
  <p:tag name="KSO_WM_UNIT_LAYERLEVEL" val="1_1_1"/>
  <p:tag name="KSO_WM_TAG_VERSION" val="1.0"/>
  <p:tag name="KSO_WM_BEAUTIFY_FLAG" val="#wm#"/>
  <p:tag name="KSO_WM_UNIT_PRESET_TEXT" val="点击此处添加正文，文字是您思想的提炼，为了最终呈现发布的良好效果，请言简意赅的阐述您的观点。"/>
  <p:tag name="KSO_WM_UNIT_NOCLEAR" val="0"/>
  <p:tag name="KSO_WM_UNIT_VALUE" val="63"/>
  <p:tag name="KSO_WM_DIAGRAM_GROUP_CODE" val="l1-1"/>
  <p:tag name="KSO_WM_UNIT_TYPE" val="l_h_f"/>
  <p:tag name="KSO_WM_UNIT_INDEX" val="1_1_1"/>
  <p:tag name="KSO_WM_UNIT_COLOR_SCHEME_SHAPE_ID" val="37"/>
  <p:tag name="KSO_WM_UNIT_COLOR_SCHEME_PARENT_PAGE" val="0_3"/>
  <p:tag name="KSO_WM_UNIT_DIAGRAM_MODELTYPE" val="stripeEnum"/>
  <p:tag name="KSO_WM_UNIT_TEXT_FILL_FORE_SCHEMECOLOR_INDEX" val="13"/>
  <p:tag name="KSO_WM_UNIT_TEXT_FILL_TYPE" val="1"/>
  <p:tag name="KSO_WM_UNIT_USESOURCEFORMAT_APPLY" val="1"/>
  <p:tag name="KSO_WM_DIAGRAM_VIRTUALLY_FRAME" val="{&quot;height&quot;:347,&quot;left&quot;:43.15,&quot;top&quot;:149.75,&quot;width&quot;:904.5}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6494_3*l_h_i*1_1_1"/>
  <p:tag name="KSO_WM_TEMPLATE_CATEGORY" val="diagram"/>
  <p:tag name="KSO_WM_TEMPLATE_INDEX" val="20196494"/>
  <p:tag name="KSO_WM_UNIT_LAYERLEVEL" val="1_1_1"/>
  <p:tag name="KSO_WM_TAG_VERSION" val="1.0"/>
  <p:tag name="KSO_WM_BEAUTIFY_FLAG" val="#wm#"/>
  <p:tag name="KSO_WM_DIAGRAM_GROUP_CODE" val="l1-1"/>
  <p:tag name="KSO_WM_UNIT_COLOR_SCHEME_SHAPE_ID" val="137"/>
  <p:tag name="KSO_WM_UNIT_COLOR_SCHEME_PARENT_PAGE" val="0_3"/>
  <p:tag name="KSO_WM_UNIT_FOIL_COLOR" val="1"/>
  <p:tag name="KSO_WM_UNIT_DIAGRAM_MODELTYPE" val="stripeEnum"/>
  <p:tag name="KSO_WM_UNIT_SUBTYPE" val="b"/>
  <p:tag name="KSO_WM_UNIT_TYPE" val="l_h_i"/>
  <p:tag name="KSO_WM_UNIT_INDEX" val="1_1_1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347,&quot;left&quot;:43.15,&quot;top&quot;:149.75,&quot;width&quot;:904.5}"/>
</p:tagLst>
</file>

<file path=ppt/tags/tag205.xml><?xml version="1.0" encoding="utf-8"?>
<p:tagLst xmlns:p="http://schemas.openxmlformats.org/presentationml/2006/main">
  <p:tag name="KSO_WM_UNIT_TEXT_PART_ID_V2" val="d-5-1"/>
  <p:tag name="KSO_WM_UNIT_HIGHLIGHT" val="0"/>
  <p:tag name="KSO_WM_UNIT_COMPATIBLE" val="0"/>
  <p:tag name="KSO_WM_UNIT_DIAGRAM_ISNUMVISUAL" val="0"/>
  <p:tag name="KSO_WM_UNIT_DIAGRAM_ISREFERUNIT" val="0"/>
  <p:tag name="KSO_WM_UNIT_ID" val="diagram20196494_3*l_h_f*1_1_1"/>
  <p:tag name="KSO_WM_TEMPLATE_CATEGORY" val="diagram"/>
  <p:tag name="KSO_WM_TEMPLATE_INDEX" val="20196494"/>
  <p:tag name="KSO_WM_UNIT_LAYERLEVEL" val="1_1_1"/>
  <p:tag name="KSO_WM_TAG_VERSION" val="1.0"/>
  <p:tag name="KSO_WM_BEAUTIFY_FLAG" val="#wm#"/>
  <p:tag name="KSO_WM_UNIT_PRESET_TEXT" val="点击此处添加正文，文字是您思想的提炼，为了最终呈现发布的良好效果，请言简意赅的阐述您的观点。"/>
  <p:tag name="KSO_WM_UNIT_NOCLEAR" val="0"/>
  <p:tag name="KSO_WM_UNIT_VALUE" val="63"/>
  <p:tag name="KSO_WM_DIAGRAM_GROUP_CODE" val="l1-1"/>
  <p:tag name="KSO_WM_UNIT_TYPE" val="l_h_f"/>
  <p:tag name="KSO_WM_UNIT_INDEX" val="1_1_1"/>
  <p:tag name="KSO_WM_UNIT_COLOR_SCHEME_SHAPE_ID" val="37"/>
  <p:tag name="KSO_WM_UNIT_COLOR_SCHEME_PARENT_PAGE" val="0_3"/>
  <p:tag name="KSO_WM_UNIT_DIAGRAM_MODELTYPE" val="stripeEnum"/>
  <p:tag name="KSO_WM_UNIT_TEXT_FILL_FORE_SCHEMECOLOR_INDEX" val="13"/>
  <p:tag name="KSO_WM_UNIT_TEXT_FILL_TYPE" val="1"/>
  <p:tag name="KSO_WM_UNIT_USESOURCEFORMAT_APPLY" val="1"/>
  <p:tag name="KSO_WM_DIAGRAM_VIRTUALLY_FRAME" val="{&quot;height&quot;:347,&quot;left&quot;:43.15,&quot;top&quot;:149.75,&quot;width&quot;:904.5}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6494_3*l_h_i*1_2_1"/>
  <p:tag name="KSO_WM_TEMPLATE_CATEGORY" val="diagram"/>
  <p:tag name="KSO_WM_TEMPLATE_INDEX" val="20196494"/>
  <p:tag name="KSO_WM_UNIT_LAYERLEVEL" val="1_1_1"/>
  <p:tag name="KSO_WM_TAG_VERSION" val="1.0"/>
  <p:tag name="KSO_WM_BEAUTIFY_FLAG" val="#wm#"/>
  <p:tag name="KSO_WM_DIAGRAM_GROUP_CODE" val="l1-1"/>
  <p:tag name="KSO_WM_UNIT_COLOR_SCHEME_SHAPE_ID" val="140"/>
  <p:tag name="KSO_WM_UNIT_COLOR_SCHEME_PARENT_PAGE" val="0_3"/>
  <p:tag name="KSO_WM_UNIT_FOIL_COLOR" val="1"/>
  <p:tag name="KSO_WM_UNIT_DIAGRAM_MODELTYPE" val="stripeEnum"/>
  <p:tag name="KSO_WM_UNIT_SUBTYPE" val="b"/>
  <p:tag name="KSO_WM_UNIT_TYPE" val="l_h_i"/>
  <p:tag name="KSO_WM_UNIT_INDEX" val="1_2_1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347,&quot;left&quot;:43.15,&quot;top&quot;:149.75,&quot;width&quot;:904.5}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6494_3*l_h_i*1_1_2"/>
  <p:tag name="KSO_WM_TEMPLATE_CATEGORY" val="diagram"/>
  <p:tag name="KSO_WM_TEMPLATE_INDEX" val="20196494"/>
  <p:tag name="KSO_WM_UNIT_LAYERLEVEL" val="1_1_1"/>
  <p:tag name="KSO_WM_TAG_VERSION" val="1.0"/>
  <p:tag name="KSO_WM_BEAUTIFY_FLAG" val="#wm#"/>
  <p:tag name="KSO_WM_DIAGRAM_GROUP_CODE" val="l1-1"/>
  <p:tag name="KSO_WM_UNIT_COLOR_SCHEME_SHAPE_ID" val="71"/>
  <p:tag name="KSO_WM_UNIT_COLOR_SCHEME_PARENT_PAGE" val="0_3"/>
  <p:tag name="KSO_WM_UNIT_DIAGRAM_MODELTYPE" val="stripeEnum"/>
  <p:tag name="KSO_WM_UNIT_SUBTYPE" val="e"/>
  <p:tag name="KSO_WM_UNIT_TYPE" val="l_h_i"/>
  <p:tag name="KSO_WM_UNIT_INDEX" val="1_1_2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347,&quot;left&quot;:43.15,&quot;top&quot;:149.75,&quot;width&quot;:904.5}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6494_3*l_h_i*1_1_2"/>
  <p:tag name="KSO_WM_TEMPLATE_CATEGORY" val="diagram"/>
  <p:tag name="KSO_WM_TEMPLATE_INDEX" val="20196494"/>
  <p:tag name="KSO_WM_UNIT_LAYERLEVEL" val="1_1_1"/>
  <p:tag name="KSO_WM_TAG_VERSION" val="1.0"/>
  <p:tag name="KSO_WM_BEAUTIFY_FLAG" val="#wm#"/>
  <p:tag name="KSO_WM_DIAGRAM_GROUP_CODE" val="l1-1"/>
  <p:tag name="KSO_WM_UNIT_COLOR_SCHEME_SHAPE_ID" val="71"/>
  <p:tag name="KSO_WM_UNIT_COLOR_SCHEME_PARENT_PAGE" val="0_3"/>
  <p:tag name="KSO_WM_UNIT_DIAGRAM_MODELTYPE" val="stripeEnum"/>
  <p:tag name="KSO_WM_UNIT_SUBTYPE" val="e"/>
  <p:tag name="KSO_WM_UNIT_TYPE" val="l_h_i"/>
  <p:tag name="KSO_WM_UNIT_INDEX" val="1_1_2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347,&quot;left&quot;:43.15,&quot;top&quot;:149.75,&quot;width&quot;:904.5}"/>
</p:tagLst>
</file>

<file path=ppt/tags/tag209.xml><?xml version="1.0" encoding="utf-8"?>
<p:tagLst xmlns:p="http://schemas.openxmlformats.org/presentationml/2006/main">
  <p:tag name="KSO_WM_UNIT_TEXT_PART_ID_V2" val="d-5-1"/>
  <p:tag name="KSO_WM_UNIT_HIGHLIGHT" val="0"/>
  <p:tag name="KSO_WM_UNIT_COMPATIBLE" val="0"/>
  <p:tag name="KSO_WM_UNIT_DIAGRAM_ISNUMVISUAL" val="0"/>
  <p:tag name="KSO_WM_UNIT_DIAGRAM_ISREFERUNIT" val="0"/>
  <p:tag name="KSO_WM_UNIT_ID" val="diagram20196494_3*l_h_f*1_1_1"/>
  <p:tag name="KSO_WM_TEMPLATE_CATEGORY" val="diagram"/>
  <p:tag name="KSO_WM_TEMPLATE_INDEX" val="20196494"/>
  <p:tag name="KSO_WM_UNIT_LAYERLEVEL" val="1_1_1"/>
  <p:tag name="KSO_WM_TAG_VERSION" val="1.0"/>
  <p:tag name="KSO_WM_BEAUTIFY_FLAG" val="#wm#"/>
  <p:tag name="KSO_WM_UNIT_PRESET_TEXT" val="点击此处添加正文，文字是您思想的提炼，为了最终呈现发布的良好效果，请言简意赅的阐述您的观点。"/>
  <p:tag name="KSO_WM_UNIT_NOCLEAR" val="0"/>
  <p:tag name="KSO_WM_UNIT_VALUE" val="63"/>
  <p:tag name="KSO_WM_DIAGRAM_GROUP_CODE" val="l1-1"/>
  <p:tag name="KSO_WM_UNIT_TYPE" val="l_h_f"/>
  <p:tag name="KSO_WM_UNIT_INDEX" val="1_1_1"/>
  <p:tag name="KSO_WM_UNIT_COLOR_SCHEME_SHAPE_ID" val="37"/>
  <p:tag name="KSO_WM_UNIT_COLOR_SCHEME_PARENT_PAGE" val="0_3"/>
  <p:tag name="KSO_WM_UNIT_DIAGRAM_MODELTYPE" val="stripeEnum"/>
  <p:tag name="KSO_WM_UNIT_TEXT_FILL_FORE_SCHEMECOLOR_INDEX" val="13"/>
  <p:tag name="KSO_WM_UNIT_TEXT_FILL_TYPE" val="1"/>
  <p:tag name="KSO_WM_UNIT_USESOURCEFORMAT_APPLY" val="1"/>
  <p:tag name="KSO_WM_DIAGRAM_VIRTUALLY_FRAME" val="{&quot;height&quot;:347,&quot;left&quot;:43.15,&quot;top&quot;:149.75,&quot;width&quot;:904.5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6494_3*l_h_i*1_1_3"/>
  <p:tag name="KSO_WM_TEMPLATE_CATEGORY" val="diagram"/>
  <p:tag name="KSO_WM_TEMPLATE_INDEX" val="20196494"/>
  <p:tag name="KSO_WM_UNIT_LAYERLEVEL" val="1_1_1"/>
  <p:tag name="KSO_WM_TAG_VERSION" val="1.0"/>
  <p:tag name="KSO_WM_BEAUTIFY_FLAG" val="#wm#"/>
  <p:tag name="KSO_WM_DIAGRAM_GROUP_CODE" val="l1-1"/>
  <p:tag name="KSO_WM_UNIT_COLOR_SCHEME_SHAPE_ID" val="35"/>
  <p:tag name="KSO_WM_UNIT_COLOR_SCHEME_PARENT_PAGE" val="0_3"/>
  <p:tag name="KSO_WM_UNIT_DIAGRAM_MODELTYPE" val="stripeEnum"/>
  <p:tag name="KSO_WM_UNIT_SUBTYPE" val="d"/>
  <p:tag name="KSO_WM_UNIT_TYPE" val="l_h_i"/>
  <p:tag name="KSO_WM_UNIT_INDEX" val="1_1_3"/>
  <p:tag name="KSO_WM_UNIT_TEXT_FILL_FORE_SCHEMECOLOR_INDEX" val="14"/>
  <p:tag name="KSO_WM_UNIT_TEXT_FILL_TYPE" val="1"/>
  <p:tag name="KSO_WM_UNIT_USESOURCEFORMAT_APPLY" val="1"/>
  <p:tag name="KSO_WM_DIAGRAM_VIRTUALLY_FRAME" val="{&quot;height&quot;:347,&quot;left&quot;:43.15,&quot;top&quot;:149.75,&quot;width&quot;:904.5}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6494_3*l_h_i*1_1_3"/>
  <p:tag name="KSO_WM_TEMPLATE_CATEGORY" val="diagram"/>
  <p:tag name="KSO_WM_TEMPLATE_INDEX" val="20196494"/>
  <p:tag name="KSO_WM_UNIT_LAYERLEVEL" val="1_1_1"/>
  <p:tag name="KSO_WM_TAG_VERSION" val="1.0"/>
  <p:tag name="KSO_WM_BEAUTIFY_FLAG" val="#wm#"/>
  <p:tag name="KSO_WM_DIAGRAM_GROUP_CODE" val="l1-1"/>
  <p:tag name="KSO_WM_UNIT_COLOR_SCHEME_SHAPE_ID" val="35"/>
  <p:tag name="KSO_WM_UNIT_COLOR_SCHEME_PARENT_PAGE" val="0_3"/>
  <p:tag name="KSO_WM_UNIT_DIAGRAM_MODELTYPE" val="stripeEnum"/>
  <p:tag name="KSO_WM_UNIT_SUBTYPE" val="d"/>
  <p:tag name="KSO_WM_UNIT_TYPE" val="l_h_i"/>
  <p:tag name="KSO_WM_UNIT_INDEX" val="1_1_3"/>
  <p:tag name="KSO_WM_UNIT_TEXT_FILL_FORE_SCHEMECOLOR_INDEX" val="14"/>
  <p:tag name="KSO_WM_UNIT_TEXT_FILL_TYPE" val="1"/>
  <p:tag name="KSO_WM_UNIT_USESOURCEFORMAT_APPLY" val="1"/>
  <p:tag name="KSO_WM_DIAGRAM_VIRTUALLY_FRAME" val="{&quot;height&quot;:347,&quot;left&quot;:43.15,&quot;top&quot;:149.75,&quot;width&quot;:904.5}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6494_3*l_h_i*1_1_3"/>
  <p:tag name="KSO_WM_TEMPLATE_CATEGORY" val="diagram"/>
  <p:tag name="KSO_WM_TEMPLATE_INDEX" val="20196494"/>
  <p:tag name="KSO_WM_UNIT_LAYERLEVEL" val="1_1_1"/>
  <p:tag name="KSO_WM_TAG_VERSION" val="1.0"/>
  <p:tag name="KSO_WM_BEAUTIFY_FLAG" val="#wm#"/>
  <p:tag name="KSO_WM_DIAGRAM_GROUP_CODE" val="l1-1"/>
  <p:tag name="KSO_WM_UNIT_COLOR_SCHEME_SHAPE_ID" val="35"/>
  <p:tag name="KSO_WM_UNIT_COLOR_SCHEME_PARENT_PAGE" val="0_3"/>
  <p:tag name="KSO_WM_UNIT_DIAGRAM_MODELTYPE" val="stripeEnum"/>
  <p:tag name="KSO_WM_UNIT_SUBTYPE" val="d"/>
  <p:tag name="KSO_WM_UNIT_TYPE" val="l_h_i"/>
  <p:tag name="KSO_WM_UNIT_INDEX" val="1_1_3"/>
  <p:tag name="KSO_WM_UNIT_TEXT_FILL_FORE_SCHEMECOLOR_INDEX" val="14"/>
  <p:tag name="KSO_WM_UNIT_TEXT_FILL_TYPE" val="1"/>
  <p:tag name="KSO_WM_UNIT_USESOURCEFORMAT_APPLY" val="1"/>
  <p:tag name="KSO_WM_DIAGRAM_VIRTUALLY_FRAME" val="{&quot;height&quot;:347,&quot;left&quot;:43.15,&quot;top&quot;:149.75,&quot;width&quot;:904.5}"/>
</p:tagLst>
</file>

<file path=ppt/tags/tag213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5_1*a*1"/>
  <p:tag name="KSO_WM_TEMPLATE_CATEGORY" val="diagram"/>
  <p:tag name="KSO_WM_TEMPLATE_INDEX" val="20200325"/>
  <p:tag name="KSO_WM_UNIT_LAYERLEVEL" val="1"/>
  <p:tag name="KSO_WM_TAG_VERSION" val="1.0"/>
  <p:tag name="KSO_WM_BEAUTIFY_FLAG" val="#wm#"/>
  <p:tag name="KSO_WM_UNIT_SHOW_EDIT_AREA_INDICATION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1_1*i*1"/>
  <p:tag name="KSO_WM_TEMPLATE_CATEGORY" val="diagram"/>
  <p:tag name="KSO_WM_TEMPLATE_INDEX" val="2020160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15.xml><?xml version="1.0" encoding="utf-8"?>
<p:tagLst xmlns:p="http://schemas.openxmlformats.org/presentationml/2006/main">
  <p:tag name="KSO_WM_BEAUTIFY_FLAG" val="#wm#"/>
  <p:tag name="KSO_WM_TEMPLATE_CATEGORY" val="diagram"/>
  <p:tag name="KSO_WM_TEMPLATE_INDEX" val="20196494"/>
  <p:tag name="KSO_WM_SLIDE_ID" val="diagram20196494_3"/>
  <p:tag name="KSO_WM_SLIDE_ITEM_CNT" val="4"/>
  <p:tag name="KSO_WM_SLIDE_INDEX" val="3"/>
  <p:tag name="KSO_WM_TAG_VERSION" val="1.0"/>
  <p:tag name="KSO_WM_SLIDE_TYPE" val="text"/>
  <p:tag name="KSO_WM_SLIDE_SUBTYPE" val="pureTxt"/>
  <p:tag name="KSO_WM_SLIDE_SIZE" val="854*376.892"/>
  <p:tag name="KSO_WM_SLIDE_POSITION" val="53*122.108"/>
  <p:tag name="KSO_WM_DIAGRAM_GROUP_CODE" val="l1-1"/>
  <p:tag name="KSO_WM_SLIDE_DIAGTYPE" val="l"/>
  <p:tag name="KSO_WM_SLIDE_LAYOUT" val="a_l"/>
  <p:tag name="KSO_WM_SLIDE_LAYOUT_CNT" val="1_1"/>
  <p:tag name="KSO_WM_SLIDE_COLORSCHEME_VERSION" val="3.2"/>
  <p:tag name="KSO_WM_TEMPLATE_SUBCATEGORY" val="0"/>
</p:tagLst>
</file>

<file path=ppt/tags/tag21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5_1*a*1"/>
  <p:tag name="KSO_WM_TEMPLATE_CATEGORY" val="diagram"/>
  <p:tag name="KSO_WM_TEMPLATE_INDEX" val="20200325"/>
  <p:tag name="KSO_WM_UNIT_LAYERLEVEL" val="1"/>
  <p:tag name="KSO_WM_TAG_VERSION" val="1.0"/>
  <p:tag name="KSO_WM_BEAUTIFY_FLAG" val="#wm#"/>
  <p:tag name="KSO_WM_UNIT_SHOW_EDIT_AREA_INDICATION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1_1*i*1"/>
  <p:tag name="KSO_WM_TEMPLATE_CATEGORY" val="diagram"/>
  <p:tag name="KSO_WM_TEMPLATE_INDEX" val="2020160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18.xml><?xml version="1.0" encoding="utf-8"?>
<p:tagLst xmlns:p="http://schemas.openxmlformats.org/presentationml/2006/main">
  <p:tag name="KSO_WM_BEAUTIFY_FLAG" val="#wm#"/>
  <p:tag name="KSO_WM_TEMPLATE_CATEGORY" val="diagram"/>
  <p:tag name="KSO_WM_TEMPLATE_INDEX" val="20201601"/>
  <p:tag name="KSO_WM_SLIDE_ID" val="diagram20201601_1"/>
  <p:tag name="KSO_WM_TEMPLATE_SUBCATEGORY" val="0"/>
  <p:tag name="KSO_WM_SLIDE_ITEM_CNT" val="0"/>
  <p:tag name="KSO_WM_SLIDE_INDEX" val="1"/>
  <p:tag name="KSO_WM_TAG_VERSION" val="1.0"/>
  <p:tag name="KSO_WM_SLIDE_TYPE" val="text"/>
  <p:tag name="KSO_WM_SLIDE_SUBTYPE" val="picTxt"/>
  <p:tag name="KSO_WM_SLIDE_SIZE" val="887*449"/>
  <p:tag name="KSO_WM_SLIDE_POSITION" val="37*42"/>
  <p:tag name="KSO_WM_SLIDE_LAYOUT" val="a_d_f"/>
  <p:tag name="KSO_WM_SLIDE_LAYOUT_CNT" val="1_3_1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COLOR_SCHEME_SHAPE_ID" val="9"/>
  <p:tag name="KSO_WM_UNIT_COLOR_SCHEME_PARENT_PAGE" val="0_4"/>
  <p:tag name="KSO_WM_UNIT_TIMELINE_EMPHASIS_ID" val="1"/>
  <p:tag name="KSO_WM_UNIT_HIGHLIGHT" val="0"/>
  <p:tag name="KSO_WM_UNIT_COMPATIBLE" val="0"/>
  <p:tag name="KSO_WM_DIAGRAM_GROUP_CODE" val="m1-1"/>
  <p:tag name="KSO_WM_UNIT_TYPE" val="m_i"/>
  <p:tag name="KSO_WM_UNIT_INDEX" val="1_1"/>
  <p:tag name="KSO_WM_UNIT_ID" val="diagram20191589_4*m_i*1_1"/>
  <p:tag name="KSO_WM_TEMPLATE_CATEGORY" val="diagram"/>
  <p:tag name="KSO_WM_TEMPLATE_INDEX" val="20191589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1.xml><?xml version="1.0" encoding="utf-8"?>
<p:tagLst xmlns:p="http://schemas.openxmlformats.org/presentationml/2006/main">
  <p:tag name="KSO_WM_UNIT_TIMELINE_IDINGROUP" val="1"/>
  <p:tag name="KSO_WM_UNIT_COLOR_SCHEME_SHAPE_ID" val="18"/>
  <p:tag name="KSO_WM_UNIT_COLOR_SCHEME_PARENT_PAGE" val="0_4"/>
  <p:tag name="KSO_WM_UNIT_TIMELINE_EMPHASIS_ID" val="1"/>
  <p:tag name="KSO_WM_UNIT_HIGHLIGHT" val="0"/>
  <p:tag name="KSO_WM_UNIT_COMPATIBLE" val="0"/>
  <p:tag name="KSO_WM_DIAGRAM_GROUP_CODE" val="m1-1"/>
  <p:tag name="KSO_WM_UNIT_TYPE" val="m_h_i"/>
  <p:tag name="KSO_WM_UNIT_INDEX" val="1_1_1"/>
  <p:tag name="KSO_WM_UNIT_ID" val="diagram20191589_4*m_h_i*1_1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222.xml><?xml version="1.0" encoding="utf-8"?>
<p:tagLst xmlns:p="http://schemas.openxmlformats.org/presentationml/2006/main">
  <p:tag name="KSO_WM_UNIT_TIMELINE_IDINGROUP" val="3"/>
  <p:tag name="KSO_WM_UNIT_COLOR_SCHEME_SHAPE_ID" val="44"/>
  <p:tag name="KSO_WM_UNIT_COLOR_SCHEME_PARENT_PAGE" val="0_4"/>
  <p:tag name="KSO_WM_UNIT_TIMELINE_EMPHASIS_ID" val="3"/>
  <p:tag name="KSO_WM_UNIT_HIGHLIGHT" val="0"/>
  <p:tag name="KSO_WM_UNIT_COMPATIBLE" val="0"/>
  <p:tag name="KSO_WM_DIAGRAM_GROUP_CODE" val="m1-1"/>
  <p:tag name="KSO_WM_UNIT_TYPE" val="m_h_i"/>
  <p:tag name="KSO_WM_UNIT_INDEX" val="1_1_2"/>
  <p:tag name="KSO_WM_UNIT_ID" val="diagram20191589_4*m_h_i*1_1_2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UNIT_TIMELINE_IDINGROUP" val="4"/>
  <p:tag name="KSO_WM_UNIT_COLOR_SCHEME_SHAPE_ID" val="47"/>
  <p:tag name="KSO_WM_UNIT_COLOR_SCHEME_PARENT_PAGE" val="0_4"/>
  <p:tag name="KSO_WM_UNIT_TIMELINE_EMPHASIS_ID" val="4"/>
  <p:tag name="KSO_WM_UNIT_PRESET_TEXT" val="简单地描述该时间点发生的一些事件"/>
  <p:tag name="KSO_WM_UNIT_VALUE" val="22"/>
  <p:tag name="KSO_WM_UNIT_HIGHLIGHT" val="0"/>
  <p:tag name="KSO_WM_UNIT_COMPATIBLE" val="0"/>
  <p:tag name="KSO_WM_DIAGRAM_GROUP_CODE" val="m1-1"/>
  <p:tag name="KSO_WM_UNIT_TYPE" val="m_h_h_f"/>
  <p:tag name="KSO_WM_UNIT_INDEX" val="1_1_1_1"/>
  <p:tag name="KSO_WM_UNIT_ID" val="diagram20191589_4*m_h_h_f*1_1_1_1"/>
  <p:tag name="KSO_WM_TEMPLATE_CATEGORY" val="diagram"/>
  <p:tag name="KSO_WM_TEMPLATE_INDEX" val="20191589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TEXT_FILL_FORE_SCHEMECOLOR_INDEX" val="14"/>
  <p:tag name="KSO_WM_UNIT_TEXT_FILL_TYPE" val="1"/>
  <p:tag name="KSO_WM_UNIT_USESOURCEFORMAT_APPLY" val="1"/>
</p:tagLst>
</file>

<file path=ppt/tags/tag224.xml><?xml version="1.0" encoding="utf-8"?>
<p:tagLst xmlns:p="http://schemas.openxmlformats.org/presentationml/2006/main">
  <p:tag name="KSO_WM_UNIT_TIMELINE_IDINGROUP" val="6"/>
  <p:tag name="KSO_WM_UNIT_COLOR_SCHEME_SHAPE_ID" val="20"/>
  <p:tag name="KSO_WM_UNIT_COLOR_SCHEME_PARENT_PAGE" val="0_4"/>
  <p:tag name="KSO_WM_UNIT_TIMELINE_EMPHASIS_ID" val="6"/>
  <p:tag name="KSO_WM_UNIT_HIGHLIGHT" val="0"/>
  <p:tag name="KSO_WM_UNIT_COMPATIBLE" val="0"/>
  <p:tag name="KSO_WM_DIAGRAM_GROUP_CODE" val="m1-1"/>
  <p:tag name="KSO_WM_UNIT_TYPE" val="m_h_i"/>
  <p:tag name="KSO_WM_UNIT_INDEX" val="1_1_3"/>
  <p:tag name="KSO_WM_UNIT_ID" val="diagram20191589_4*m_h_i*1_1_3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TIMELINE_IDINGROUP" val="1"/>
  <p:tag name="KSO_WM_UNIT_COLOR_SCHEME_SHAPE_ID" val="10"/>
  <p:tag name="KSO_WM_UNIT_COLOR_SCHEME_PARENT_PAGE" val="0_4"/>
  <p:tag name="KSO_WM_UNIT_TIMELINE_EMPHASIS_ID" val="1"/>
  <p:tag name="KSO_WM_UNIT_HIGHLIGHT" val="0"/>
  <p:tag name="KSO_WM_UNIT_COMPATIBLE" val="0"/>
  <p:tag name="KSO_WM_DIAGRAM_GROUP_CODE" val="m1-1"/>
  <p:tag name="KSO_WM_UNIT_TYPE" val="m_h_i"/>
  <p:tag name="KSO_WM_UNIT_INDEX" val="1_2_1"/>
  <p:tag name="KSO_WM_UNIT_ID" val="diagram20191589_4*m_h_i*1_2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6"/>
  <p:tag name="KSO_WM_UNIT_LINE_FILL_TYPE" val="2"/>
  <p:tag name="KSO_WM_UNIT_USESOURCEFORMAT_APPLY" val="1"/>
</p:tagLst>
</file>

<file path=ppt/tags/tag226.xml><?xml version="1.0" encoding="utf-8"?>
<p:tagLst xmlns:p="http://schemas.openxmlformats.org/presentationml/2006/main">
  <p:tag name="KSO_WM_UNIT_TIMELINE_IDINGROUP" val="3"/>
  <p:tag name="KSO_WM_UNIT_COLOR_SCHEME_SHAPE_ID" val="12"/>
  <p:tag name="KSO_WM_UNIT_COLOR_SCHEME_PARENT_PAGE" val="0_4"/>
  <p:tag name="KSO_WM_UNIT_TIMELINE_EMPHASIS_ID" val="3"/>
  <p:tag name="KSO_WM_UNIT_HIGHLIGHT" val="0"/>
  <p:tag name="KSO_WM_UNIT_COMPATIBLE" val="0"/>
  <p:tag name="KSO_WM_DIAGRAM_GROUP_CODE" val="m1-1"/>
  <p:tag name="KSO_WM_UNIT_TYPE" val="m_h_i"/>
  <p:tag name="KSO_WM_UNIT_INDEX" val="1_2_2"/>
  <p:tag name="KSO_WM_UNIT_ID" val="diagram20191589_4*m_h_i*1_2_2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TIMELINE_IDINGROUP" val="4"/>
  <p:tag name="KSO_WM_UNIT_COLOR_SCHEME_SHAPE_ID" val="13"/>
  <p:tag name="KSO_WM_UNIT_COLOR_SCHEME_PARENT_PAGE" val="0_4"/>
  <p:tag name="KSO_WM_UNIT_TIMELINE_EMPHASIS_ID" val="4"/>
  <p:tag name="KSO_WM_UNIT_PRESET_TEXT" val="简单地描述该时间点发生的一些事件"/>
  <p:tag name="KSO_WM_UNIT_VALUE" val="22"/>
  <p:tag name="KSO_WM_UNIT_HIGHLIGHT" val="0"/>
  <p:tag name="KSO_WM_UNIT_COMPATIBLE" val="0"/>
  <p:tag name="KSO_WM_DIAGRAM_GROUP_CODE" val="m1-1"/>
  <p:tag name="KSO_WM_UNIT_TYPE" val="m_h_h_f"/>
  <p:tag name="KSO_WM_UNIT_INDEX" val="1_2_1_1"/>
  <p:tag name="KSO_WM_UNIT_ID" val="diagram20191589_4*m_h_h_f*1_2_1_1"/>
  <p:tag name="KSO_WM_TEMPLATE_CATEGORY" val="diagram"/>
  <p:tag name="KSO_WM_TEMPLATE_INDEX" val="20191589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TEXT_FILL_FORE_SCHEMECOLOR_INDEX" val="14"/>
  <p:tag name="KSO_WM_UNIT_TEXT_FILL_TYPE" val="1"/>
  <p:tag name="KSO_WM_UNIT_USESOURCEFORMAT_APPLY" val="1"/>
</p:tagLst>
</file>

<file path=ppt/tags/tag228.xml><?xml version="1.0" encoding="utf-8"?>
<p:tagLst xmlns:p="http://schemas.openxmlformats.org/presentationml/2006/main">
  <p:tag name="KSO_WM_UNIT_TIMELINE_IDINGROUP" val="5"/>
  <p:tag name="KSO_WM_UNIT_COLOR_SCHEME_SHAPE_ID" val="14"/>
  <p:tag name="KSO_WM_UNIT_COLOR_SCHEME_PARENT_PAGE" val="0_4"/>
  <p:tag name="KSO_WM_UNIT_TIMELINE_EMPHASIS_ID" val="5"/>
  <p:tag name="KSO_WM_UNIT_ISCONTENTSTITLE" val="0"/>
  <p:tag name="KSO_WM_UNIT_PRESET_TEXT" val="事件内容标题"/>
  <p:tag name="KSO_WM_UNIT_VALUE" val="7"/>
  <p:tag name="KSO_WM_UNIT_HIGHLIGHT" val="0"/>
  <p:tag name="KSO_WM_UNIT_COMPATIBLE" val="0"/>
  <p:tag name="KSO_WM_DIAGRAM_GROUP_CODE" val="m1-1"/>
  <p:tag name="KSO_WM_UNIT_TYPE" val="m_h_h_a"/>
  <p:tag name="KSO_WM_UNIT_INDEX" val="1_2_1_1"/>
  <p:tag name="KSO_WM_UNIT_ID" val="diagram20191589_4*m_h_h_a*1_2_1_1"/>
  <p:tag name="KSO_WM_TEMPLATE_CATEGORY" val="diagram"/>
  <p:tag name="KSO_WM_TEMPLATE_INDEX" val="20191589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USESOURCEFORMAT_APPLY" val="1"/>
</p:tagLst>
</file>

<file path=ppt/tags/tag229.xml><?xml version="1.0" encoding="utf-8"?>
<p:tagLst xmlns:p="http://schemas.openxmlformats.org/presentationml/2006/main">
  <p:tag name="KSO_WM_UNIT_TIMELINE_IDINGROUP" val="6"/>
  <p:tag name="KSO_WM_UNIT_COLOR_SCHEME_SHAPE_ID" val="15"/>
  <p:tag name="KSO_WM_UNIT_COLOR_SCHEME_PARENT_PAGE" val="0_4"/>
  <p:tag name="KSO_WM_UNIT_TIMELINE_EMPHASIS_ID" val="6"/>
  <p:tag name="KSO_WM_UNIT_HIGHLIGHT" val="0"/>
  <p:tag name="KSO_WM_UNIT_COMPATIBLE" val="0"/>
  <p:tag name="KSO_WM_DIAGRAM_GROUP_CODE" val="m1-1"/>
  <p:tag name="KSO_WM_UNIT_TYPE" val="m_h_i"/>
  <p:tag name="KSO_WM_UNIT_INDEX" val="1_2_3"/>
  <p:tag name="KSO_WM_UNIT_ID" val="diagram20191589_4*m_h_i*1_2_3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IMELINE_IDINGROUP" val="1"/>
  <p:tag name="KSO_WM_UNIT_COLOR_SCHEME_SHAPE_ID" val="16"/>
  <p:tag name="KSO_WM_UNIT_COLOR_SCHEME_PARENT_PAGE" val="0_4"/>
  <p:tag name="KSO_WM_UNIT_TIMELINE_EMPHASIS_ID" val="1"/>
  <p:tag name="KSO_WM_UNIT_HIGHLIGHT" val="0"/>
  <p:tag name="KSO_WM_UNIT_COMPATIBLE" val="0"/>
  <p:tag name="KSO_WM_DIAGRAM_GROUP_CODE" val="m1-1"/>
  <p:tag name="KSO_WM_UNIT_TYPE" val="m_h_i"/>
  <p:tag name="KSO_WM_UNIT_INDEX" val="1_3_1"/>
  <p:tag name="KSO_WM_UNIT_ID" val="diagram20191589_4*m_h_i*1_3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7"/>
  <p:tag name="KSO_WM_UNIT_LINE_FILL_TYPE" val="2"/>
  <p:tag name="KSO_WM_UNIT_USESOURCEFORMAT_APPLY" val="1"/>
</p:tagLst>
</file>

<file path=ppt/tags/tag231.xml><?xml version="1.0" encoding="utf-8"?>
<p:tagLst xmlns:p="http://schemas.openxmlformats.org/presentationml/2006/main">
  <p:tag name="KSO_WM_UNIT_TIMELINE_IDINGROUP" val="3"/>
  <p:tag name="KSO_WM_UNIT_COLOR_SCHEME_SHAPE_ID" val="19"/>
  <p:tag name="KSO_WM_UNIT_COLOR_SCHEME_PARENT_PAGE" val="0_4"/>
  <p:tag name="KSO_WM_UNIT_TIMELINE_EMPHASIS_ID" val="3"/>
  <p:tag name="KSO_WM_UNIT_HIGHLIGHT" val="0"/>
  <p:tag name="KSO_WM_UNIT_COMPATIBLE" val="0"/>
  <p:tag name="KSO_WM_DIAGRAM_GROUP_CODE" val="m1-1"/>
  <p:tag name="KSO_WM_UNIT_TYPE" val="m_h_i"/>
  <p:tag name="KSO_WM_UNIT_INDEX" val="1_3_2"/>
  <p:tag name="KSO_WM_UNIT_ID" val="diagram20191589_4*m_h_i*1_3_2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7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32.xml><?xml version="1.0" encoding="utf-8"?>
<p:tagLst xmlns:p="http://schemas.openxmlformats.org/presentationml/2006/main">
  <p:tag name="KSO_WM_UNIT_TIMELINE_IDINGROUP" val="4"/>
  <p:tag name="KSO_WM_UNIT_COLOR_SCHEME_SHAPE_ID" val="21"/>
  <p:tag name="KSO_WM_UNIT_COLOR_SCHEME_PARENT_PAGE" val="0_4"/>
  <p:tag name="KSO_WM_UNIT_TIMELINE_EMPHASIS_ID" val="4"/>
  <p:tag name="KSO_WM_UNIT_PRESET_TEXT" val="简单地描述该时间点发生的一些事件"/>
  <p:tag name="KSO_WM_UNIT_VALUE" val="22"/>
  <p:tag name="KSO_WM_UNIT_HIGHLIGHT" val="0"/>
  <p:tag name="KSO_WM_UNIT_COMPATIBLE" val="0"/>
  <p:tag name="KSO_WM_DIAGRAM_GROUP_CODE" val="m1-1"/>
  <p:tag name="KSO_WM_UNIT_TYPE" val="m_h_h_f"/>
  <p:tag name="KSO_WM_UNIT_INDEX" val="1_3_1_1"/>
  <p:tag name="KSO_WM_UNIT_ID" val="diagram20191589_4*m_h_h_f*1_3_1_1"/>
  <p:tag name="KSO_WM_TEMPLATE_CATEGORY" val="diagram"/>
  <p:tag name="KSO_WM_TEMPLATE_INDEX" val="20191589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TEXT_FILL_FORE_SCHEMECOLOR_INDEX" val="14"/>
  <p:tag name="KSO_WM_UNIT_TEXT_FILL_TYPE" val="1"/>
  <p:tag name="KSO_WM_UNIT_USESOURCEFORMAT_APPLY" val="1"/>
</p:tagLst>
</file>

<file path=ppt/tags/tag233.xml><?xml version="1.0" encoding="utf-8"?>
<p:tagLst xmlns:p="http://schemas.openxmlformats.org/presentationml/2006/main">
  <p:tag name="KSO_WM_UNIT_TIMELINE_IDINGROUP" val="5"/>
  <p:tag name="KSO_WM_UNIT_COLOR_SCHEME_SHAPE_ID" val="22"/>
  <p:tag name="KSO_WM_UNIT_COLOR_SCHEME_PARENT_PAGE" val="0_4"/>
  <p:tag name="KSO_WM_UNIT_TIMELINE_EMPHASIS_ID" val="5"/>
  <p:tag name="KSO_WM_UNIT_ISCONTENTSTITLE" val="0"/>
  <p:tag name="KSO_WM_UNIT_PRESET_TEXT" val="事件内容标题"/>
  <p:tag name="KSO_WM_UNIT_VALUE" val="7"/>
  <p:tag name="KSO_WM_UNIT_HIGHLIGHT" val="0"/>
  <p:tag name="KSO_WM_UNIT_COMPATIBLE" val="0"/>
  <p:tag name="KSO_WM_DIAGRAM_GROUP_CODE" val="m1-1"/>
  <p:tag name="KSO_WM_UNIT_TYPE" val="m_h_h_a"/>
  <p:tag name="KSO_WM_UNIT_INDEX" val="1_3_1_1"/>
  <p:tag name="KSO_WM_UNIT_ID" val="diagram20191589_4*m_h_h_a*1_3_1_1"/>
  <p:tag name="KSO_WM_TEMPLATE_CATEGORY" val="diagram"/>
  <p:tag name="KSO_WM_TEMPLATE_INDEX" val="20191589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USESOURCEFORMAT_APPLY" val="1"/>
</p:tagLst>
</file>

<file path=ppt/tags/tag234.xml><?xml version="1.0" encoding="utf-8"?>
<p:tagLst xmlns:p="http://schemas.openxmlformats.org/presentationml/2006/main">
  <p:tag name="KSO_WM_UNIT_TIMELINE_IDINGROUP" val="6"/>
  <p:tag name="KSO_WM_UNIT_COLOR_SCHEME_SHAPE_ID" val="23"/>
  <p:tag name="KSO_WM_UNIT_COLOR_SCHEME_PARENT_PAGE" val="0_4"/>
  <p:tag name="KSO_WM_UNIT_TIMELINE_EMPHASIS_ID" val="6"/>
  <p:tag name="KSO_WM_UNIT_HIGHLIGHT" val="0"/>
  <p:tag name="KSO_WM_UNIT_COMPATIBLE" val="0"/>
  <p:tag name="KSO_WM_DIAGRAM_GROUP_CODE" val="m1-1"/>
  <p:tag name="KSO_WM_UNIT_TYPE" val="m_h_i"/>
  <p:tag name="KSO_WM_UNIT_INDEX" val="1_3_3"/>
  <p:tag name="KSO_WM_UNIT_ID" val="diagram20191589_4*m_h_i*1_3_3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UNIT_COLOR_SCHEME_SHAPE_ID" val="24"/>
  <p:tag name="KSO_WM_UNIT_COLOR_SCHEME_PARENT_PAGE" val="0_4"/>
  <p:tag name="KSO_WM_UNIT_TIMELINE_EMPHASIS_ID" val="3"/>
  <p:tag name="KSO_WM_UNIT_HIGHLIGHT" val="0"/>
  <p:tag name="KSO_WM_UNIT_COMPATIBLE" val="0"/>
  <p:tag name="KSO_WM_DIAGRAM_GROUP_CODE" val="m1-1"/>
  <p:tag name="KSO_WM_UNIT_TYPE" val="m_i"/>
  <p:tag name="KSO_WM_UNIT_INDEX" val="1_2"/>
  <p:tag name="KSO_WM_UNIT_ID" val="diagram20191589_4*m_i*1_2"/>
  <p:tag name="KSO_WM_TEMPLATE_CATEGORY" val="diagram"/>
  <p:tag name="KSO_WM_TEMPLATE_INDEX" val="20191589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36.xml><?xml version="1.0" encoding="utf-8"?>
<p:tagLst xmlns:p="http://schemas.openxmlformats.org/presentationml/2006/main">
  <p:tag name="KSO_WM_UNIT_TIMELINE_IDINGROUP" val="4"/>
  <p:tag name="KSO_WM_UNIT_COLOR_SCHEME_SHAPE_ID" val="13"/>
  <p:tag name="KSO_WM_UNIT_COLOR_SCHEME_PARENT_PAGE" val="0_4"/>
  <p:tag name="KSO_WM_UNIT_TIMELINE_EMPHASIS_ID" val="4"/>
  <p:tag name="KSO_WM_UNIT_PRESET_TEXT" val="简单地描述该时间点发生的一些事件"/>
  <p:tag name="KSO_WM_UNIT_VALUE" val="22"/>
  <p:tag name="KSO_WM_UNIT_HIGHLIGHT" val="0"/>
  <p:tag name="KSO_WM_UNIT_COMPATIBLE" val="0"/>
  <p:tag name="KSO_WM_DIAGRAM_GROUP_CODE" val="m1-1"/>
  <p:tag name="KSO_WM_UNIT_TYPE" val="m_h_h_f"/>
  <p:tag name="KSO_WM_UNIT_INDEX" val="1_2_1_1"/>
  <p:tag name="KSO_WM_UNIT_ID" val="diagram20191589_4*m_h_h_f*1_2_1_1"/>
  <p:tag name="KSO_WM_TEMPLATE_CATEGORY" val="diagram"/>
  <p:tag name="KSO_WM_TEMPLATE_INDEX" val="20191589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TEXT_FILL_FORE_SCHEMECOLOR_INDEX" val="14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5_1*a*1"/>
  <p:tag name="KSO_WM_TEMPLATE_CATEGORY" val="diagram"/>
  <p:tag name="KSO_WM_TEMPLATE_INDEX" val="20200325"/>
  <p:tag name="KSO_WM_UNIT_LAYERLEVEL" val="1"/>
  <p:tag name="KSO_WM_TAG_VERSION" val="1.0"/>
  <p:tag name="KSO_WM_BEAUTIFY_FLAG" val="#wm#"/>
  <p:tag name="KSO_WM_UNIT_SHOW_EDIT_AREA_INDICATION" val="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1_1*i*1"/>
  <p:tag name="KSO_WM_TEMPLATE_CATEGORY" val="diagram"/>
  <p:tag name="KSO_WM_TEMPLATE_INDEX" val="2020160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39.xml><?xml version="1.0" encoding="utf-8"?>
<p:tagLst xmlns:p="http://schemas.openxmlformats.org/presentationml/2006/main">
  <p:tag name="KSO_WM_BEAUTIFY_FLAG" val="#wm#"/>
  <p:tag name="KSO_WM_TEMPLATE_CATEGORY" val="diagram"/>
  <p:tag name="KSO_WM_TEMPLATE_INDEX" val="20191589"/>
  <p:tag name="KSO_WM_SLIDE_COLORSCHEME_VERSION" val="3.2"/>
  <p:tag name="KSO_WM_SLIDE_TIMELINE_TYPE" val="start"/>
  <p:tag name="KSO_WM_SLIDE_MODEL_TYPE" val="timeline"/>
  <p:tag name="KSO_WM_SLIDE_TIMELINE_MINITEMS" val="2"/>
  <p:tag name="KSO_WM_SLIDE_TIMELINE_MAXITEMS" val="3"/>
  <p:tag name="KSO_WM_SLIDE_ID" val="diagram20191589_4"/>
  <p:tag name="KSO_WM_SLIDE_TYPE" val="text"/>
  <p:tag name="KSO_WM_SLIDE_SUBTYPE" val="diag"/>
  <p:tag name="KSO_WM_SLIDE_ITEM_CNT" val="3"/>
  <p:tag name="KSO_WM_SLIDE_INDEX" val="4"/>
  <p:tag name="KSO_WM_SLIDE_SIZE" val="827.984*230.814"/>
  <p:tag name="KSO_WM_SLIDE_POSITION" val="81.3595*182.762"/>
  <p:tag name="KSO_WM_DIAGRAM_GROUP_CODE" val="m1-1"/>
  <p:tag name="KSO_WM_SLIDE_DIAGTYPE" val="m"/>
  <p:tag name="KSO_WM_TAG_VERSION" val="1.0"/>
  <p:tag name="KSO_WM_SLIDE_LAYOUT" val="a_m"/>
  <p:tag name="KSO_WM_SLIDE_LAYOUT_CNT" val="1_1"/>
  <p:tag name="KSO_WM_TEMPLATE_SUBCATEGORY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24_1*f*1"/>
  <p:tag name="KSO_WM_TEMPLATE_CATEGORY" val="diagram"/>
  <p:tag name="KSO_WM_TEMPLATE_INDEX" val="20200424"/>
  <p:tag name="KSO_WM_UNIT_LAYERLEVEL" val="1"/>
  <p:tag name="KSO_WM_TAG_VERSION" val="1.0"/>
  <p:tag name="KSO_WM_BEAUTIFY_FLAG" val="#wm#"/>
  <p:tag name="KSO_WM_UNIT_DEFAULT_FONT" val="14;20;2"/>
  <p:tag name="KSO_WM_UNIT_BLOCK" val="0"/>
</p:tagLst>
</file>

<file path=ppt/tags/tag241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5_1*a*1"/>
  <p:tag name="KSO_WM_TEMPLATE_CATEGORY" val="diagram"/>
  <p:tag name="KSO_WM_TEMPLATE_INDEX" val="20200325"/>
  <p:tag name="KSO_WM_UNIT_LAYERLEVEL" val="1"/>
  <p:tag name="KSO_WM_TAG_VERSION" val="1.0"/>
  <p:tag name="KSO_WM_BEAUTIFY_FLAG" val="#wm#"/>
  <p:tag name="KSO_WM_UNIT_SHOW_EDIT_AREA_INDICATION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1_1*i*1"/>
  <p:tag name="KSO_WM_TEMPLATE_CATEGORY" val="diagram"/>
  <p:tag name="KSO_WM_TEMPLATE_INDEX" val="2020160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43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24"/>
  <p:tag name="KSO_WM_SLIDE_ID" val="diagram20200424_1"/>
  <p:tag name="KSO_WM_TEMPLATE_SUBCATEGORY" val="1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44*440"/>
  <p:tag name="KSO_WM_SLIDE_POSITION" val="57*49"/>
  <p:tag name="KSO_WM_TAG_VERSION" val="1.0"/>
  <p:tag name="KSO_WM_SLIDE_LAYOUT" val="a_d_f"/>
  <p:tag name="KSO_WM_SLIDE_LAYOUT_CNT" val="1_3_1"/>
  <p:tag name="KSO_WM_SLIDE_LAYOUT_INFO" val="{&quot;direction&quot;:1,&quot;horizontalAlign&quot;:-1,&quot;verticalAlign&quot;:-1,&quot;type&quot;:1,&quot;diagramDirection&quot;:0,&quot;canSetOverLayout&quot;:0,&quot;isOverLayout&quot;:0,&quot;normalSize&quot;:{&quot;size1&quot;:52.7},&quot;minSize&quot;:{&quot;size1&quot;:35.7},&quot;maxSize&quot;:{&quot;size1&quot;:58.7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1,&quot;diagramDirection&quot;:0,&quot;canSetOverLayout&quot;:1,&quot;isOverLayout&quot;:0,&quot;margin&quot;:{&quot;left&quot;:2.022,&quot;top&quot;:1.759,&quot;right&quot;:1.962,&quot;bottom&quot;:1.759},&quot;marginOverLayout&quot;:{&quot;left&quot;:0.0,&quot;top&quot;:0.0,&quot;right&quot;:1.962,&quot;bottom&quot;:0.0}},{&quot;direction&quot;:0,&quot;horizontalAlign&quot;:1,&quot;verticalAlign&quot;:1,&quot;type&quot;:0,&quot;diagramDirection&quot;:1,&quot;canSetOverLayout&quot;:0,&quot;isOverLayout&quot;:0,&quot;margin&quot;:{&quot;left&quot;:0.026,&quot;top&quot;:1.759,&quot;right&quot;:2.022,&quot;bottom&quot;:1.759}}]}"/>
  <p:tag name="KSO_WM_SLIDE_CAN_ADD_NAVIGATION" val="1"/>
  <p:tag name="KSO_WM_SLIDE_BACKGROUND" val="[&quot;general&quot;,&quot;frame&quot;]"/>
  <p:tag name="KSO_WM_SLIDE_RATIO" val="1.777778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8"/>
  <p:tag name="KSO_WM_UNIT_ID" val="diagram20191997_2*r_i*1_8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DIAGRAM_CONTRAST_TITLE_CNT" val="2"/>
  <p:tag name="KSO_WM_UNIT_DIAGRAM_DIMENSION_TITLE_CNT" val="2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5"/>
  <p:tag name="KSO_WM_UNIT_ID" val="diagram20191997_2*r_i*1_15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DIAGRAM_CONTRAST_TITLE_CNT" val="2"/>
  <p:tag name="KSO_WM_UNIT_DIAGRAM_DIMENSION_TITLE_CNT" val="2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4"/>
  <p:tag name="KSO_WM_UNIT_ID" val="diagram20191997_2*r_i*1_14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DIAGRAM_CONTRAST_TITLE_CNT" val="2"/>
  <p:tag name="KSO_WM_UNIT_DIAGRAM_DIMENSION_TITLE_CNT" val="2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3"/>
  <p:tag name="KSO_WM_UNIT_ID" val="diagram20191997_2*r_i*1_13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DIAGRAM_CONTRAST_TITLE_CNT" val="2"/>
  <p:tag name="KSO_WM_UNIT_DIAGRAM_DIMENSION_TITLE_CNT" val="2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2"/>
  <p:tag name="KSO_WM_UNIT_ID" val="diagram20191997_2*r_i*1_12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DIAGRAM_CONTRAST_TITLE_CNT" val="2"/>
  <p:tag name="KSO_WM_UNIT_DIAGRAM_DIMENSION_TITLE_CNT" val="2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1"/>
  <p:tag name="KSO_WM_UNIT_ID" val="diagram20191997_2*r_i*1_11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DIAGRAM_CONTRAST_TITLE_CNT" val="2"/>
  <p:tag name="KSO_WM_UNIT_DIAGRAM_DIMENSION_TITLE_CNT" val="2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0"/>
  <p:tag name="KSO_WM_UNIT_ID" val="diagram20191997_2*r_i*1_10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DIAGRAM_CONTRAST_TITLE_CNT" val="2"/>
  <p:tag name="KSO_WM_UNIT_DIAGRAM_DIMENSION_TITLE_CNT" val="2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9"/>
  <p:tag name="KSO_WM_UNIT_ID" val="diagram20191997_2*r_i*1_9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DIAGRAM_CONTRAST_TITLE_CNT" val="2"/>
  <p:tag name="KSO_WM_UNIT_DIAGRAM_DIMENSION_TITLE_CNT" val="2"/>
  <p:tag name="KSO_WM_UNIT_FILL_FORE_SCHEMECOLOR_INDEX" val="10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"/>
  <p:tag name="KSO_WM_UNIT_ID" val="diagram20191997_2*r_i*1_1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DIAGRAM_CONTRAST_TITLE_CNT" val="2"/>
  <p:tag name="KSO_WM_UNIT_DIAGRAM_DIMENSION_TITLE_CNT" val="2"/>
  <p:tag name="KSO_WM_UNIT_FILL_FORE_SCHEMECOLOR_INDEX" val="10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7"/>
  <p:tag name="KSO_WM_UNIT_ID" val="diagram20191997_2*r_i*1_7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DIAGRAM_CONTRAST_TITLE_CNT" val="2"/>
  <p:tag name="KSO_WM_UNIT_DIAGRAM_DIMENSION_TITLE_CNT" val="2"/>
  <p:tag name="KSO_WM_UNIT_FILL_FORE_SCHEMECOLOR_INDEX" val="10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6"/>
  <p:tag name="KSO_WM_UNIT_ID" val="diagram20191997_2*r_i*1_6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DIAGRAM_CONTRAST_TITLE_CNT" val="2"/>
  <p:tag name="KSO_WM_UNIT_DIAGRAM_DIMENSION_TITLE_CNT" val="2"/>
  <p:tag name="KSO_WM_UNIT_FILL_FORE_SCHEMECOLOR_INDEX" val="10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5"/>
  <p:tag name="KSO_WM_UNIT_ID" val="diagram20191997_2*r_i*1_5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DIAGRAM_CONTRAST_TITLE_CNT" val="2"/>
  <p:tag name="KSO_WM_UNIT_DIAGRAM_DIMENSION_TITLE_CNT" val="2"/>
  <p:tag name="KSO_WM_UNIT_FILL_FORE_SCHEMECOLOR_INDEX" val="10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4"/>
  <p:tag name="KSO_WM_UNIT_ID" val="diagram20191997_2*r_i*1_4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DIAGRAM_CONTRAST_TITLE_CNT" val="2"/>
  <p:tag name="KSO_WM_UNIT_DIAGRAM_DIMENSION_TITLE_CNT" val="2"/>
  <p:tag name="KSO_WM_UNIT_FILL_FORE_SCHEMECOLOR_INDEX" val="10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3"/>
  <p:tag name="KSO_WM_UNIT_ID" val="diagram20191997_2*r_i*1_3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DIAGRAM_CONTRAST_TITLE_CNT" val="2"/>
  <p:tag name="KSO_WM_UNIT_DIAGRAM_DIMENSION_TITLE_CNT" val="2"/>
  <p:tag name="KSO_WM_UNIT_FILL_FORE_SCHEMECOLOR_INDEX" val="10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2"/>
  <p:tag name="KSO_WM_UNIT_ID" val="diagram20191997_2*r_i*1_2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6"/>
  <p:tag name="KSO_WM_UNIT_ID" val="diagram20191997_2*r_i*1_16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g"/>
  <p:tag name="KSO_WM_UNIT_INDEX" val="1_1"/>
  <p:tag name="KSO_WM_UNIT_ID" val="diagram20191997_2*r_g*1_1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PRESET_TEXT" val="添加标题"/>
  <p:tag name="KSO_WM_UNIT_RELATE_UNITID" val="layout_r1"/>
  <p:tag name="KSO_WM_UNIT_VALUE" val="7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6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1"/>
  <p:tag name="KSO_WM_UNIT_ID" val="diagram20191997_2*r_v*1_1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PRESET_TEXT" val="单击此处添加文本具体内容"/>
  <p:tag name="KSO_WM_UNIT_DIAGRAM_CONTRAST_TITLE_CNT" val="2"/>
  <p:tag name="KSO_WM_UNIT_DIAGRAM_DIMENSION_TITLE_CNT" val="2"/>
  <p:tag name="KSO_WM_UNIT_VALUE" val="30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62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1"/>
  <p:tag name="KSO_WM_UNIT_ID" val="diagram20191997_2*r_t*1_1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PRESET_TEXT" val="单击此处添加标题"/>
  <p:tag name="KSO_WM_UNIT_VALUE" val="11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63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2"/>
  <p:tag name="KSO_WM_UNIT_ID" val="diagram20191997_2*r_t*1_2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PRESET_TEXT" val="单击此处添加标题"/>
  <p:tag name="KSO_WM_UNIT_VALUE" val="11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6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1"/>
  <p:tag name="KSO_WM_UNIT_ID" val="diagram20191997_2*r_v*1_1"/>
  <p:tag name="KSO_WM_TEMPLATE_CATEGORY" val="diagram"/>
  <p:tag name="KSO_WM_TEMPLATE_INDEX" val="20191997"/>
  <p:tag name="KSO_WM_UNIT_LAYERLEVEL" val="1_1"/>
  <p:tag name="KSO_WM_TAG_VERSION" val="1.0"/>
  <p:tag name="KSO_WM_BEAUTIFY_FLAG" val="#wm#"/>
  <p:tag name="KSO_WM_UNIT_PRESET_TEXT" val="单击此处添加文本具体内容"/>
  <p:tag name="KSO_WM_UNIT_DIAGRAM_CONTRAST_TITLE_CNT" val="2"/>
  <p:tag name="KSO_WM_UNIT_DIAGRAM_DIMENSION_TITLE_CNT" val="2"/>
  <p:tag name="KSO_WM_UNIT_VALUE" val="30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65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5_1*a*1"/>
  <p:tag name="KSO_WM_TEMPLATE_CATEGORY" val="diagram"/>
  <p:tag name="KSO_WM_TEMPLATE_INDEX" val="20200325"/>
  <p:tag name="KSO_WM_UNIT_LAYERLEVEL" val="1"/>
  <p:tag name="KSO_WM_TAG_VERSION" val="1.0"/>
  <p:tag name="KSO_WM_BEAUTIFY_FLAG" val="#wm#"/>
  <p:tag name="KSO_WM_UNIT_SHOW_EDIT_AREA_INDICATION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1_1*i*1"/>
  <p:tag name="KSO_WM_TEMPLATE_CATEGORY" val="diagram"/>
  <p:tag name="KSO_WM_TEMPLATE_INDEX" val="2020160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67.xml><?xml version="1.0" encoding="utf-8"?>
<p:tagLst xmlns:p="http://schemas.openxmlformats.org/presentationml/2006/main">
  <p:tag name="KSO_WM_BEAUTIFY_FLAG" val="#wm#"/>
  <p:tag name="KSO_WM_TEMPLATE_CATEGORY" val="diagram"/>
  <p:tag name="KSO_WM_TEMPLATE_INDEX" val="20191997"/>
  <p:tag name="KSO_WM_SLIDE_ID" val="diagram20191997_2"/>
  <p:tag name="KSO_WM_TEMPLATE_SUBCATEGORY" val="0"/>
  <p:tag name="KSO_WM_SLIDE_ITEM_CNT" val="4"/>
  <p:tag name="KSO_WM_SLIDE_INDEX" val="2"/>
  <p:tag name="KSO_WM_DIAGRAM_GROUP_CODE" val="r1-1"/>
  <p:tag name="KSO_WM_SLIDE_DIAGTYPE" val="r"/>
  <p:tag name="KSO_WM_TAG_VERSION" val="1.0"/>
  <p:tag name="KSO_WM_SLIDE_LAYOUT" val="r"/>
  <p:tag name="KSO_WM_SLIDE_LAYOUT_CNT" val="1"/>
  <p:tag name="KSO_WM_SLIDE_TYPE" val="text"/>
  <p:tag name="KSO_WM_SLIDE_SUBTYPE" val="diag"/>
  <p:tag name="KSO_WM_SLIDE_SIZE" val="910.906*250.695"/>
  <p:tag name="KSO_WM_SLIDE_POSITION" val="24.5469*144.652"/>
</p:tagLst>
</file>

<file path=ppt/tags/tag268.xml><?xml version="1.0" encoding="utf-8"?>
<p:tagLst xmlns:p="http://schemas.openxmlformats.org/presentationml/2006/main">
  <p:tag name="KSO_WM_UNIT_ISCONTENTSTITLE" val="0"/>
  <p:tag name="KSO_WM_UNIT_PRESET_TEXT" val="优化措施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01390_1*a*1"/>
  <p:tag name="KSO_WM_TEMPLATE_CATEGORY" val="diagram"/>
  <p:tag name="KSO_WM_TEMPLATE_INDEX" val="20201390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01390_1*m_i*1_1"/>
  <p:tag name="KSO_WM_TEMPLATE_CATEGORY" val="diagram"/>
  <p:tag name="KSO_WM_TEMPLATE_INDEX" val="20201390"/>
  <p:tag name="KSO_WM_UNIT_LAYERLEVEL" val="1_1"/>
  <p:tag name="KSO_WM_TAG_VERSION" val="1.0"/>
  <p:tag name="KSO_WM_BEAUTIFY_FLAG" val="#wm#"/>
  <p:tag name="KSO_WM_UNIT_LINE_FORE_SCHEMECOLOR_INDEX" val="16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201390_1*m_h_i*1_4_2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1390_1*m_h_i*1_3_2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1390_1*m_h_i*1_2_2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1390_1*m_h_i*1_1_2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01390_1*m_h_i*1_4_3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5"/>
  <p:tag name="KSO_WM_UNIT_TEXT_FILL_TYPE" val="1"/>
  <p:tag name="KSO_WM_UNIT_USESOURCEFORMAT_APPLY" val="1"/>
  <p:tag name="KSO_WM_UNIT_DIAGRAM_SCHEMECOLOR_ID" val="1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1390_1*m_h_i*1_3_3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1390_1*m_h_i*1_2_3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1390_1*m_h_i*1_1_3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201390_1*m_i*1_2"/>
  <p:tag name="KSO_WM_TEMPLATE_CATEGORY" val="diagram"/>
  <p:tag name="KSO_WM_TEMPLATE_INDEX" val="20201390"/>
  <p:tag name="KSO_WM_UNIT_LAYERLEVEL" val="1_1"/>
  <p:tag name="KSO_WM_TAG_VERSION" val="1.0"/>
  <p:tag name="KSO_WM_BEAUTIFY_FLAG" val="#wm#"/>
  <p:tag name="KSO_WM_UNIT_LINE_FORE_SCHEMECOLOR_INDEX" val="16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1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1390_1*m_h_i*1_1_4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  <p:tag name="KSO_WM_UNIT_DIAGRAM_SCHEMECOLOR_ID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01390_1*m_h_i*1_2_4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  <p:tag name="KSO_WM_UNIT_DIAGRAM_SCHEMECOLOR_ID" val="1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01390_1*m_h_i*1_3_4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  <p:tag name="KSO_WM_UNIT_DIAGRAM_SCHEMECOLOR_ID" val="1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4"/>
  <p:tag name="KSO_WM_UNIT_ID" val="diagram20201390_1*m_h_i*1_4_4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  <p:tag name="KSO_WM_UNIT_DIAGRAM_SCHEMECOLOR_ID" val="1"/>
</p:tagLst>
</file>

<file path=ppt/tags/tag283.xml><?xml version="1.0" encoding="utf-8"?>
<p:tagLst xmlns:p="http://schemas.openxmlformats.org/presentationml/2006/main">
  <p:tag name="KSO_WM_UNIT_ISCONTENTSTITLE" val="0"/>
  <p:tag name="KSO_WM_UNIT_PRESET_TEXT" val="淘汰部分合作伙伴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1390_1*m_h_a*1_2_1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284.xml><?xml version="1.0" encoding="utf-8"?>
<p:tagLst xmlns:p="http://schemas.openxmlformats.org/presentationml/2006/main">
  <p:tag name="KSO_WM_UNIT_ISCONTENTSTITLE" val="0"/>
  <p:tag name="KSO_WM_UNIT_PRESET_TEXT" val="渠道重心下沉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1390_1*m_h_a*1_3_1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285.xml><?xml version="1.0" encoding="utf-8"?>
<p:tagLst xmlns:p="http://schemas.openxmlformats.org/presentationml/2006/main">
  <p:tag name="KSO_WM_UNIT_ISCONTENTSTITLE" val="0"/>
  <p:tag name="KSO_WM_UNIT_PRESET_TEXT" val="分网&#13;销售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1390_1*m_h_a*1_1_1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286.xml><?xml version="1.0" encoding="utf-8"?>
<p:tagLst xmlns:p="http://schemas.openxmlformats.org/presentationml/2006/main">
  <p:tag name="KSO_WM_UNIT_ISCONTENTSTITLE" val="0"/>
  <p:tag name="KSO_WM_UNIT_PRESET_TEXT" val="组建&#13;直营店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201390_1*m_h_a*1_4_1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1390_1*m_h_i*1_1_1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1390_1*m_h_i*1_3_1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1390_1*m_h_i*1_2_1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01390_1*m_h_i*1_4_1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91.xml><?xml version="1.0" encoding="utf-8"?>
<p:tagLst xmlns:p="http://schemas.openxmlformats.org/presentationml/2006/main">
  <p:tag name="KSO_WM_UNIT_PRESET_TEXT" val="将某某某品牌实行分网销售政策，与其他产品区分开来，专注高端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1390_1*m_h_f*1_1_1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92.xml><?xml version="1.0" encoding="utf-8"?>
<p:tagLst xmlns:p="http://schemas.openxmlformats.org/presentationml/2006/main">
  <p:tag name="KSO_WM_UNIT_PRESET_TEXT" val="渠道重心下沉至终端店&#13;加大终端店的管理和拓展、扶持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01390_1*m_h_f*1_3_1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93.xml><?xml version="1.0" encoding="utf-8"?>
<p:tagLst xmlns:p="http://schemas.openxmlformats.org/presentationml/2006/main">
  <p:tag name="KSO_WM_UNIT_PRESET_TEXT" val="组建直营店，打造口碑，并加大对直营店的管理和扶持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01390_1*m_h_f*1_4_1"/>
  <p:tag name="KSO_WM_TEMPLATE_CATEGORY" val="diagram"/>
  <p:tag name="KSO_WM_TEMPLATE_INDEX" val="2020139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1_1*i*1"/>
  <p:tag name="KSO_WM_TEMPLATE_CATEGORY" val="diagram"/>
  <p:tag name="KSO_WM_TEMPLATE_INDEX" val="2020160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95.xml><?xml version="1.0" encoding="utf-8"?>
<p:tagLst xmlns:p="http://schemas.openxmlformats.org/presentationml/2006/main">
  <p:tag name="KSO_WM_BEAUTIFY_FLAG" val="#wm#"/>
  <p:tag name="KSO_WM_TEMPLATE_CATEGORY" val="diagram"/>
  <p:tag name="KSO_WM_TEMPLATE_INDEX" val="20201390"/>
  <p:tag name="KSO_WM_SLIDE_ID" val="diagram20201390_1"/>
  <p:tag name="KSO_WM_TEMPLATE_SUBCATEGORY" val="0"/>
  <p:tag name="KSO_WM_SLIDE_TYPE" val="text"/>
  <p:tag name="KSO_WM_SLIDE_SUBTYPE" val="diag"/>
  <p:tag name="KSO_WM_SLIDE_ITEM_CNT" val="4"/>
  <p:tag name="KSO_WM_SLIDE_INDEX" val="1"/>
  <p:tag name="KSO_WM_SLIDE_SIZE" val="879.626*386.852"/>
  <p:tag name="KSO_WM_SLIDE_POSITION" val="40.1868*160.273"/>
  <p:tag name="KSO_WM_DIAGRAM_GROUP_CODE" val="m1-1"/>
  <p:tag name="KSO_WM_SLIDE_DIAGTYPE" val="m"/>
  <p:tag name="KSO_WM_TAG_VERSION" val="1.0"/>
  <p:tag name="KSO_WM_SLIDE_LAYOUT" val="a_b_m"/>
  <p:tag name="KSO_WM_SLIDE_LAYOUT_CNT" val="1_1_1"/>
</p:tagLst>
</file>

<file path=ppt/tags/tag296.xml><?xml version="1.0" encoding="utf-8"?>
<p:tagLst xmlns:p="http://schemas.openxmlformats.org/presentationml/2006/main">
  <p:tag name="KSO_WM_UNIT_ISCONTENTSTITLE" val="0"/>
  <p:tag name="KSO_WM_UNIT_PRESET_TEXT" val="THANKS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3247_8*a*1"/>
  <p:tag name="KSO_WM_TEMPLATE_CATEGORY" val="custom"/>
  <p:tag name="KSO_WM_TEMPLATE_INDEX" val="20193247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1"/>
</p:tagLst>
</file>

<file path=ppt/tags/tag64.xml><?xml version="1.0" encoding="utf-8"?>
<p:tagLst xmlns:p="http://schemas.openxmlformats.org/presentationml/2006/main">
  <p:tag name="MH" val="20161022203851"/>
  <p:tag name="MH_LIBRARY" val="GRAPHIC"/>
  <p:tag name="MH_TYPE" val="Other"/>
  <p:tag name="MH_ORDER" val="1"/>
</p:tagLst>
</file>

<file path=ppt/tags/tag65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2"/>
</p:tagLst>
</file>

<file path=ppt/tags/tag66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</p:tagLst>
</file>

<file path=ppt/tags/tag67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1"/>
</p:tagLst>
</file>

<file path=ppt/tags/tag68.xml><?xml version="1.0" encoding="utf-8"?>
<p:tagLst xmlns:p="http://schemas.openxmlformats.org/presentationml/2006/main">
  <p:tag name="MH" val="20161022203851"/>
  <p:tag name="MH_LIBRARY" val="GRAPHIC"/>
  <p:tag name="MH_TYPE" val="Other"/>
  <p:tag name="MH_ORDER" val="1"/>
</p:tagLst>
</file>

<file path=ppt/tags/tag69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7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72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1"/>
</p:tagLst>
</file>

<file path=ppt/tags/tag73.xml><?xml version="1.0" encoding="utf-8"?>
<p:tagLst xmlns:p="http://schemas.openxmlformats.org/presentationml/2006/main">
  <p:tag name="MH" val="20161022203851"/>
  <p:tag name="MH_LIBRARY" val="GRAPHIC"/>
  <p:tag name="MH_TYPE" val="Other"/>
  <p:tag name="MH_ORDER" val="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6_2*f*1"/>
  <p:tag name="KSO_WM_TEMPLATE_CATEGORY" val="diagram"/>
  <p:tag name="KSO_WM_TEMPLATE_INDEX" val="20201466"/>
  <p:tag name="KSO_WM_UNIT_LAYERLEVEL" val="1"/>
  <p:tag name="KSO_WM_TAG_VERSION" val="1.0"/>
  <p:tag name="KSO_WM_BEAUTIFY_FLAG" val="#wm#"/>
  <p:tag name="KSO_WM_DIAGRAM_GROUP_CODE" val="m1-1"/>
  <p:tag name="KSO_WM_UNIT_PRESET_TEXT" val="单击此处添加文本"/>
  <p:tag name="KSO_WM_UNIT_NOCLEAR" val="0"/>
  <p:tag name="KSO_WM_UNIT_VALUE" val="70"/>
  <p:tag name="KSO_WM_UNIT_TYPE" val="f"/>
  <p:tag name="KSO_WM_UNIT_INDEX" val="1"/>
  <p:tag name="KSO_WM_UNIT_USESOURCEFORMAT_APPLY" val="1"/>
</p:tagLst>
</file>

<file path=ppt/tags/tag77.xml><?xml version="1.0" encoding="utf-8"?>
<p:tagLst xmlns:p="http://schemas.openxmlformats.org/presentationml/2006/main">
  <p:tag name="KSO_WM_DIAGRAM_VIRTUALLY_FRAME" val="{&quot;height&quot;:377.35,&quot;left&quot;:58.1,&quot;top&quot;:88.3,&quot;width&quot;:846.2}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1"/>
  <p:tag name="KSO_WM_UNIT_ID" val="diagram20201466_4*m_h_i*1_6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6"/>
  <p:tag name="KSO_WM_UNIT_LINE_FILL_TYPE" val="2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20201466_4*m_h_i*1_5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6"/>
  <p:tag name="KSO_WM_UNIT_LINE_FILL_TYPE" val="2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01466_4*m_h_i*1_4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6"/>
  <p:tag name="KSO_WM_UNIT_LINE_FILL_TYPE" val="2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1466_4*m_h_i*1_3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6"/>
  <p:tag name="KSO_WM_UNIT_LINE_FILL_TYPE" val="2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1466_4*m_h_i*1_2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6"/>
  <p:tag name="KSO_WM_UNIT_LINE_FILL_TYPE" val="2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1466_4*m_h_i*1_1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6"/>
  <p:tag name="KSO_WM_UNIT_LINE_FILL_TYPE" val="2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1466_4*m_h_i*1_1_2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201466_4*m_h_i*1_4_2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86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1466_4*m_h_a*1_1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87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1466_4*m_h_a*1_2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  <p:tag name="KSO_WM_UNIT_VALUE" val="6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88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1466_4*m_h_a*1_3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  <p:tag name="KSO_WM_UNIT_VALUE" val="6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8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201466_4*m_h_a*1_4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  <p:tag name="KSO_WM_UNIT_VALUE" val="6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6_1"/>
  <p:tag name="KSO_WM_UNIT_ID" val="diagram20201466_4*m_h_a*1_6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91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diagram20201466_4*m_h_a*1_5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92.xml><?xml version="1.0" encoding="utf-8"?>
<p:tagLst xmlns:p="http://schemas.openxmlformats.org/presentationml/2006/main"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1466_4*m_h_f*1_1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93.xml><?xml version="1.0" encoding="utf-8"?>
<p:tagLst xmlns:p="http://schemas.openxmlformats.org/presentationml/2006/main"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diagram20201466_4*m_h_f*1_5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9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1466_4*m_h_f*1_2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84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95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01466_4*m_h_f*1_4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84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96.xml><?xml version="1.0" encoding="utf-8"?>
<p:tagLst xmlns:p="http://schemas.openxmlformats.org/presentationml/2006/main"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6_1"/>
  <p:tag name="KSO_WM_UNIT_ID" val="diagram20201466_4*m_h_f*1_6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USESOURCEFORMAT_APPLY" val="1"/>
  <p:tag name="KSO_WM_UNIT_DIAGRAM_SCHEMECOLOR_ID" val="1"/>
  <p:tag name="KSO_WM_DIAGRAM_VIRTUALLY_FRAME" val="{&quot;height&quot;:377.35,&quot;left&quot;:58.1,&quot;top&quot;:88.3,&quot;width&quot;:846.2}"/>
</p:tagLst>
</file>

<file path=ppt/tags/tag9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5_1*a*1"/>
  <p:tag name="KSO_WM_TEMPLATE_CATEGORY" val="diagram"/>
  <p:tag name="KSO_WM_TEMPLATE_INDEX" val="20200325"/>
  <p:tag name="KSO_WM_UNIT_LAYERLEVEL" val="1"/>
  <p:tag name="KSO_WM_TAG_VERSION" val="1.0"/>
  <p:tag name="KSO_WM_BEAUTIFY_FLAG" val="#wm#"/>
  <p:tag name="KSO_WM_UNIT_SHOW_EDIT_AREA_INDICATION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1_1*i*1"/>
  <p:tag name="KSO_WM_TEMPLATE_CATEGORY" val="diagram"/>
  <p:tag name="KSO_WM_TEMPLATE_INDEX" val="2020160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99.xml><?xml version="1.0" encoding="utf-8"?>
<p:tagLst xmlns:p="http://schemas.openxmlformats.org/presentationml/2006/main">
  <p:tag name="KSO_WM_BEAUTIFY_FLAG" val="#wm#"/>
  <p:tag name="KSO_WM_TEMPLATE_CATEGORY" val="diagram"/>
  <p:tag name="KSO_WM_TEMPLATE_INDEX" val="20201466"/>
  <p:tag name="KSO_WM_SLIDE_ID" val="diagram20201466_2"/>
  <p:tag name="KSO_WM_TEMPLATE_SUBCATEGORY" val="0"/>
  <p:tag name="KSO_WM_SLIDE_ITEM_CNT" val="6"/>
  <p:tag name="KSO_WM_SLIDE_INDEX" val="2"/>
  <p:tag name="KSO_WM_TAG_VERSION" val="1.0"/>
  <p:tag name="KSO_WM_SLIDE_TYPE" val="text"/>
  <p:tag name="KSO_WM_SLIDE_SUBTYPE" val="diag"/>
  <p:tag name="KSO_WM_SLIDE_SIZE" val="871.95*348.15"/>
  <p:tag name="KSO_WM_SLIDE_POSITION" val="44.05*142.45"/>
  <p:tag name="KSO_WM_DIAGRAM_GROUP_CODE" val="m1-1"/>
  <p:tag name="KSO_WM_SLIDE_DIAGTYPE" val="m"/>
  <p:tag name="KSO_WM_SLIDE_LAYOUT" val="a_f_m"/>
  <p:tag name="KSO_WM_SLIDE_LAYOUT_CNT" val="1_1_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2461</Words>
  <Application>WPS 演示</Application>
  <PresentationFormat>宽屏</PresentationFormat>
  <Paragraphs>263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Transitional 551 Std Medium</vt:lpstr>
      <vt:lpstr>Agency FB</vt:lpstr>
      <vt:lpstr>CommercialScript BT</vt:lpstr>
      <vt:lpstr>Times New Roman</vt:lpstr>
      <vt:lpstr>Adobe 黑体 Std R</vt:lpstr>
      <vt:lpstr>黑体</vt:lpstr>
      <vt:lpstr>Segoe UI</vt:lpstr>
      <vt:lpstr>微软雅黑 Light</vt:lpstr>
      <vt:lpstr>Arial Unicode MS</vt:lpstr>
      <vt:lpstr>方正黑体简体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杨瑞丰</cp:lastModifiedBy>
  <cp:revision>31</cp:revision>
  <dcterms:created xsi:type="dcterms:W3CDTF">2019-07-07T13:18:00Z</dcterms:created>
  <dcterms:modified xsi:type="dcterms:W3CDTF">2025-12-25T08:40:58Z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CAAE275AD4574186AABFE1D1E6ED502D</vt:lpwstr>
  </property>
</Properties>
</file>