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9" r:id="rId3"/>
    <p:sldId id="437" r:id="rId4"/>
    <p:sldId id="472" r:id="rId5"/>
    <p:sldId id="473" r:id="rId6"/>
    <p:sldId id="450" r:id="rId7"/>
    <p:sldId id="464" r:id="rId8"/>
    <p:sldId id="465" r:id="rId9"/>
    <p:sldId id="468" r:id="rId10"/>
    <p:sldId id="482" r:id="rId11"/>
    <p:sldId id="489" r:id="rId12"/>
    <p:sldId id="488" r:id="rId13"/>
    <p:sldId id="490" r:id="rId14"/>
    <p:sldId id="289" r:id="rId1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3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-900" y="-102"/>
      </p:cViewPr>
      <p:guideLst>
        <p:guide orient="horz" pos="1513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50" d="100"/>
        <a:sy n="150" d="100"/>
      </p:scale>
      <p:origin x="0" y="4332"/>
    </p:cViewPr>
  </p:sorterViewPr>
  <p:gridSpacing cx="72003" cy="72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8724B1-3B89-44EC-A24E-23BE0A0B792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4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4284B1-5DB0-4BBD-992A-8B5B38CF69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微软雅黑" panose="020B0503020204020204" pitchFamily="34" charset="-122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zh-CN" altLang="en-US" dirty="0">
                <a:sym typeface="微软雅黑" panose="020B0503020204020204" pitchFamily="34" charset="-122"/>
              </a:rPr>
            </a:fld>
            <a:endParaRPr lang="zh-CN" altLang="en-US" dirty="0"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2.png"/><Relationship Id="rId31" Type="http://schemas.openxmlformats.org/officeDocument/2006/relationships/tags" Target="../tags/tag127.xml"/><Relationship Id="rId30" Type="http://schemas.openxmlformats.org/officeDocument/2006/relationships/tags" Target="../tags/tag126.xml"/><Relationship Id="rId3" Type="http://schemas.openxmlformats.org/officeDocument/2006/relationships/tags" Target="../tags/tag99.xml"/><Relationship Id="rId29" Type="http://schemas.openxmlformats.org/officeDocument/2006/relationships/tags" Target="../tags/tag125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tags" Target="../tags/tag98.xml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.xml"/><Relationship Id="rId16" Type="http://schemas.openxmlformats.org/officeDocument/2006/relationships/image" Target="../media/image2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7.xml"/><Relationship Id="rId11" Type="http://schemas.openxmlformats.org/officeDocument/2006/relationships/image" Target="../media/image2.png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52.xml"/><Relationship Id="rId24" Type="http://schemas.openxmlformats.org/officeDocument/2006/relationships/image" Target="../media/image2.png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69.xml"/><Relationship Id="rId16" Type="http://schemas.openxmlformats.org/officeDocument/2006/relationships/image" Target="../media/image2.png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95.xml"/><Relationship Id="rId26" Type="http://schemas.openxmlformats.org/officeDocument/2006/relationships/image" Target="../media/image2.png"/><Relationship Id="rId25" Type="http://schemas.openxmlformats.org/officeDocument/2006/relationships/image" Target="../media/image3.png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2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黑色底纹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" name="Group 3"/>
          <p:cNvGrpSpPr/>
          <p:nvPr/>
        </p:nvGrpSpPr>
        <p:grpSpPr>
          <a:xfrm>
            <a:off x="0" y="-2519362"/>
            <a:ext cx="9144000" cy="6480175"/>
            <a:chOff x="0" y="0"/>
            <a:chExt cx="9144000" cy="6482614"/>
          </a:xfrm>
        </p:grpSpPr>
        <p:grpSp>
          <p:nvGrpSpPr>
            <p:cNvPr id="2060" name="Group 4"/>
            <p:cNvGrpSpPr/>
            <p:nvPr/>
          </p:nvGrpSpPr>
          <p:grpSpPr>
            <a:xfrm>
              <a:off x="0" y="2522646"/>
              <a:ext cx="9144000" cy="3959968"/>
              <a:chOff x="0" y="0"/>
              <a:chExt cx="9144000" cy="3959968"/>
            </a:xfrm>
          </p:grpSpPr>
          <p:sp>
            <p:nvSpPr>
              <p:cNvPr id="2062" name="矩形 254"/>
              <p:cNvSpPr/>
              <p:nvPr/>
            </p:nvSpPr>
            <p:spPr>
              <a:xfrm>
                <a:off x="0" y="113953"/>
                <a:ext cx="9144000" cy="3846015"/>
              </a:xfrm>
              <a:custGeom>
                <a:avLst/>
                <a:gdLst>
                  <a:gd name="txL" fmla="*/ 0 w 9144000"/>
                  <a:gd name="txT" fmla="*/ 0 h 3846015"/>
                  <a:gd name="txR" fmla="*/ 9144000 w 9144000"/>
                  <a:gd name="txB" fmla="*/ 3846015 h 3846015"/>
                </a:gdLst>
                <a:ahLst/>
                <a:cxnLst>
                  <a:cxn ang="0">
                    <a:pos x="0" y="0"/>
                  </a:cxn>
                  <a:cxn ang="0">
                    <a:pos x="9144000" y="0"/>
                  </a:cxn>
                  <a:cxn ang="0">
                    <a:pos x="9144000" y="3651871"/>
                  </a:cxn>
                  <a:cxn ang="0">
                    <a:pos x="4766144" y="3651871"/>
                  </a:cxn>
                  <a:cxn ang="0">
                    <a:pos x="4571996" y="3846015"/>
                  </a:cxn>
                  <a:cxn ang="0">
                    <a:pos x="4377852" y="3651871"/>
                  </a:cxn>
                  <a:cxn ang="0">
                    <a:pos x="0" y="3651871"/>
                  </a:cxn>
                  <a:cxn ang="0">
                    <a:pos x="0" y="0"/>
                  </a:cxn>
                </a:cxnLst>
                <a:rect l="txL" t="txT" r="txR" b="txB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矩形 254"/>
              <p:cNvSpPr/>
              <p:nvPr/>
            </p:nvSpPr>
            <p:spPr>
              <a:xfrm>
                <a:off x="0" y="0"/>
                <a:ext cx="9144000" cy="3846015"/>
              </a:xfrm>
              <a:custGeom>
                <a:avLst/>
                <a:gdLst>
                  <a:gd name="txL" fmla="*/ 0 w 9144000"/>
                  <a:gd name="txT" fmla="*/ 0 h 3846015"/>
                  <a:gd name="txR" fmla="*/ 9144000 w 9144000"/>
                  <a:gd name="txB" fmla="*/ 3846015 h 3846015"/>
                </a:gdLst>
                <a:ahLst/>
                <a:cxnLst>
                  <a:cxn ang="0">
                    <a:pos x="0" y="0"/>
                  </a:cxn>
                  <a:cxn ang="0">
                    <a:pos x="9144000" y="0"/>
                  </a:cxn>
                  <a:cxn ang="0">
                    <a:pos x="9144000" y="3651871"/>
                  </a:cxn>
                  <a:cxn ang="0">
                    <a:pos x="4766144" y="3651871"/>
                  </a:cxn>
                  <a:cxn ang="0">
                    <a:pos x="4571996" y="3846015"/>
                  </a:cxn>
                  <a:cxn ang="0">
                    <a:pos x="4377852" y="3651871"/>
                  </a:cxn>
                  <a:cxn ang="0">
                    <a:pos x="0" y="3651871"/>
                  </a:cxn>
                  <a:cxn ang="0">
                    <a:pos x="0" y="0"/>
                  </a:cxn>
                </a:cxnLst>
                <a:rect l="txL" t="txT" r="txR" b="txB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60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1" name="任意多边形 62"/>
            <p:cNvSpPr/>
            <p:nvPr/>
          </p:nvSpPr>
          <p:spPr>
            <a:xfrm rot="-2700000">
              <a:off x="2043905" y="0"/>
              <a:ext cx="5045292" cy="5045292"/>
            </a:xfrm>
            <a:custGeom>
              <a:avLst/>
              <a:gdLst>
                <a:gd name="txL" fmla="*/ 0 w 4624012"/>
                <a:gd name="txT" fmla="*/ 0 h 4624012"/>
                <a:gd name="txR" fmla="*/ 4624012 w 4624012"/>
                <a:gd name="txB" fmla="*/ 4624012 h 4624012"/>
              </a:gdLst>
              <a:ahLst/>
              <a:cxnLst>
                <a:cxn ang="0">
                  <a:pos x="0" y="0"/>
                </a:cxn>
                <a:cxn ang="0">
                  <a:pos x="7802304" y="7802304"/>
                </a:cxn>
                <a:cxn ang="0">
                  <a:pos x="0" y="7802304"/>
                </a:cxn>
              </a:cxnLst>
              <a:rect l="txL" t="txT" r="txR" b="txB"/>
              <a:pathLst>
                <a:path w="4624012" h="4624012">
                  <a:moveTo>
                    <a:pt x="0" y="0"/>
                  </a:moveTo>
                  <a:lnTo>
                    <a:pt x="4624012" y="4624012"/>
                  </a:lnTo>
                  <a:lnTo>
                    <a:pt x="0" y="4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3" name="矩形 259"/>
          <p:cNvSpPr/>
          <p:nvPr/>
        </p:nvSpPr>
        <p:spPr>
          <a:xfrm>
            <a:off x="-5715" y="1874312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XXXXXXXXXXXXXXX</a:t>
            </a:r>
            <a:r>
              <a:rPr lang="zh-CN" altLang="en-US" sz="40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工作</a:t>
            </a:r>
            <a:r>
              <a:rPr lang="en-US" altLang="zh-CN" sz="4000" b="1" dirty="0" err="1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方案</a:t>
            </a:r>
            <a:endParaRPr lang="en-US" altLang="zh-CN" sz="4000" b="1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056" name="落款标题"/>
          <p:cNvSpPr/>
          <p:nvPr/>
        </p:nvSpPr>
        <p:spPr>
          <a:xfrm>
            <a:off x="2844165" y="4011930"/>
            <a:ext cx="33623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单位名称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412115"/>
            <a:ext cx="135255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800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四  输入标题文字（以下插入图片并排版）</a:t>
            </a:r>
            <a:endParaRPr lang="zh-CN" altLang="zh-CN" sz="1800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750" y="862330"/>
            <a:ext cx="71774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输入文字（以下插入图片并排版）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...........................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任意多边形 40"/>
          <p:cNvSpPr/>
          <p:nvPr>
            <p:custDataLst>
              <p:tags r:id="rId1"/>
            </p:custDataLst>
          </p:nvPr>
        </p:nvSpPr>
        <p:spPr>
          <a:xfrm>
            <a:off x="1773457" y="2133340"/>
            <a:ext cx="5660142" cy="1146358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</a:gdLst>
            <a:ahLst/>
            <a:cxnLst>
              <a:cxn ang="0">
                <a:pos x="connsiteX0-361" y="connsiteY0-362"/>
              </a:cxn>
              <a:cxn ang="0">
                <a:pos x="connsiteX1-363" y="connsiteY1-364"/>
              </a:cxn>
              <a:cxn ang="0">
                <a:pos x="connsiteX2-365" y="connsiteY2-366"/>
              </a:cxn>
              <a:cxn ang="0">
                <a:pos x="connsiteX3-367" y="connsiteY3-368"/>
              </a:cxn>
              <a:cxn ang="0">
                <a:pos x="connsiteX4-369" y="connsiteY4-370"/>
              </a:cxn>
              <a:cxn ang="0">
                <a:pos x="connsiteX5-371" y="connsiteY5-372"/>
              </a:cxn>
              <a:cxn ang="0">
                <a:pos x="connsiteX6-373" y="connsiteY6-374"/>
              </a:cxn>
            </a:cxnLst>
            <a:rect l="l" t="t" r="r" b="b"/>
            <a:pathLst>
              <a:path w="7013359" h="1420427">
                <a:moveTo>
                  <a:pt x="0" y="1420427"/>
                </a:moveTo>
                <a:cubicBezTo>
                  <a:pt x="125767" y="1223639"/>
                  <a:pt x="858124" y="892256"/>
                  <a:pt x="1340527" y="887766"/>
                </a:cubicBezTo>
                <a:cubicBezTo>
                  <a:pt x="1822930" y="883276"/>
                  <a:pt x="2287988" y="1151462"/>
                  <a:pt x="2807332" y="1132227"/>
                </a:cubicBezTo>
                <a:cubicBezTo>
                  <a:pt x="3326676" y="1112992"/>
                  <a:pt x="3788923" y="621977"/>
                  <a:pt x="4276863" y="530927"/>
                </a:cubicBezTo>
                <a:cubicBezTo>
                  <a:pt x="4764803" y="439877"/>
                  <a:pt x="5184699" y="826469"/>
                  <a:pt x="5734974" y="585926"/>
                </a:cubicBezTo>
                <a:cubicBezTo>
                  <a:pt x="6285249" y="345383"/>
                  <a:pt x="6471117" y="79194"/>
                  <a:pt x="7013359" y="0"/>
                </a:cubicBezTo>
                <a:lnTo>
                  <a:pt x="7013359" y="0"/>
                </a:lnTo>
              </a:path>
            </a:pathLst>
          </a:custGeom>
          <a:noFill/>
          <a:ln w="19050">
            <a:solidFill>
              <a:srgbClr val="4D576B">
                <a:lumMod val="40000"/>
                <a:lumOff val="60000"/>
              </a:srgbClr>
            </a:solidFill>
            <a:prstDash val="sys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2"/>
            </p:custDataLst>
          </p:nvPr>
        </p:nvSpPr>
        <p:spPr>
          <a:xfrm>
            <a:off x="1548737" y="3233147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>
            <p:custDataLst>
              <p:tags r:id="rId3"/>
            </p:custDataLst>
          </p:nvPr>
        </p:nvSpPr>
        <p:spPr>
          <a:xfrm>
            <a:off x="1642264" y="3326674"/>
            <a:ext cx="99933" cy="99933"/>
          </a:xfrm>
          <a:prstGeom prst="ellipse">
            <a:avLst/>
          </a:prstGeom>
          <a:solidFill>
            <a:srgbClr val="1F74AD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>
            <p:custDataLst>
              <p:tags r:id="rId4"/>
            </p:custDataLst>
          </p:nvPr>
        </p:nvSpPr>
        <p:spPr>
          <a:xfrm>
            <a:off x="2646837" y="2727119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>
            <p:custDataLst>
              <p:tags r:id="rId5"/>
            </p:custDataLst>
          </p:nvPr>
        </p:nvSpPr>
        <p:spPr>
          <a:xfrm>
            <a:off x="2740364" y="2820647"/>
            <a:ext cx="99933" cy="99933"/>
          </a:xfrm>
          <a:prstGeom prst="ellipse">
            <a:avLst/>
          </a:prstGeom>
          <a:solidFill>
            <a:srgbClr val="3498D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>
            <p:custDataLst>
              <p:tags r:id="rId6"/>
            </p:custDataLst>
          </p:nvPr>
        </p:nvSpPr>
        <p:spPr>
          <a:xfrm>
            <a:off x="3744938" y="2910511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>
            <p:custDataLst>
              <p:tags r:id="rId7"/>
            </p:custDataLst>
          </p:nvPr>
        </p:nvSpPr>
        <p:spPr>
          <a:xfrm>
            <a:off x="3838465" y="3004038"/>
            <a:ext cx="99933" cy="99933"/>
          </a:xfrm>
          <a:prstGeom prst="ellipse">
            <a:avLst/>
          </a:prstGeom>
          <a:solidFill>
            <a:srgbClr val="1AA3AA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>
            <p:custDataLst>
              <p:tags r:id="rId8"/>
            </p:custDataLst>
          </p:nvPr>
        </p:nvSpPr>
        <p:spPr>
          <a:xfrm>
            <a:off x="4843038" y="2460419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>
            <p:custDataLst>
              <p:tags r:id="rId9"/>
            </p:custDataLst>
          </p:nvPr>
        </p:nvSpPr>
        <p:spPr>
          <a:xfrm>
            <a:off x="4936565" y="2553947"/>
            <a:ext cx="99933" cy="99933"/>
          </a:xfrm>
          <a:prstGeom prst="ellipse">
            <a:avLst/>
          </a:prstGeom>
          <a:solidFill>
            <a:srgbClr val="69A35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>
            <p:custDataLst>
              <p:tags r:id="rId10"/>
            </p:custDataLst>
          </p:nvPr>
        </p:nvSpPr>
        <p:spPr>
          <a:xfrm>
            <a:off x="5941139" y="2499536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>
            <p:custDataLst>
              <p:tags r:id="rId11"/>
            </p:custDataLst>
          </p:nvPr>
        </p:nvSpPr>
        <p:spPr>
          <a:xfrm>
            <a:off x="6034666" y="2593064"/>
            <a:ext cx="99933" cy="99933"/>
          </a:xfrm>
          <a:prstGeom prst="ellipse">
            <a:avLst/>
          </a:prstGeom>
          <a:solidFill>
            <a:srgbClr val="9BBB59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12"/>
            </p:custDataLst>
          </p:nvPr>
        </p:nvSpPr>
        <p:spPr>
          <a:xfrm>
            <a:off x="7202294" y="1985901"/>
            <a:ext cx="286988" cy="2869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4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椭圆 67"/>
          <p:cNvSpPr/>
          <p:nvPr>
            <p:custDataLst>
              <p:tags r:id="rId13"/>
            </p:custDataLst>
          </p:nvPr>
        </p:nvSpPr>
        <p:spPr>
          <a:xfrm>
            <a:off x="7295822" y="2079428"/>
            <a:ext cx="99933" cy="99933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 lang="zh-CN" altLang="en-US" sz="135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>
            <p:custDataLst>
              <p:tags r:id="rId14"/>
            </p:custDataLst>
          </p:nvPr>
        </p:nvSpPr>
        <p:spPr>
          <a:xfrm>
            <a:off x="930401" y="3723101"/>
            <a:ext cx="1523658" cy="322781"/>
          </a:xfrm>
          <a:prstGeom prst="rect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>
            <p:custDataLst>
              <p:tags r:id="rId15"/>
            </p:custDataLst>
          </p:nvPr>
        </p:nvSpPr>
        <p:spPr>
          <a:xfrm>
            <a:off x="930910" y="4045585"/>
            <a:ext cx="1523365" cy="730885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16"/>
            </p:custDataLst>
          </p:nvPr>
        </p:nvSpPr>
        <p:spPr>
          <a:xfrm>
            <a:off x="999659" y="3723101"/>
            <a:ext cx="1385144" cy="322781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>
            <p:custDataLst>
              <p:tags r:id="rId17"/>
            </p:custDataLst>
          </p:nvPr>
        </p:nvSpPr>
        <p:spPr>
          <a:xfrm>
            <a:off x="3126604" y="3523063"/>
            <a:ext cx="1523658" cy="322781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18"/>
            </p:custDataLst>
          </p:nvPr>
        </p:nvSpPr>
        <p:spPr>
          <a:xfrm>
            <a:off x="3195861" y="3523063"/>
            <a:ext cx="1385144" cy="322781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>
            <p:custDataLst>
              <p:tags r:id="rId19"/>
            </p:custDataLst>
          </p:nvPr>
        </p:nvSpPr>
        <p:spPr>
          <a:xfrm>
            <a:off x="3126740" y="3860800"/>
            <a:ext cx="1618615" cy="588645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>
            <p:custDataLst>
              <p:tags r:id="rId20"/>
            </p:custDataLst>
          </p:nvPr>
        </p:nvSpPr>
        <p:spPr>
          <a:xfrm>
            <a:off x="5324117" y="3136492"/>
            <a:ext cx="1523658" cy="32278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21"/>
            </p:custDataLst>
          </p:nvPr>
        </p:nvSpPr>
        <p:spPr>
          <a:xfrm>
            <a:off x="5393374" y="3136492"/>
            <a:ext cx="1385144" cy="322781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>
            <p:custDataLst>
              <p:tags r:id="rId22"/>
            </p:custDataLst>
          </p:nvPr>
        </p:nvSpPr>
        <p:spPr>
          <a:xfrm>
            <a:off x="5321300" y="3477260"/>
            <a:ext cx="1526540" cy="801370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>
            <p:custDataLst>
              <p:tags r:id="rId23"/>
            </p:custDataLst>
          </p:nvPr>
        </p:nvSpPr>
        <p:spPr>
          <a:xfrm>
            <a:off x="2029964" y="1644762"/>
            <a:ext cx="1523658" cy="322781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5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>
            <p:custDataLst>
              <p:tags r:id="rId24"/>
            </p:custDataLst>
          </p:nvPr>
        </p:nvSpPr>
        <p:spPr>
          <a:xfrm>
            <a:off x="2099222" y="1643497"/>
            <a:ext cx="1385144" cy="322781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>
            <p:custDataLst>
              <p:tags r:id="rId25"/>
            </p:custDataLst>
          </p:nvPr>
        </p:nvSpPr>
        <p:spPr>
          <a:xfrm>
            <a:off x="2026920" y="1980565"/>
            <a:ext cx="1627505" cy="840740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>
            <p:custDataLst>
              <p:tags r:id="rId26"/>
            </p:custDataLst>
          </p:nvPr>
        </p:nvSpPr>
        <p:spPr>
          <a:xfrm>
            <a:off x="4224703" y="1383531"/>
            <a:ext cx="1523658" cy="322781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27"/>
            </p:custDataLst>
          </p:nvPr>
        </p:nvSpPr>
        <p:spPr>
          <a:xfrm>
            <a:off x="4293960" y="1383531"/>
            <a:ext cx="1385144" cy="322781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>
            <p:custDataLst>
              <p:tags r:id="rId28"/>
            </p:custDataLst>
          </p:nvPr>
        </p:nvSpPr>
        <p:spPr>
          <a:xfrm>
            <a:off x="4224655" y="1719580"/>
            <a:ext cx="1618615" cy="521335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9"/>
            </p:custDataLst>
          </p:nvPr>
        </p:nvSpPr>
        <p:spPr>
          <a:xfrm>
            <a:off x="6583959" y="929127"/>
            <a:ext cx="1523658" cy="322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27000" rIns="27000" rtlCol="0" anchor="ctr">
            <a:noAutofit/>
          </a:bodyPr>
          <a:p>
            <a:pPr algn="ctr">
              <a:lnSpc>
                <a:spcPct val="120000"/>
              </a:lnSpc>
            </a:pP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>
            <p:custDataLst>
              <p:tags r:id="rId30"/>
            </p:custDataLst>
          </p:nvPr>
        </p:nvSpPr>
        <p:spPr>
          <a:xfrm>
            <a:off x="6534785" y="929005"/>
            <a:ext cx="1645285" cy="3225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200" b="1" spc="3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>
            <p:custDataLst>
              <p:tags r:id="rId31"/>
            </p:custDataLst>
          </p:nvPr>
        </p:nvSpPr>
        <p:spPr>
          <a:xfrm>
            <a:off x="6583680" y="1266190"/>
            <a:ext cx="1596390" cy="975360"/>
          </a:xfrm>
          <a:prstGeom prst="rect">
            <a:avLst/>
          </a:prstGeom>
        </p:spPr>
        <p:txBody>
          <a:bodyPr wrap="square" lIns="67500" rIns="67500" anchor="t" anchorCtr="0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.................................................................</a:t>
            </a:r>
            <a:endParaRPr lang="en-US" altLang="zh-CN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800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五  输入标题文字（以下插入图片并排版）</a:t>
            </a:r>
            <a:endParaRPr lang="zh-CN" altLang="zh-CN" sz="1800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800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五  输入标题文字（以下插入图片并排版）</a:t>
            </a:r>
            <a:endParaRPr lang="zh-CN" altLang="zh-CN" sz="1800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750" y="862330"/>
            <a:ext cx="71774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输入文字（以下插入图片并排版）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...........................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795" name="Group 3"/>
          <p:cNvGrpSpPr/>
          <p:nvPr/>
        </p:nvGrpSpPr>
        <p:grpSpPr>
          <a:xfrm>
            <a:off x="0" y="0"/>
            <a:ext cx="9144000" cy="3959225"/>
            <a:chOff x="0" y="0"/>
            <a:chExt cx="9144000" cy="3959968"/>
          </a:xfrm>
        </p:grpSpPr>
        <p:sp>
          <p:nvSpPr>
            <p:cNvPr id="33800" name="矩形 254"/>
            <p:cNvSpPr/>
            <p:nvPr/>
          </p:nvSpPr>
          <p:spPr>
            <a:xfrm>
              <a:off x="0" y="113953"/>
              <a:ext cx="9144000" cy="3846015"/>
            </a:xfrm>
            <a:custGeom>
              <a:avLst/>
              <a:gdLst>
                <a:gd name="txL" fmla="*/ 0 w 9144000"/>
                <a:gd name="txT" fmla="*/ 0 h 3846015"/>
                <a:gd name="txR" fmla="*/ 9144000 w 9144000"/>
                <a:gd name="txB" fmla="*/ 3846015 h 3846015"/>
              </a:gdLst>
              <a:ahLst/>
              <a:cxnLst>
                <a:cxn ang="0">
                  <a:pos x="0" y="0"/>
                </a:cxn>
                <a:cxn ang="0">
                  <a:pos x="9144000" y="0"/>
                </a:cxn>
                <a:cxn ang="0">
                  <a:pos x="9144000" y="3651871"/>
                </a:cxn>
                <a:cxn ang="0">
                  <a:pos x="4766144" y="3651871"/>
                </a:cxn>
                <a:cxn ang="0">
                  <a:pos x="4571996" y="3846015"/>
                </a:cxn>
                <a:cxn ang="0">
                  <a:pos x="4377852" y="3651871"/>
                </a:cxn>
                <a:cxn ang="0">
                  <a:pos x="0" y="3651871"/>
                </a:cxn>
                <a:cxn ang="0">
                  <a:pos x="0" y="0"/>
                </a:cxn>
              </a:cxnLst>
              <a:rect l="txL" t="txT" r="txR" b="txB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>
                <a:alpha val="29803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矩形 254"/>
            <p:cNvSpPr/>
            <p:nvPr/>
          </p:nvSpPr>
          <p:spPr>
            <a:xfrm>
              <a:off x="0" y="0"/>
              <a:ext cx="9144000" cy="3846015"/>
            </a:xfrm>
            <a:custGeom>
              <a:avLst/>
              <a:gdLst>
                <a:gd name="txL" fmla="*/ 0 w 9144000"/>
                <a:gd name="txT" fmla="*/ 0 h 3846015"/>
                <a:gd name="txR" fmla="*/ 9144000 w 9144000"/>
                <a:gd name="txB" fmla="*/ 3846015 h 3846015"/>
              </a:gdLst>
              <a:ahLst/>
              <a:cxnLst>
                <a:cxn ang="0">
                  <a:pos x="0" y="0"/>
                </a:cxn>
                <a:cxn ang="0">
                  <a:pos x="9144000" y="0"/>
                </a:cxn>
                <a:cxn ang="0">
                  <a:pos x="9144000" y="3651871"/>
                </a:cxn>
                <a:cxn ang="0">
                  <a:pos x="4766144" y="3651871"/>
                </a:cxn>
                <a:cxn ang="0">
                  <a:pos x="4571996" y="3846015"/>
                </a:cxn>
                <a:cxn ang="0">
                  <a:pos x="4377852" y="3651871"/>
                </a:cxn>
                <a:cxn ang="0">
                  <a:pos x="0" y="3651871"/>
                </a:cxn>
                <a:cxn ang="0">
                  <a:pos x="0" y="0"/>
                </a:cxn>
              </a:cxnLst>
              <a:rect l="txL" t="txT" r="txR" b="txB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6" name="矩形 258"/>
          <p:cNvSpPr/>
          <p:nvPr/>
        </p:nvSpPr>
        <p:spPr>
          <a:xfrm>
            <a:off x="0" y="1771650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3797" name="矩形 259"/>
          <p:cNvSpPr/>
          <p:nvPr/>
        </p:nvSpPr>
        <p:spPr>
          <a:xfrm>
            <a:off x="0" y="1681163"/>
            <a:ext cx="9144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eaLnBrk="1" hangingPunct="1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THANK YOU</a:t>
            </a:r>
            <a:endParaRPr lang="zh-CN" altLang="en-US" sz="60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056" name="落款标题"/>
          <p:cNvSpPr/>
          <p:nvPr/>
        </p:nvSpPr>
        <p:spPr>
          <a:xfrm>
            <a:off x="2844165" y="4011930"/>
            <a:ext cx="33623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单位名称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412115"/>
            <a:ext cx="1352550" cy="13487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72185" y="1858645"/>
            <a:ext cx="2377440" cy="980440"/>
            <a:chOff x="479" y="953"/>
            <a:chExt cx="3744" cy="1544"/>
          </a:xfrm>
        </p:grpSpPr>
        <p:sp>
          <p:nvSpPr>
            <p:cNvPr id="26" name="MH_Others_1"/>
            <p:cNvSpPr txBox="1"/>
            <p:nvPr>
              <p:custDataLst>
                <p:tags r:id="rId1"/>
              </p:custDataLst>
            </p:nvPr>
          </p:nvSpPr>
          <p:spPr>
            <a:xfrm>
              <a:off x="1118" y="953"/>
              <a:ext cx="2325" cy="87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5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目   录</a:t>
              </a:r>
              <a:endParaRPr lang="zh-CN" altLang="en-US" sz="3600" b="1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Others_2"/>
            <p:cNvSpPr txBox="1"/>
            <p:nvPr>
              <p:custDataLst>
                <p:tags r:id="rId2"/>
              </p:custDataLst>
            </p:nvPr>
          </p:nvSpPr>
          <p:spPr>
            <a:xfrm>
              <a:off x="479" y="2013"/>
              <a:ext cx="3745" cy="48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20110" y="1132205"/>
            <a:ext cx="3183086" cy="2469814"/>
            <a:chOff x="3940" y="1563"/>
            <a:chExt cx="6829" cy="3612"/>
          </a:xfrm>
        </p:grpSpPr>
        <p:grpSp>
          <p:nvGrpSpPr>
            <p:cNvPr id="7" name="组合 6"/>
            <p:cNvGrpSpPr/>
            <p:nvPr/>
          </p:nvGrpSpPr>
          <p:grpSpPr>
            <a:xfrm>
              <a:off x="3944" y="1563"/>
              <a:ext cx="6825" cy="3009"/>
              <a:chOff x="6279" y="3827"/>
              <a:chExt cx="6710" cy="550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279" y="3827"/>
                <a:ext cx="6704" cy="5505"/>
                <a:chOff x="6320" y="3505"/>
                <a:chExt cx="8483" cy="6966"/>
              </a:xfrm>
            </p:grpSpPr>
            <p:sp>
              <p:nvSpPr>
                <p:cNvPr id="11" name="MH_SubTitle_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6320" y="3654"/>
                  <a:ext cx="8483" cy="1169"/>
                </a:xfrm>
                <a:custGeom>
                  <a:avLst/>
                  <a:gdLst>
                    <a:gd name="connsiteX0" fmla="*/ 0 w 4508453"/>
                    <a:gd name="connsiteY0" fmla="*/ 484779 h 969560"/>
                    <a:gd name="connsiteX1" fmla="*/ 0 w 4508453"/>
                    <a:gd name="connsiteY1" fmla="*/ 484780 h 969560"/>
                    <a:gd name="connsiteX2" fmla="*/ 0 w 4508453"/>
                    <a:gd name="connsiteY2" fmla="*/ 484780 h 969560"/>
                    <a:gd name="connsiteX3" fmla="*/ 1260428 w 4508453"/>
                    <a:gd name="connsiteY3" fmla="*/ 88141 h 969560"/>
                    <a:gd name="connsiteX4" fmla="*/ 1260428 w 4508453"/>
                    <a:gd name="connsiteY4" fmla="*/ 890894 h 969560"/>
                    <a:gd name="connsiteX5" fmla="*/ 3969982 w 4508453"/>
                    <a:gd name="connsiteY5" fmla="*/ 890894 h 969560"/>
                    <a:gd name="connsiteX6" fmla="*/ 4411496 w 4508453"/>
                    <a:gd name="connsiteY6" fmla="*/ 489518 h 969560"/>
                    <a:gd name="connsiteX7" fmla="*/ 4411497 w 4508453"/>
                    <a:gd name="connsiteY7" fmla="*/ 489518 h 969560"/>
                    <a:gd name="connsiteX8" fmla="*/ 3969983 w 4508453"/>
                    <a:gd name="connsiteY8" fmla="*/ 88141 h 969560"/>
                    <a:gd name="connsiteX9" fmla="*/ 484780 w 4508453"/>
                    <a:gd name="connsiteY9" fmla="*/ 0 h 969560"/>
                    <a:gd name="connsiteX10" fmla="*/ 4023673 w 4508453"/>
                    <a:gd name="connsiteY10" fmla="*/ 0 h 969560"/>
                    <a:gd name="connsiteX11" fmla="*/ 4508453 w 4508453"/>
                    <a:gd name="connsiteY11" fmla="*/ 484780 h 969560"/>
                    <a:gd name="connsiteX12" fmla="*/ 4508452 w 4508453"/>
                    <a:gd name="connsiteY12" fmla="*/ 484780 h 969560"/>
                    <a:gd name="connsiteX13" fmla="*/ 4023672 w 4508453"/>
                    <a:gd name="connsiteY13" fmla="*/ 969560 h 969560"/>
                    <a:gd name="connsiteX14" fmla="*/ 484780 w 4508453"/>
                    <a:gd name="connsiteY14" fmla="*/ 969559 h 969560"/>
                    <a:gd name="connsiteX15" fmla="*/ 9849 w 4508453"/>
                    <a:gd name="connsiteY15" fmla="*/ 582479 h 969560"/>
                    <a:gd name="connsiteX16" fmla="*/ 0 w 4508453"/>
                    <a:gd name="connsiteY16" fmla="*/ 484780 h 969560"/>
                    <a:gd name="connsiteX17" fmla="*/ 9849 w 4508453"/>
                    <a:gd name="connsiteY17" fmla="*/ 387080 h 969560"/>
                    <a:gd name="connsiteX18" fmla="*/ 484780 w 4508453"/>
                    <a:gd name="connsiteY18" fmla="*/ 0 h 96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8453" h="969560">
                      <a:moveTo>
                        <a:pt x="0" y="484779"/>
                      </a:moveTo>
                      <a:lnTo>
                        <a:pt x="0" y="484780"/>
                      </a:lnTo>
                      <a:lnTo>
                        <a:pt x="0" y="484780"/>
                      </a:lnTo>
                      <a:close/>
                      <a:moveTo>
                        <a:pt x="1260428" y="88141"/>
                      </a:moveTo>
                      <a:lnTo>
                        <a:pt x="1260428" y="890894"/>
                      </a:lnTo>
                      <a:lnTo>
                        <a:pt x="3969982" y="890894"/>
                      </a:lnTo>
                      <a:cubicBezTo>
                        <a:pt x="4213824" y="890894"/>
                        <a:pt x="4411496" y="711192"/>
                        <a:pt x="4411496" y="489518"/>
                      </a:cubicBezTo>
                      <a:lnTo>
                        <a:pt x="4411497" y="489518"/>
                      </a:lnTo>
                      <a:cubicBezTo>
                        <a:pt x="4411497" y="267843"/>
                        <a:pt x="4213825" y="88141"/>
                        <a:pt x="3969983" y="88141"/>
                      </a:cubicBezTo>
                      <a:close/>
                      <a:moveTo>
                        <a:pt x="484780" y="0"/>
                      </a:moveTo>
                      <a:lnTo>
                        <a:pt x="4023673" y="0"/>
                      </a:lnTo>
                      <a:cubicBezTo>
                        <a:pt x="4291410" y="0"/>
                        <a:pt x="4508453" y="217043"/>
                        <a:pt x="4508453" y="484780"/>
                      </a:cubicBezTo>
                      <a:lnTo>
                        <a:pt x="4508452" y="484780"/>
                      </a:lnTo>
                      <a:cubicBezTo>
                        <a:pt x="4508452" y="752517"/>
                        <a:pt x="4291409" y="969560"/>
                        <a:pt x="4023672" y="969560"/>
                      </a:cubicBezTo>
                      <a:lnTo>
                        <a:pt x="484780" y="969559"/>
                      </a:lnTo>
                      <a:cubicBezTo>
                        <a:pt x="250510" y="969559"/>
                        <a:pt x="55053" y="803386"/>
                        <a:pt x="9849" y="582479"/>
                      </a:cubicBezTo>
                      <a:lnTo>
                        <a:pt x="0" y="484780"/>
                      </a:lnTo>
                      <a:lnTo>
                        <a:pt x="9849" y="387080"/>
                      </a:lnTo>
                      <a:cubicBezTo>
                        <a:pt x="55053" y="166174"/>
                        <a:pt x="250510" y="0"/>
                        <a:pt x="48478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3175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wrap="square" lIns="1368000" tIns="0" rIns="0" bIns="0" rtlCol="0" anchor="ctr" anchorCtr="0">
                  <a:noAutofit/>
                </a:bodyPr>
                <a:lstStyle/>
                <a:p>
                  <a:pPr algn="l"/>
                  <a:r>
                    <a:rPr lang="zh-CN" altLang="zh-CN" sz="1500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  <a:ea typeface="+mj-lt"/>
                      <a:sym typeface="+mn-ea"/>
                    </a:rPr>
                    <a:t>输入文字</a:t>
                  </a:r>
                  <a:endParaRPr lang="zh-CN" altLang="zh-CN" sz="15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+mj-lt"/>
                    <a:sym typeface="+mn-ea"/>
                  </a:endParaRPr>
                </a:p>
              </p:txBody>
            </p:sp>
            <p:sp>
              <p:nvSpPr>
                <p:cNvPr id="18" name="MH_Other_1"/>
                <p:cNvSpPr txBox="1"/>
                <p:nvPr>
                  <p:custDataLst>
                    <p:tags r:id="rId4"/>
                  </p:custDataLst>
                </p:nvPr>
              </p:nvSpPr>
              <p:spPr>
                <a:xfrm flipH="1">
                  <a:off x="6986" y="3505"/>
                  <a:ext cx="1332" cy="1458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CommercialScript BT" panose="03030803040807090C04" charset="0"/>
                      <a:cs typeface="CommercialScript BT" panose="03030803040807090C04" charset="0"/>
                      <a:sym typeface="Arial" panose="020B0604020202020204" pitchFamily="34" charset="0"/>
                    </a:rPr>
                    <a:t>1</a:t>
                  </a:r>
                  <a:endParaRPr lang="en-US" altLang="zh-CN" sz="2800" dirty="0">
                    <a:solidFill>
                      <a:schemeClr val="bg1"/>
                    </a:solidFill>
                    <a:latin typeface="CommercialScript BT" panose="03030803040807090C04" charset="0"/>
                    <a:cs typeface="CommercialScript BT" panose="03030803040807090C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MH_Other_2"/>
                <p:cNvSpPr txBox="1"/>
                <p:nvPr>
                  <p:custDataLst>
                    <p:tags r:id="rId5"/>
                  </p:custDataLst>
                </p:nvPr>
              </p:nvSpPr>
              <p:spPr>
                <a:xfrm flipH="1">
                  <a:off x="6981" y="5360"/>
                  <a:ext cx="1332" cy="1249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zh-CN" altLang="en-US" sz="240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二</a:t>
                  </a:r>
                  <a:endParaRPr lang="zh-CN" altLang="en-US" sz="2400" dirty="0">
                    <a:solidFill>
                      <a:srgbClr val="FFFFFF"/>
                    </a:solidFill>
                    <a:latin typeface="Arial" panose="020B0604020202020204" pitchFamily="34" charset="0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MH_SubTitle_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6375" y="7167"/>
                  <a:ext cx="8340" cy="1169"/>
                </a:xfrm>
                <a:custGeom>
                  <a:avLst/>
                  <a:gdLst>
                    <a:gd name="connsiteX0" fmla="*/ 0 w 4508453"/>
                    <a:gd name="connsiteY0" fmla="*/ 484779 h 969560"/>
                    <a:gd name="connsiteX1" fmla="*/ 0 w 4508453"/>
                    <a:gd name="connsiteY1" fmla="*/ 484780 h 969560"/>
                    <a:gd name="connsiteX2" fmla="*/ 0 w 4508453"/>
                    <a:gd name="connsiteY2" fmla="*/ 484780 h 969560"/>
                    <a:gd name="connsiteX3" fmla="*/ 1260428 w 4508453"/>
                    <a:gd name="connsiteY3" fmla="*/ 88141 h 969560"/>
                    <a:gd name="connsiteX4" fmla="*/ 1260428 w 4508453"/>
                    <a:gd name="connsiteY4" fmla="*/ 890894 h 969560"/>
                    <a:gd name="connsiteX5" fmla="*/ 3969982 w 4508453"/>
                    <a:gd name="connsiteY5" fmla="*/ 890894 h 969560"/>
                    <a:gd name="connsiteX6" fmla="*/ 4411496 w 4508453"/>
                    <a:gd name="connsiteY6" fmla="*/ 489518 h 969560"/>
                    <a:gd name="connsiteX7" fmla="*/ 4411497 w 4508453"/>
                    <a:gd name="connsiteY7" fmla="*/ 489518 h 969560"/>
                    <a:gd name="connsiteX8" fmla="*/ 3969983 w 4508453"/>
                    <a:gd name="connsiteY8" fmla="*/ 88141 h 969560"/>
                    <a:gd name="connsiteX9" fmla="*/ 484780 w 4508453"/>
                    <a:gd name="connsiteY9" fmla="*/ 0 h 969560"/>
                    <a:gd name="connsiteX10" fmla="*/ 4023673 w 4508453"/>
                    <a:gd name="connsiteY10" fmla="*/ 0 h 969560"/>
                    <a:gd name="connsiteX11" fmla="*/ 4508453 w 4508453"/>
                    <a:gd name="connsiteY11" fmla="*/ 484780 h 969560"/>
                    <a:gd name="connsiteX12" fmla="*/ 4508452 w 4508453"/>
                    <a:gd name="connsiteY12" fmla="*/ 484780 h 969560"/>
                    <a:gd name="connsiteX13" fmla="*/ 4023672 w 4508453"/>
                    <a:gd name="connsiteY13" fmla="*/ 969560 h 969560"/>
                    <a:gd name="connsiteX14" fmla="*/ 484780 w 4508453"/>
                    <a:gd name="connsiteY14" fmla="*/ 969559 h 969560"/>
                    <a:gd name="connsiteX15" fmla="*/ 9849 w 4508453"/>
                    <a:gd name="connsiteY15" fmla="*/ 582479 h 969560"/>
                    <a:gd name="connsiteX16" fmla="*/ 0 w 4508453"/>
                    <a:gd name="connsiteY16" fmla="*/ 484780 h 969560"/>
                    <a:gd name="connsiteX17" fmla="*/ 9849 w 4508453"/>
                    <a:gd name="connsiteY17" fmla="*/ 387080 h 969560"/>
                    <a:gd name="connsiteX18" fmla="*/ 484780 w 4508453"/>
                    <a:gd name="connsiteY18" fmla="*/ 0 h 96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8453" h="969560">
                      <a:moveTo>
                        <a:pt x="0" y="484779"/>
                      </a:moveTo>
                      <a:lnTo>
                        <a:pt x="0" y="484780"/>
                      </a:lnTo>
                      <a:lnTo>
                        <a:pt x="0" y="484780"/>
                      </a:lnTo>
                      <a:close/>
                      <a:moveTo>
                        <a:pt x="1260428" y="88141"/>
                      </a:moveTo>
                      <a:lnTo>
                        <a:pt x="1260428" y="890894"/>
                      </a:lnTo>
                      <a:lnTo>
                        <a:pt x="3969982" y="890894"/>
                      </a:lnTo>
                      <a:cubicBezTo>
                        <a:pt x="4213824" y="890894"/>
                        <a:pt x="4411496" y="711192"/>
                        <a:pt x="4411496" y="489518"/>
                      </a:cubicBezTo>
                      <a:lnTo>
                        <a:pt x="4411497" y="489518"/>
                      </a:lnTo>
                      <a:cubicBezTo>
                        <a:pt x="4411497" y="267843"/>
                        <a:pt x="4213825" y="88141"/>
                        <a:pt x="3969983" y="88141"/>
                      </a:cubicBezTo>
                      <a:close/>
                      <a:moveTo>
                        <a:pt x="484780" y="0"/>
                      </a:moveTo>
                      <a:lnTo>
                        <a:pt x="4023673" y="0"/>
                      </a:lnTo>
                      <a:cubicBezTo>
                        <a:pt x="4291410" y="0"/>
                        <a:pt x="4508453" y="217043"/>
                        <a:pt x="4508453" y="484780"/>
                      </a:cubicBezTo>
                      <a:lnTo>
                        <a:pt x="4508452" y="484780"/>
                      </a:lnTo>
                      <a:cubicBezTo>
                        <a:pt x="4508452" y="752517"/>
                        <a:pt x="4291409" y="969560"/>
                        <a:pt x="4023672" y="969560"/>
                      </a:cubicBezTo>
                      <a:lnTo>
                        <a:pt x="484780" y="969559"/>
                      </a:lnTo>
                      <a:cubicBezTo>
                        <a:pt x="250510" y="969559"/>
                        <a:pt x="55053" y="803386"/>
                        <a:pt x="9849" y="582479"/>
                      </a:cubicBezTo>
                      <a:lnTo>
                        <a:pt x="0" y="484780"/>
                      </a:lnTo>
                      <a:lnTo>
                        <a:pt x="9849" y="387080"/>
                      </a:lnTo>
                      <a:cubicBezTo>
                        <a:pt x="55053" y="166174"/>
                        <a:pt x="250510" y="0"/>
                        <a:pt x="48478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3175" cap="flat" cmpd="sng" algn="ctr">
                  <a:solidFill>
                    <a:srgbClr val="5268A5"/>
                  </a:solidFill>
                  <a:prstDash val="solid"/>
                </a:ln>
                <a:effectLst/>
              </p:spPr>
              <p:txBody>
                <a:bodyPr wrap="square" lIns="1368000" tIns="0" rIns="0" bIns="0" rtlCol="0" anchor="ctr" anchorCtr="0">
                  <a:noAutofit/>
                </a:bodyPr>
                <a:lstStyle/>
                <a:p>
                  <a:pPr algn="l"/>
                  <a:r>
                    <a:rPr lang="zh-CN" altLang="zh-CN" sz="1500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  <a:ea typeface="+mj-lt"/>
                      <a:sym typeface="+mn-ea"/>
                    </a:rPr>
                    <a:t>输入文字</a:t>
                  </a:r>
                  <a:endParaRPr lang="zh-CN" altLang="zh-CN" sz="15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+mj-lt"/>
                    <a:sym typeface="+mn-ea"/>
                  </a:endParaRPr>
                </a:p>
              </p:txBody>
            </p:sp>
            <p:sp>
              <p:nvSpPr>
                <p:cNvPr id="23" name="MH_Other_1"/>
                <p:cNvSpPr txBox="1"/>
                <p:nvPr>
                  <p:custDataLst>
                    <p:tags r:id="rId7"/>
                  </p:custDataLst>
                </p:nvPr>
              </p:nvSpPr>
              <p:spPr>
                <a:xfrm flipH="1">
                  <a:off x="7001" y="7058"/>
                  <a:ext cx="1332" cy="1458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CommercialScript BT" panose="03030803040807090C04" charset="0"/>
                      <a:cs typeface="CommercialScript BT" panose="03030803040807090C04" charset="0"/>
                      <a:sym typeface="Arial" panose="020B0604020202020204" pitchFamily="34" charset="0"/>
                    </a:rPr>
                    <a:t>3</a:t>
                  </a:r>
                  <a:endParaRPr lang="en-US" altLang="zh-CN" sz="2800" dirty="0">
                    <a:solidFill>
                      <a:schemeClr val="bg1"/>
                    </a:solidFill>
                    <a:latin typeface="CommercialScript BT" panose="03030803040807090C04" charset="0"/>
                    <a:cs typeface="CommercialScript BT" panose="03030803040807090C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MH_Other_2"/>
                <p:cNvSpPr txBox="1"/>
                <p:nvPr>
                  <p:custDataLst>
                    <p:tags r:id="rId8"/>
                  </p:custDataLst>
                </p:nvPr>
              </p:nvSpPr>
              <p:spPr>
                <a:xfrm flipH="1">
                  <a:off x="7006" y="8596"/>
                  <a:ext cx="1332" cy="1875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en-US" altLang="zh-CN" sz="3600" dirty="0">
                      <a:solidFill>
                        <a:schemeClr val="bg1"/>
                      </a:solidFill>
                      <a:latin typeface="CommercialScript BT" panose="03030803040807090C04" charset="0"/>
                      <a:cs typeface="CommercialScript BT" panose="03030803040807090C04" charset="0"/>
                      <a:sym typeface="Arial" panose="020B0604020202020204" pitchFamily="34" charset="0"/>
                    </a:rPr>
                    <a:t>4</a:t>
                  </a:r>
                  <a:endParaRPr lang="en-US" altLang="zh-CN" sz="3600" dirty="0">
                    <a:solidFill>
                      <a:schemeClr val="bg1"/>
                    </a:solidFill>
                    <a:latin typeface="CommercialScript BT" panose="03030803040807090C04" charset="0"/>
                    <a:cs typeface="CommercialScript BT" panose="03030803040807090C0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" name="MH_Sub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6285" y="5298"/>
                <a:ext cx="6704" cy="924"/>
              </a:xfrm>
              <a:custGeom>
                <a:avLst/>
                <a:gdLst>
                  <a:gd name="connsiteX0" fmla="*/ 0 w 4508453"/>
                  <a:gd name="connsiteY0" fmla="*/ 484779 h 969560"/>
                  <a:gd name="connsiteX1" fmla="*/ 0 w 4508453"/>
                  <a:gd name="connsiteY1" fmla="*/ 484780 h 969560"/>
                  <a:gd name="connsiteX2" fmla="*/ 0 w 4508453"/>
                  <a:gd name="connsiteY2" fmla="*/ 484780 h 969560"/>
                  <a:gd name="connsiteX3" fmla="*/ 1260428 w 4508453"/>
                  <a:gd name="connsiteY3" fmla="*/ 88141 h 969560"/>
                  <a:gd name="connsiteX4" fmla="*/ 1260428 w 4508453"/>
                  <a:gd name="connsiteY4" fmla="*/ 890894 h 969560"/>
                  <a:gd name="connsiteX5" fmla="*/ 3969982 w 4508453"/>
                  <a:gd name="connsiteY5" fmla="*/ 890894 h 969560"/>
                  <a:gd name="connsiteX6" fmla="*/ 4411496 w 4508453"/>
                  <a:gd name="connsiteY6" fmla="*/ 489518 h 969560"/>
                  <a:gd name="connsiteX7" fmla="*/ 4411497 w 4508453"/>
                  <a:gd name="connsiteY7" fmla="*/ 489518 h 969560"/>
                  <a:gd name="connsiteX8" fmla="*/ 3969983 w 4508453"/>
                  <a:gd name="connsiteY8" fmla="*/ 88141 h 969560"/>
                  <a:gd name="connsiteX9" fmla="*/ 484780 w 4508453"/>
                  <a:gd name="connsiteY9" fmla="*/ 0 h 969560"/>
                  <a:gd name="connsiteX10" fmla="*/ 4023673 w 4508453"/>
                  <a:gd name="connsiteY10" fmla="*/ 0 h 969560"/>
                  <a:gd name="connsiteX11" fmla="*/ 4508453 w 4508453"/>
                  <a:gd name="connsiteY11" fmla="*/ 484780 h 969560"/>
                  <a:gd name="connsiteX12" fmla="*/ 4508452 w 4508453"/>
                  <a:gd name="connsiteY12" fmla="*/ 484780 h 969560"/>
                  <a:gd name="connsiteX13" fmla="*/ 4023672 w 4508453"/>
                  <a:gd name="connsiteY13" fmla="*/ 969560 h 969560"/>
                  <a:gd name="connsiteX14" fmla="*/ 484780 w 4508453"/>
                  <a:gd name="connsiteY14" fmla="*/ 969559 h 969560"/>
                  <a:gd name="connsiteX15" fmla="*/ 9849 w 4508453"/>
                  <a:gd name="connsiteY15" fmla="*/ 582479 h 969560"/>
                  <a:gd name="connsiteX16" fmla="*/ 0 w 4508453"/>
                  <a:gd name="connsiteY16" fmla="*/ 484780 h 969560"/>
                  <a:gd name="connsiteX17" fmla="*/ 9849 w 4508453"/>
                  <a:gd name="connsiteY17" fmla="*/ 387080 h 969560"/>
                  <a:gd name="connsiteX18" fmla="*/ 484780 w 4508453"/>
                  <a:gd name="connsiteY18" fmla="*/ 0 h 96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08453" h="969560">
                    <a:moveTo>
                      <a:pt x="0" y="484779"/>
                    </a:moveTo>
                    <a:lnTo>
                      <a:pt x="0" y="484780"/>
                    </a:lnTo>
                    <a:lnTo>
                      <a:pt x="0" y="484780"/>
                    </a:lnTo>
                    <a:close/>
                    <a:moveTo>
                      <a:pt x="1260428" y="88141"/>
                    </a:moveTo>
                    <a:lnTo>
                      <a:pt x="1260428" y="890894"/>
                    </a:lnTo>
                    <a:lnTo>
                      <a:pt x="3969982" y="890894"/>
                    </a:lnTo>
                    <a:cubicBezTo>
                      <a:pt x="4213824" y="890894"/>
                      <a:pt x="4411496" y="711192"/>
                      <a:pt x="4411496" y="489518"/>
                    </a:cubicBezTo>
                    <a:lnTo>
                      <a:pt x="4411497" y="489518"/>
                    </a:lnTo>
                    <a:cubicBezTo>
                      <a:pt x="4411497" y="267843"/>
                      <a:pt x="4213825" y="88141"/>
                      <a:pt x="3969983" y="88141"/>
                    </a:cubicBezTo>
                    <a:close/>
                    <a:moveTo>
                      <a:pt x="484780" y="0"/>
                    </a:moveTo>
                    <a:lnTo>
                      <a:pt x="4023673" y="0"/>
                    </a:lnTo>
                    <a:cubicBezTo>
                      <a:pt x="4291410" y="0"/>
                      <a:pt x="4508453" y="217043"/>
                      <a:pt x="4508453" y="484780"/>
                    </a:cubicBezTo>
                    <a:lnTo>
                      <a:pt x="4508452" y="484780"/>
                    </a:lnTo>
                    <a:cubicBezTo>
                      <a:pt x="4508452" y="752517"/>
                      <a:pt x="4291409" y="969560"/>
                      <a:pt x="4023672" y="969560"/>
                    </a:cubicBezTo>
                    <a:lnTo>
                      <a:pt x="484780" y="969559"/>
                    </a:lnTo>
                    <a:cubicBezTo>
                      <a:pt x="250510" y="969559"/>
                      <a:pt x="55053" y="803386"/>
                      <a:pt x="9849" y="582479"/>
                    </a:cubicBezTo>
                    <a:lnTo>
                      <a:pt x="0" y="484780"/>
                    </a:lnTo>
                    <a:lnTo>
                      <a:pt x="9849" y="387080"/>
                    </a:lnTo>
                    <a:cubicBezTo>
                      <a:pt x="55053" y="166174"/>
                      <a:pt x="250510" y="0"/>
                      <a:pt x="48478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3175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wrap="square" lIns="1368000" tIns="0" rIns="0" bIns="0" rtlCol="0" anchor="ctr" anchorCtr="0">
                <a:noAutofit/>
              </a:bodyPr>
              <a:lstStyle/>
              <a:p>
                <a:pPr algn="l"/>
                <a:r>
                  <a:rPr lang="zh-CN" altLang="zh-CN" sz="14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+mj-lt"/>
                    <a:sym typeface="+mn-ea"/>
                  </a:rPr>
                  <a:t>输入文字</a:t>
                </a:r>
                <a:endParaRPr lang="zh-CN" altLang="en-US" sz="1400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+mj-lt"/>
                  <a:sym typeface="+mn-ea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6284" y="8011"/>
                <a:ext cx="6704" cy="1152"/>
                <a:chOff x="8246" y="8011"/>
                <a:chExt cx="6704" cy="1152"/>
              </a:xfrm>
            </p:grpSpPr>
            <p:sp>
              <p:nvSpPr>
                <p:cNvPr id="15" name="MH_SubTitle_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8246" y="8113"/>
                  <a:ext cx="6704" cy="924"/>
                </a:xfrm>
                <a:custGeom>
                  <a:avLst/>
                  <a:gdLst>
                    <a:gd name="connsiteX0" fmla="*/ 0 w 4508453"/>
                    <a:gd name="connsiteY0" fmla="*/ 484779 h 969560"/>
                    <a:gd name="connsiteX1" fmla="*/ 0 w 4508453"/>
                    <a:gd name="connsiteY1" fmla="*/ 484780 h 969560"/>
                    <a:gd name="connsiteX2" fmla="*/ 0 w 4508453"/>
                    <a:gd name="connsiteY2" fmla="*/ 484780 h 969560"/>
                    <a:gd name="connsiteX3" fmla="*/ 1260428 w 4508453"/>
                    <a:gd name="connsiteY3" fmla="*/ 88141 h 969560"/>
                    <a:gd name="connsiteX4" fmla="*/ 1260428 w 4508453"/>
                    <a:gd name="connsiteY4" fmla="*/ 890894 h 969560"/>
                    <a:gd name="connsiteX5" fmla="*/ 3969982 w 4508453"/>
                    <a:gd name="connsiteY5" fmla="*/ 890894 h 969560"/>
                    <a:gd name="connsiteX6" fmla="*/ 4411496 w 4508453"/>
                    <a:gd name="connsiteY6" fmla="*/ 489518 h 969560"/>
                    <a:gd name="connsiteX7" fmla="*/ 4411497 w 4508453"/>
                    <a:gd name="connsiteY7" fmla="*/ 489518 h 969560"/>
                    <a:gd name="connsiteX8" fmla="*/ 3969983 w 4508453"/>
                    <a:gd name="connsiteY8" fmla="*/ 88141 h 969560"/>
                    <a:gd name="connsiteX9" fmla="*/ 484780 w 4508453"/>
                    <a:gd name="connsiteY9" fmla="*/ 0 h 969560"/>
                    <a:gd name="connsiteX10" fmla="*/ 4023673 w 4508453"/>
                    <a:gd name="connsiteY10" fmla="*/ 0 h 969560"/>
                    <a:gd name="connsiteX11" fmla="*/ 4508453 w 4508453"/>
                    <a:gd name="connsiteY11" fmla="*/ 484780 h 969560"/>
                    <a:gd name="connsiteX12" fmla="*/ 4508452 w 4508453"/>
                    <a:gd name="connsiteY12" fmla="*/ 484780 h 969560"/>
                    <a:gd name="connsiteX13" fmla="*/ 4023672 w 4508453"/>
                    <a:gd name="connsiteY13" fmla="*/ 969560 h 969560"/>
                    <a:gd name="connsiteX14" fmla="*/ 484780 w 4508453"/>
                    <a:gd name="connsiteY14" fmla="*/ 969559 h 969560"/>
                    <a:gd name="connsiteX15" fmla="*/ 9849 w 4508453"/>
                    <a:gd name="connsiteY15" fmla="*/ 582479 h 969560"/>
                    <a:gd name="connsiteX16" fmla="*/ 0 w 4508453"/>
                    <a:gd name="connsiteY16" fmla="*/ 484780 h 969560"/>
                    <a:gd name="connsiteX17" fmla="*/ 9849 w 4508453"/>
                    <a:gd name="connsiteY17" fmla="*/ 387080 h 969560"/>
                    <a:gd name="connsiteX18" fmla="*/ 484780 w 4508453"/>
                    <a:gd name="connsiteY18" fmla="*/ 0 h 969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8453" h="969560">
                      <a:moveTo>
                        <a:pt x="0" y="484779"/>
                      </a:moveTo>
                      <a:lnTo>
                        <a:pt x="0" y="484780"/>
                      </a:lnTo>
                      <a:lnTo>
                        <a:pt x="0" y="484780"/>
                      </a:lnTo>
                      <a:close/>
                      <a:moveTo>
                        <a:pt x="1260428" y="88141"/>
                      </a:moveTo>
                      <a:lnTo>
                        <a:pt x="1260428" y="890894"/>
                      </a:lnTo>
                      <a:lnTo>
                        <a:pt x="3969982" y="890894"/>
                      </a:lnTo>
                      <a:cubicBezTo>
                        <a:pt x="4213824" y="890894"/>
                        <a:pt x="4411496" y="711192"/>
                        <a:pt x="4411496" y="489518"/>
                      </a:cubicBezTo>
                      <a:lnTo>
                        <a:pt x="4411497" y="489518"/>
                      </a:lnTo>
                      <a:cubicBezTo>
                        <a:pt x="4411497" y="267843"/>
                        <a:pt x="4213825" y="88141"/>
                        <a:pt x="3969983" y="88141"/>
                      </a:cubicBezTo>
                      <a:close/>
                      <a:moveTo>
                        <a:pt x="484780" y="0"/>
                      </a:moveTo>
                      <a:lnTo>
                        <a:pt x="4023673" y="0"/>
                      </a:lnTo>
                      <a:cubicBezTo>
                        <a:pt x="4291410" y="0"/>
                        <a:pt x="4508453" y="217043"/>
                        <a:pt x="4508453" y="484780"/>
                      </a:cubicBezTo>
                      <a:lnTo>
                        <a:pt x="4508452" y="484780"/>
                      </a:lnTo>
                      <a:cubicBezTo>
                        <a:pt x="4508452" y="752517"/>
                        <a:pt x="4291409" y="969560"/>
                        <a:pt x="4023672" y="969560"/>
                      </a:cubicBezTo>
                      <a:lnTo>
                        <a:pt x="484780" y="969559"/>
                      </a:lnTo>
                      <a:cubicBezTo>
                        <a:pt x="250510" y="969559"/>
                        <a:pt x="55053" y="803386"/>
                        <a:pt x="9849" y="582479"/>
                      </a:cubicBezTo>
                      <a:lnTo>
                        <a:pt x="0" y="484780"/>
                      </a:lnTo>
                      <a:lnTo>
                        <a:pt x="9849" y="387080"/>
                      </a:lnTo>
                      <a:cubicBezTo>
                        <a:pt x="55053" y="166174"/>
                        <a:pt x="250510" y="0"/>
                        <a:pt x="48478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3175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wrap="square" lIns="1368000" tIns="0" rIns="0" bIns="0" rtlCol="0" anchor="ctr" anchorCtr="0">
                  <a:noAutofit/>
                </a:bodyPr>
                <a:lstStyle/>
                <a:p>
                  <a:pPr algn="l"/>
                  <a:r>
                    <a:rPr lang="zh-CN" altLang="zh-CN" sz="1400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  <a:ea typeface="+mj-lt"/>
                      <a:sym typeface="+mn-ea"/>
                    </a:rPr>
                    <a:t>输入文字</a:t>
                  </a:r>
                  <a:endParaRPr lang="zh-CN" altLang="zh-CN" sz="14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+mj-lt"/>
                    <a:sym typeface="+mn-ea"/>
                  </a:endParaRPr>
                </a:p>
              </p:txBody>
            </p:sp>
            <p:sp>
              <p:nvSpPr>
                <p:cNvPr id="16" name="MH_Other_1"/>
                <p:cNvSpPr txBox="1"/>
                <p:nvPr>
                  <p:custDataLst>
                    <p:tags r:id="rId11"/>
                  </p:custDataLst>
                </p:nvPr>
              </p:nvSpPr>
              <p:spPr>
                <a:xfrm flipH="1">
                  <a:off x="8516" y="8011"/>
                  <a:ext cx="1572" cy="115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0" tIns="0" rIns="0" bIns="0" rtlCol="0" anchor="t" anchorCtr="0"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CommercialScript BT" panose="03030803040807090C04" charset="0"/>
                      <a:cs typeface="CommercialScript BT" panose="03030803040807090C04" charset="0"/>
                      <a:sym typeface="Arial" panose="020B0604020202020204" pitchFamily="34" charset="0"/>
                    </a:rPr>
                    <a:t>4</a:t>
                  </a:r>
                  <a:endParaRPr lang="en-US" altLang="zh-CN" sz="2800" dirty="0">
                    <a:solidFill>
                      <a:schemeClr val="bg1"/>
                    </a:solidFill>
                    <a:latin typeface="CommercialScript BT" panose="03030803040807090C04" charset="0"/>
                    <a:cs typeface="CommercialScript BT" panose="03030803040807090C0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MH_SubTitle_1"/>
            <p:cNvSpPr/>
            <p:nvPr>
              <p:custDataLst>
                <p:tags r:id="rId12"/>
              </p:custDataLst>
            </p:nvPr>
          </p:nvSpPr>
          <p:spPr>
            <a:xfrm>
              <a:off x="3940" y="4668"/>
              <a:ext cx="6817" cy="507"/>
            </a:xfrm>
            <a:custGeom>
              <a:avLst/>
              <a:gdLst>
                <a:gd name="connsiteX0" fmla="*/ 0 w 4508453"/>
                <a:gd name="connsiteY0" fmla="*/ 484779 h 969560"/>
                <a:gd name="connsiteX1" fmla="*/ 0 w 4508453"/>
                <a:gd name="connsiteY1" fmla="*/ 484780 h 969560"/>
                <a:gd name="connsiteX2" fmla="*/ 0 w 4508453"/>
                <a:gd name="connsiteY2" fmla="*/ 484780 h 969560"/>
                <a:gd name="connsiteX3" fmla="*/ 1260428 w 4508453"/>
                <a:gd name="connsiteY3" fmla="*/ 88141 h 969560"/>
                <a:gd name="connsiteX4" fmla="*/ 1260428 w 4508453"/>
                <a:gd name="connsiteY4" fmla="*/ 890894 h 969560"/>
                <a:gd name="connsiteX5" fmla="*/ 3969982 w 4508453"/>
                <a:gd name="connsiteY5" fmla="*/ 890894 h 969560"/>
                <a:gd name="connsiteX6" fmla="*/ 4411496 w 4508453"/>
                <a:gd name="connsiteY6" fmla="*/ 489518 h 969560"/>
                <a:gd name="connsiteX7" fmla="*/ 4411497 w 4508453"/>
                <a:gd name="connsiteY7" fmla="*/ 489518 h 969560"/>
                <a:gd name="connsiteX8" fmla="*/ 3969983 w 4508453"/>
                <a:gd name="connsiteY8" fmla="*/ 88141 h 969560"/>
                <a:gd name="connsiteX9" fmla="*/ 484780 w 4508453"/>
                <a:gd name="connsiteY9" fmla="*/ 0 h 969560"/>
                <a:gd name="connsiteX10" fmla="*/ 4023673 w 4508453"/>
                <a:gd name="connsiteY10" fmla="*/ 0 h 969560"/>
                <a:gd name="connsiteX11" fmla="*/ 4508453 w 4508453"/>
                <a:gd name="connsiteY11" fmla="*/ 484780 h 969560"/>
                <a:gd name="connsiteX12" fmla="*/ 4508452 w 4508453"/>
                <a:gd name="connsiteY12" fmla="*/ 484780 h 969560"/>
                <a:gd name="connsiteX13" fmla="*/ 4023672 w 4508453"/>
                <a:gd name="connsiteY13" fmla="*/ 969560 h 969560"/>
                <a:gd name="connsiteX14" fmla="*/ 484780 w 4508453"/>
                <a:gd name="connsiteY14" fmla="*/ 969559 h 969560"/>
                <a:gd name="connsiteX15" fmla="*/ 9849 w 4508453"/>
                <a:gd name="connsiteY15" fmla="*/ 582479 h 969560"/>
                <a:gd name="connsiteX16" fmla="*/ 0 w 4508453"/>
                <a:gd name="connsiteY16" fmla="*/ 484780 h 969560"/>
                <a:gd name="connsiteX17" fmla="*/ 9849 w 4508453"/>
                <a:gd name="connsiteY17" fmla="*/ 387080 h 969560"/>
                <a:gd name="connsiteX18" fmla="*/ 484780 w 4508453"/>
                <a:gd name="connsiteY18" fmla="*/ 0 h 96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/>
          </p:spPr>
          <p:txBody>
            <a:bodyPr wrap="square" lIns="1368000" tIns="0" rIns="0" bIns="0" rtlCol="0" anchor="ctr" anchorCtr="0">
              <a:noAutofit/>
            </a:bodyPr>
            <a:lstStyle/>
            <a:p>
              <a:pPr algn="l"/>
              <a:r>
                <a:rPr lang="zh-CN" altLang="zh-CN" sz="1500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+mj-lt"/>
                  <a:sym typeface="+mn-ea"/>
                </a:rPr>
                <a:t>输入文字</a:t>
              </a:r>
              <a:endParaRPr lang="zh-CN" altLang="en-US" sz="1500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MH_Other_1"/>
          <p:cNvSpPr txBox="1"/>
          <p:nvPr>
            <p:custDataLst>
              <p:tags r:id="rId13"/>
            </p:custDataLst>
          </p:nvPr>
        </p:nvSpPr>
        <p:spPr>
          <a:xfrm flipH="1">
            <a:off x="2670810" y="3367405"/>
            <a:ext cx="522605" cy="10604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rPr>
              <a:t>    </a:t>
            </a:r>
            <a:r>
              <a:rPr lang="en-US" altLang="zh-CN" sz="2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rPr>
              <a:t>6</a:t>
            </a:r>
            <a:endParaRPr lang="en-US" altLang="zh-CN" sz="2800" dirty="0" smtClean="0">
              <a:solidFill>
                <a:schemeClr val="bg1"/>
              </a:solidFill>
              <a:latin typeface="CommercialScript BT" panose="03030803040807090C04" charset="0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sp>
        <p:nvSpPr>
          <p:cNvPr id="32" name="MH_Other_1"/>
          <p:cNvSpPr txBox="1"/>
          <p:nvPr>
            <p:custDataLst>
              <p:tags r:id="rId14"/>
            </p:custDataLst>
          </p:nvPr>
        </p:nvSpPr>
        <p:spPr>
          <a:xfrm flipH="1">
            <a:off x="3655695" y="1633855"/>
            <a:ext cx="522605" cy="4762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CommercialScript BT" panose="03030803040807090C04" charset="0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15"/>
            </p:custDataLst>
          </p:nvPr>
        </p:nvSpPr>
        <p:spPr>
          <a:xfrm flipH="1">
            <a:off x="3679190" y="3200400"/>
            <a:ext cx="522605" cy="4762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CommercialScript BT" panose="03030803040807090C04" charset="0"/>
                <a:cs typeface="CommercialScript BT" panose="03030803040807090C04" charset="0"/>
                <a:sym typeface="Arial" panose="020B0604020202020204" pitchFamily="34" charset="0"/>
              </a:rPr>
              <a:t>5</a:t>
            </a:r>
            <a:endParaRPr lang="en-US" altLang="zh-CN" sz="2800" dirty="0">
              <a:solidFill>
                <a:schemeClr val="bg1"/>
              </a:solidFill>
              <a:latin typeface="CommercialScript BT" panose="03030803040807090C04" charset="0"/>
              <a:cs typeface="CommercialScript BT" panose="03030803040807090C04" charset="0"/>
              <a:sym typeface="Arial" panose="020B0604020202020204" pitchFamily="34" charset="0"/>
            </a:endParaRPr>
          </a:p>
        </p:txBody>
      </p:sp>
      <p:pic>
        <p:nvPicPr>
          <p:cNvPr id="34" name="图片 33" descr="7标志组合横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任意多边形 13"/>
          <p:cNvSpPr/>
          <p:nvPr>
            <p:custDataLst>
              <p:tags r:id="rId1"/>
            </p:custDataLst>
          </p:nvPr>
        </p:nvSpPr>
        <p:spPr>
          <a:xfrm rot="1684322">
            <a:off x="4213988" y="3198282"/>
            <a:ext cx="758061" cy="550761"/>
          </a:xfrm>
          <a:custGeom>
            <a:avLst/>
            <a:gdLst>
              <a:gd name="connsiteX0" fmla="*/ 0 w 1917700"/>
              <a:gd name="connsiteY0" fmla="*/ 0 h 924719"/>
              <a:gd name="connsiteX1" fmla="*/ 6510 w 1917700"/>
              <a:gd name="connsiteY1" fmla="*/ 0 h 924719"/>
              <a:gd name="connsiteX2" fmla="*/ 56334 w 1917700"/>
              <a:gd name="connsiteY2" fmla="*/ 29143 h 924719"/>
              <a:gd name="connsiteX3" fmla="*/ 958850 w 1917700"/>
              <a:gd name="connsiteY3" fmla="*/ 209550 h 924719"/>
              <a:gd name="connsiteX4" fmla="*/ 1861366 w 1917700"/>
              <a:gd name="connsiteY4" fmla="*/ 29143 h 924719"/>
              <a:gd name="connsiteX5" fmla="*/ 1911191 w 1917700"/>
              <a:gd name="connsiteY5" fmla="*/ 0 h 924719"/>
              <a:gd name="connsiteX6" fmla="*/ 1917700 w 1917700"/>
              <a:gd name="connsiteY6" fmla="*/ 0 h 924719"/>
              <a:gd name="connsiteX7" fmla="*/ 1917700 w 1917700"/>
              <a:gd name="connsiteY7" fmla="*/ 924719 h 924719"/>
              <a:gd name="connsiteX8" fmla="*/ 1911191 w 1917700"/>
              <a:gd name="connsiteY8" fmla="*/ 924719 h 924719"/>
              <a:gd name="connsiteX9" fmla="*/ 1861366 w 1917700"/>
              <a:gd name="connsiteY9" fmla="*/ 895577 h 924719"/>
              <a:gd name="connsiteX10" fmla="*/ 958850 w 1917700"/>
              <a:gd name="connsiteY10" fmla="*/ 715169 h 924719"/>
              <a:gd name="connsiteX11" fmla="*/ 56334 w 1917700"/>
              <a:gd name="connsiteY11" fmla="*/ 895577 h 924719"/>
              <a:gd name="connsiteX12" fmla="*/ 6510 w 1917700"/>
              <a:gd name="connsiteY12" fmla="*/ 924719 h 924719"/>
              <a:gd name="connsiteX13" fmla="*/ 0 w 1917700"/>
              <a:gd name="connsiteY13" fmla="*/ 924719 h 9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700" h="924719">
                <a:moveTo>
                  <a:pt x="0" y="0"/>
                </a:moveTo>
                <a:lnTo>
                  <a:pt x="6510" y="0"/>
                </a:lnTo>
                <a:lnTo>
                  <a:pt x="56334" y="29143"/>
                </a:lnTo>
                <a:cubicBezTo>
                  <a:pt x="287308" y="140608"/>
                  <a:pt x="606396" y="209550"/>
                  <a:pt x="958850" y="209550"/>
                </a:cubicBezTo>
                <a:cubicBezTo>
                  <a:pt x="1311305" y="209550"/>
                  <a:pt x="1630392" y="140608"/>
                  <a:pt x="1861366" y="29143"/>
                </a:cubicBezTo>
                <a:lnTo>
                  <a:pt x="1911191" y="0"/>
                </a:lnTo>
                <a:lnTo>
                  <a:pt x="1917700" y="0"/>
                </a:lnTo>
                <a:lnTo>
                  <a:pt x="1917700" y="924719"/>
                </a:lnTo>
                <a:lnTo>
                  <a:pt x="1911191" y="924719"/>
                </a:lnTo>
                <a:lnTo>
                  <a:pt x="1861366" y="895577"/>
                </a:lnTo>
                <a:cubicBezTo>
                  <a:pt x="1630392" y="784112"/>
                  <a:pt x="1311305" y="715169"/>
                  <a:pt x="958850" y="715169"/>
                </a:cubicBezTo>
                <a:cubicBezTo>
                  <a:pt x="606396" y="715169"/>
                  <a:pt x="287308" y="784112"/>
                  <a:pt x="56334" y="895577"/>
                </a:cubicBezTo>
                <a:lnTo>
                  <a:pt x="6510" y="924719"/>
                </a:lnTo>
                <a:lnTo>
                  <a:pt x="0" y="924719"/>
                </a:lnTo>
                <a:close/>
              </a:path>
            </a:pathLst>
          </a:custGeom>
          <a:solidFill>
            <a:srgbClr val="EBEBEB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35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 rot="19858074">
            <a:off x="4238512" y="1988311"/>
            <a:ext cx="808702" cy="550761"/>
          </a:xfrm>
          <a:custGeom>
            <a:avLst/>
            <a:gdLst>
              <a:gd name="connsiteX0" fmla="*/ 0 w 1917700"/>
              <a:gd name="connsiteY0" fmla="*/ 0 h 924719"/>
              <a:gd name="connsiteX1" fmla="*/ 6510 w 1917700"/>
              <a:gd name="connsiteY1" fmla="*/ 0 h 924719"/>
              <a:gd name="connsiteX2" fmla="*/ 56334 w 1917700"/>
              <a:gd name="connsiteY2" fmla="*/ 29143 h 924719"/>
              <a:gd name="connsiteX3" fmla="*/ 958850 w 1917700"/>
              <a:gd name="connsiteY3" fmla="*/ 209550 h 924719"/>
              <a:gd name="connsiteX4" fmla="*/ 1861366 w 1917700"/>
              <a:gd name="connsiteY4" fmla="*/ 29143 h 924719"/>
              <a:gd name="connsiteX5" fmla="*/ 1911191 w 1917700"/>
              <a:gd name="connsiteY5" fmla="*/ 0 h 924719"/>
              <a:gd name="connsiteX6" fmla="*/ 1917700 w 1917700"/>
              <a:gd name="connsiteY6" fmla="*/ 0 h 924719"/>
              <a:gd name="connsiteX7" fmla="*/ 1917700 w 1917700"/>
              <a:gd name="connsiteY7" fmla="*/ 924719 h 924719"/>
              <a:gd name="connsiteX8" fmla="*/ 1911191 w 1917700"/>
              <a:gd name="connsiteY8" fmla="*/ 924719 h 924719"/>
              <a:gd name="connsiteX9" fmla="*/ 1861366 w 1917700"/>
              <a:gd name="connsiteY9" fmla="*/ 895577 h 924719"/>
              <a:gd name="connsiteX10" fmla="*/ 958850 w 1917700"/>
              <a:gd name="connsiteY10" fmla="*/ 715169 h 924719"/>
              <a:gd name="connsiteX11" fmla="*/ 56334 w 1917700"/>
              <a:gd name="connsiteY11" fmla="*/ 895577 h 924719"/>
              <a:gd name="connsiteX12" fmla="*/ 6510 w 1917700"/>
              <a:gd name="connsiteY12" fmla="*/ 924719 h 924719"/>
              <a:gd name="connsiteX13" fmla="*/ 0 w 1917700"/>
              <a:gd name="connsiteY13" fmla="*/ 924719 h 9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700" h="924719">
                <a:moveTo>
                  <a:pt x="0" y="0"/>
                </a:moveTo>
                <a:lnTo>
                  <a:pt x="6510" y="0"/>
                </a:lnTo>
                <a:lnTo>
                  <a:pt x="56334" y="29143"/>
                </a:lnTo>
                <a:cubicBezTo>
                  <a:pt x="287308" y="140608"/>
                  <a:pt x="606396" y="209550"/>
                  <a:pt x="958850" y="209550"/>
                </a:cubicBezTo>
                <a:cubicBezTo>
                  <a:pt x="1311305" y="209550"/>
                  <a:pt x="1630392" y="140608"/>
                  <a:pt x="1861366" y="29143"/>
                </a:cubicBezTo>
                <a:lnTo>
                  <a:pt x="1911191" y="0"/>
                </a:lnTo>
                <a:lnTo>
                  <a:pt x="1917700" y="0"/>
                </a:lnTo>
                <a:lnTo>
                  <a:pt x="1917700" y="924719"/>
                </a:lnTo>
                <a:lnTo>
                  <a:pt x="1911191" y="924719"/>
                </a:lnTo>
                <a:lnTo>
                  <a:pt x="1861366" y="895577"/>
                </a:lnTo>
                <a:cubicBezTo>
                  <a:pt x="1630392" y="784112"/>
                  <a:pt x="1311305" y="715169"/>
                  <a:pt x="958850" y="715169"/>
                </a:cubicBezTo>
                <a:cubicBezTo>
                  <a:pt x="606396" y="715169"/>
                  <a:pt x="287308" y="784112"/>
                  <a:pt x="56334" y="895577"/>
                </a:cubicBezTo>
                <a:lnTo>
                  <a:pt x="6510" y="924719"/>
                </a:lnTo>
                <a:lnTo>
                  <a:pt x="0" y="924719"/>
                </a:lnTo>
                <a:close/>
              </a:path>
            </a:pathLst>
          </a:custGeom>
          <a:solidFill>
            <a:srgbClr val="EBEBEB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35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3"/>
            </p:custDataLst>
          </p:nvPr>
        </p:nvSpPr>
        <p:spPr>
          <a:xfrm rot="17886709">
            <a:off x="3802029" y="1673571"/>
            <a:ext cx="642300" cy="550761"/>
          </a:xfrm>
          <a:custGeom>
            <a:avLst/>
            <a:gdLst>
              <a:gd name="connsiteX0" fmla="*/ 0 w 1917700"/>
              <a:gd name="connsiteY0" fmla="*/ 0 h 924719"/>
              <a:gd name="connsiteX1" fmla="*/ 6510 w 1917700"/>
              <a:gd name="connsiteY1" fmla="*/ 0 h 924719"/>
              <a:gd name="connsiteX2" fmla="*/ 56334 w 1917700"/>
              <a:gd name="connsiteY2" fmla="*/ 29143 h 924719"/>
              <a:gd name="connsiteX3" fmla="*/ 958850 w 1917700"/>
              <a:gd name="connsiteY3" fmla="*/ 209550 h 924719"/>
              <a:gd name="connsiteX4" fmla="*/ 1861366 w 1917700"/>
              <a:gd name="connsiteY4" fmla="*/ 29143 h 924719"/>
              <a:gd name="connsiteX5" fmla="*/ 1911191 w 1917700"/>
              <a:gd name="connsiteY5" fmla="*/ 0 h 924719"/>
              <a:gd name="connsiteX6" fmla="*/ 1917700 w 1917700"/>
              <a:gd name="connsiteY6" fmla="*/ 0 h 924719"/>
              <a:gd name="connsiteX7" fmla="*/ 1917700 w 1917700"/>
              <a:gd name="connsiteY7" fmla="*/ 924719 h 924719"/>
              <a:gd name="connsiteX8" fmla="*/ 1911191 w 1917700"/>
              <a:gd name="connsiteY8" fmla="*/ 924719 h 924719"/>
              <a:gd name="connsiteX9" fmla="*/ 1861366 w 1917700"/>
              <a:gd name="connsiteY9" fmla="*/ 895577 h 924719"/>
              <a:gd name="connsiteX10" fmla="*/ 958850 w 1917700"/>
              <a:gd name="connsiteY10" fmla="*/ 715169 h 924719"/>
              <a:gd name="connsiteX11" fmla="*/ 56334 w 1917700"/>
              <a:gd name="connsiteY11" fmla="*/ 895577 h 924719"/>
              <a:gd name="connsiteX12" fmla="*/ 6510 w 1917700"/>
              <a:gd name="connsiteY12" fmla="*/ 924719 h 924719"/>
              <a:gd name="connsiteX13" fmla="*/ 0 w 1917700"/>
              <a:gd name="connsiteY13" fmla="*/ 924719 h 9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700" h="924719">
                <a:moveTo>
                  <a:pt x="0" y="0"/>
                </a:moveTo>
                <a:lnTo>
                  <a:pt x="6510" y="0"/>
                </a:lnTo>
                <a:lnTo>
                  <a:pt x="56334" y="29143"/>
                </a:lnTo>
                <a:cubicBezTo>
                  <a:pt x="287308" y="140608"/>
                  <a:pt x="606396" y="209550"/>
                  <a:pt x="958850" y="209550"/>
                </a:cubicBezTo>
                <a:cubicBezTo>
                  <a:pt x="1311305" y="209550"/>
                  <a:pt x="1630392" y="140608"/>
                  <a:pt x="1861366" y="29143"/>
                </a:cubicBezTo>
                <a:lnTo>
                  <a:pt x="1911191" y="0"/>
                </a:lnTo>
                <a:lnTo>
                  <a:pt x="1917700" y="0"/>
                </a:lnTo>
                <a:lnTo>
                  <a:pt x="1917700" y="924719"/>
                </a:lnTo>
                <a:lnTo>
                  <a:pt x="1911191" y="924719"/>
                </a:lnTo>
                <a:lnTo>
                  <a:pt x="1861366" y="895577"/>
                </a:lnTo>
                <a:cubicBezTo>
                  <a:pt x="1630392" y="784112"/>
                  <a:pt x="1311305" y="715169"/>
                  <a:pt x="958850" y="715169"/>
                </a:cubicBezTo>
                <a:cubicBezTo>
                  <a:pt x="606396" y="715169"/>
                  <a:pt x="287308" y="784112"/>
                  <a:pt x="56334" y="895577"/>
                </a:cubicBezTo>
                <a:lnTo>
                  <a:pt x="6510" y="924719"/>
                </a:lnTo>
                <a:lnTo>
                  <a:pt x="0" y="924719"/>
                </a:lnTo>
                <a:close/>
              </a:path>
            </a:pathLst>
          </a:custGeom>
          <a:solidFill>
            <a:srgbClr val="EBEBEB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35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>
            <a:off x="4452053" y="2587361"/>
            <a:ext cx="829320" cy="550761"/>
          </a:xfrm>
          <a:custGeom>
            <a:avLst/>
            <a:gdLst>
              <a:gd name="connsiteX0" fmla="*/ 0 w 1917700"/>
              <a:gd name="connsiteY0" fmla="*/ 0 h 924719"/>
              <a:gd name="connsiteX1" fmla="*/ 6510 w 1917700"/>
              <a:gd name="connsiteY1" fmla="*/ 0 h 924719"/>
              <a:gd name="connsiteX2" fmla="*/ 56334 w 1917700"/>
              <a:gd name="connsiteY2" fmla="*/ 29143 h 924719"/>
              <a:gd name="connsiteX3" fmla="*/ 958850 w 1917700"/>
              <a:gd name="connsiteY3" fmla="*/ 209550 h 924719"/>
              <a:gd name="connsiteX4" fmla="*/ 1861366 w 1917700"/>
              <a:gd name="connsiteY4" fmla="*/ 29143 h 924719"/>
              <a:gd name="connsiteX5" fmla="*/ 1911191 w 1917700"/>
              <a:gd name="connsiteY5" fmla="*/ 0 h 924719"/>
              <a:gd name="connsiteX6" fmla="*/ 1917700 w 1917700"/>
              <a:gd name="connsiteY6" fmla="*/ 0 h 924719"/>
              <a:gd name="connsiteX7" fmla="*/ 1917700 w 1917700"/>
              <a:gd name="connsiteY7" fmla="*/ 924719 h 924719"/>
              <a:gd name="connsiteX8" fmla="*/ 1911191 w 1917700"/>
              <a:gd name="connsiteY8" fmla="*/ 924719 h 924719"/>
              <a:gd name="connsiteX9" fmla="*/ 1861366 w 1917700"/>
              <a:gd name="connsiteY9" fmla="*/ 895577 h 924719"/>
              <a:gd name="connsiteX10" fmla="*/ 958850 w 1917700"/>
              <a:gd name="connsiteY10" fmla="*/ 715169 h 924719"/>
              <a:gd name="connsiteX11" fmla="*/ 56334 w 1917700"/>
              <a:gd name="connsiteY11" fmla="*/ 895577 h 924719"/>
              <a:gd name="connsiteX12" fmla="*/ 6510 w 1917700"/>
              <a:gd name="connsiteY12" fmla="*/ 924719 h 924719"/>
              <a:gd name="connsiteX13" fmla="*/ 0 w 1917700"/>
              <a:gd name="connsiteY13" fmla="*/ 924719 h 9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700" h="924719">
                <a:moveTo>
                  <a:pt x="0" y="0"/>
                </a:moveTo>
                <a:lnTo>
                  <a:pt x="6510" y="0"/>
                </a:lnTo>
                <a:lnTo>
                  <a:pt x="56334" y="29143"/>
                </a:lnTo>
                <a:cubicBezTo>
                  <a:pt x="287308" y="140608"/>
                  <a:pt x="606396" y="209550"/>
                  <a:pt x="958850" y="209550"/>
                </a:cubicBezTo>
                <a:cubicBezTo>
                  <a:pt x="1311305" y="209550"/>
                  <a:pt x="1630392" y="140608"/>
                  <a:pt x="1861366" y="29143"/>
                </a:cubicBezTo>
                <a:lnTo>
                  <a:pt x="1911191" y="0"/>
                </a:lnTo>
                <a:lnTo>
                  <a:pt x="1917700" y="0"/>
                </a:lnTo>
                <a:lnTo>
                  <a:pt x="1917700" y="924719"/>
                </a:lnTo>
                <a:lnTo>
                  <a:pt x="1911191" y="924719"/>
                </a:lnTo>
                <a:lnTo>
                  <a:pt x="1861366" y="895577"/>
                </a:lnTo>
                <a:cubicBezTo>
                  <a:pt x="1630392" y="784112"/>
                  <a:pt x="1311305" y="715169"/>
                  <a:pt x="958850" y="715169"/>
                </a:cubicBezTo>
                <a:cubicBezTo>
                  <a:pt x="606396" y="715169"/>
                  <a:pt x="287308" y="784112"/>
                  <a:pt x="56334" y="895577"/>
                </a:cubicBezTo>
                <a:lnTo>
                  <a:pt x="6510" y="924719"/>
                </a:lnTo>
                <a:lnTo>
                  <a:pt x="0" y="924719"/>
                </a:lnTo>
                <a:close/>
              </a:path>
            </a:pathLst>
          </a:custGeom>
          <a:solidFill>
            <a:srgbClr val="EBEBEB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35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5"/>
            </p:custDataLst>
          </p:nvPr>
        </p:nvSpPr>
        <p:spPr>
          <a:xfrm>
            <a:off x="2983200" y="2098295"/>
            <a:ext cx="1565768" cy="1565768"/>
          </a:xfrm>
          <a:prstGeom prst="ellipse">
            <a:avLst/>
          </a:prstGeom>
          <a:solidFill>
            <a:srgbClr val="D9D9D9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endParaRPr lang="zh-CN" altLang="en-US" sz="135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6"/>
            </p:custDataLst>
          </p:nvPr>
        </p:nvSpPr>
        <p:spPr>
          <a:xfrm>
            <a:off x="3080115" y="2195211"/>
            <a:ext cx="1371938" cy="137193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zh-CN" altLang="zh-CN" sz="135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zh-CN" sz="135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>
            <p:custDataLst>
              <p:tags r:id="rId7"/>
            </p:custDataLst>
          </p:nvPr>
        </p:nvSpPr>
        <p:spPr>
          <a:xfrm>
            <a:off x="5148804" y="2389277"/>
            <a:ext cx="983805" cy="983805"/>
          </a:xfrm>
          <a:prstGeom prst="ellipse">
            <a:avLst/>
          </a:prstGeom>
          <a:solidFill>
            <a:srgbClr val="E6B07A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8"/>
            </p:custDataLst>
          </p:nvPr>
        </p:nvSpPr>
        <p:spPr>
          <a:xfrm>
            <a:off x="4826477" y="1491869"/>
            <a:ext cx="850961" cy="850961"/>
          </a:xfrm>
          <a:prstGeom prst="ellipse">
            <a:avLst/>
          </a:prstGeom>
          <a:solidFill>
            <a:srgbClr val="E7ABB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9"/>
            </p:custDataLst>
          </p:nvPr>
        </p:nvSpPr>
        <p:spPr>
          <a:xfrm>
            <a:off x="4004353" y="1088487"/>
            <a:ext cx="738919" cy="738918"/>
          </a:xfrm>
          <a:prstGeom prst="ellipse">
            <a:avLst/>
          </a:prstGeom>
          <a:solidFill>
            <a:srgbClr val="B2BD29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10"/>
            </p:custDataLst>
          </p:nvPr>
        </p:nvSpPr>
        <p:spPr>
          <a:xfrm>
            <a:off x="4762063" y="3376863"/>
            <a:ext cx="850961" cy="850961"/>
          </a:xfrm>
          <a:prstGeom prst="ellipse">
            <a:avLst/>
          </a:prstGeom>
          <a:solidFill>
            <a:srgbClr val="E3D417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35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135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一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一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KSO_Shape"/>
          <p:cNvSpPr/>
          <p:nvPr>
            <p:custDataLst>
              <p:tags r:id="rId1"/>
            </p:custDataLst>
          </p:nvPr>
        </p:nvSpPr>
        <p:spPr>
          <a:xfrm flipH="1" flipV="1">
            <a:off x="4289175" y="2728462"/>
            <a:ext cx="1030734" cy="47300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29" name="KSO_Shape"/>
          <p:cNvSpPr/>
          <p:nvPr>
            <p:custDataLst>
              <p:tags r:id="rId2"/>
            </p:custDataLst>
          </p:nvPr>
        </p:nvSpPr>
        <p:spPr>
          <a:xfrm flipV="1">
            <a:off x="3811433" y="1956655"/>
            <a:ext cx="1030734" cy="47300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41" name="KSO_Shape"/>
          <p:cNvSpPr/>
          <p:nvPr>
            <p:custDataLst>
              <p:tags r:id="rId3"/>
            </p:custDataLst>
          </p:nvPr>
        </p:nvSpPr>
        <p:spPr>
          <a:xfrm flipV="1">
            <a:off x="3811433" y="3500269"/>
            <a:ext cx="1030734" cy="47300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/>
            <a:endParaRPr lang="zh-CN" altLang="en-US" sz="1350"/>
          </a:p>
        </p:txBody>
      </p:sp>
      <p:grpSp>
        <p:nvGrpSpPr>
          <p:cNvPr id="60" name="组合 59"/>
          <p:cNvGrpSpPr/>
          <p:nvPr>
            <p:custDataLst>
              <p:tags r:id="rId4"/>
            </p:custDataLst>
          </p:nvPr>
        </p:nvGrpSpPr>
        <p:grpSpPr>
          <a:xfrm>
            <a:off x="4842169" y="1890283"/>
            <a:ext cx="3555647" cy="1478915"/>
            <a:chOff x="4898548" y="2924191"/>
            <a:chExt cx="4395234" cy="1828128"/>
          </a:xfrm>
        </p:grpSpPr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6172667" y="3036397"/>
              <a:ext cx="3121115" cy="621613"/>
            </a:xfrm>
            <a:prstGeom prst="rect">
              <a:avLst/>
            </a:prstGeom>
          </p:spPr>
          <p:txBody>
            <a:bodyPr wrap="none" anchor="b" anchorCtr="0">
              <a:normAutofit/>
            </a:bodyPr>
            <a:p>
              <a:r>
                <a:rPr lang="zh-CN" altLang="en-US" sz="1500" dirty="0">
                  <a:solidFill>
                    <a:srgbClr val="66D9AB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输入文字</a:t>
              </a:r>
              <a:endParaRPr lang="zh-CN" altLang="en-US" sz="1500" dirty="0">
                <a:solidFill>
                  <a:srgbClr val="66D9AB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6172507" y="3658111"/>
              <a:ext cx="3120926" cy="1094208"/>
            </a:xfrm>
            <a:prstGeom prst="rect">
              <a:avLst/>
            </a:prstGeom>
          </p:spPr>
          <p:txBody>
            <a:bodyPr wrap="square" anchor="t" anchorCtr="0">
              <a:normAutofit lnSpcReduction="20000"/>
            </a:bodyPr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.......................................................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7"/>
              </p:custDataLst>
            </p:nvPr>
          </p:nvSpPr>
          <p:spPr>
            <a:xfrm>
              <a:off x="4898548" y="2924191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/>
            </a:p>
          </p:txBody>
        </p:sp>
        <p:sp>
          <p:nvSpPr>
            <p:cNvPr id="22" name="椭圆 21"/>
            <p:cNvSpPr/>
            <p:nvPr>
              <p:custDataLst>
                <p:tags r:id="rId8"/>
              </p:custDataLst>
            </p:nvPr>
          </p:nvSpPr>
          <p:spPr>
            <a:xfrm>
              <a:off x="4993798" y="3019441"/>
              <a:ext cx="885824" cy="885824"/>
            </a:xfrm>
            <a:prstGeom prst="ellipse">
              <a:avLst/>
            </a:prstGeom>
            <a:solidFill>
              <a:srgbClr val="66D9AB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</a:rPr>
                <a:t>02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9"/>
            </p:custDataLst>
          </p:nvPr>
        </p:nvGrpSpPr>
        <p:grpSpPr>
          <a:xfrm>
            <a:off x="4842169" y="3450183"/>
            <a:ext cx="3555647" cy="1351922"/>
            <a:chOff x="4898548" y="4852427"/>
            <a:chExt cx="4395234" cy="1671148"/>
          </a:xfrm>
        </p:grpSpPr>
        <p:sp>
          <p:nvSpPr>
            <p:cNvPr id="42" name="椭圆 41"/>
            <p:cNvSpPr/>
            <p:nvPr>
              <p:custDataLst>
                <p:tags r:id="rId10"/>
              </p:custDataLst>
            </p:nvPr>
          </p:nvSpPr>
          <p:spPr>
            <a:xfrm>
              <a:off x="4898548" y="4852427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/>
            </a:p>
          </p:txBody>
        </p:sp>
        <p:sp>
          <p:nvSpPr>
            <p:cNvPr id="43" name="椭圆 42"/>
            <p:cNvSpPr/>
            <p:nvPr>
              <p:custDataLst>
                <p:tags r:id="rId11"/>
              </p:custDataLst>
            </p:nvPr>
          </p:nvSpPr>
          <p:spPr>
            <a:xfrm>
              <a:off x="4993798" y="4947677"/>
              <a:ext cx="885824" cy="8858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</a:rPr>
                <a:t>04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12"/>
              </p:custDataLst>
            </p:nvPr>
          </p:nvSpPr>
          <p:spPr>
            <a:xfrm>
              <a:off x="6172667" y="5014995"/>
              <a:ext cx="3121115" cy="621613"/>
            </a:xfrm>
            <a:prstGeom prst="rect">
              <a:avLst/>
            </a:prstGeom>
          </p:spPr>
          <p:txBody>
            <a:bodyPr wrap="none" anchor="b" anchorCtr="0">
              <a:normAutofit/>
            </a:bodyPr>
            <a:p>
              <a:r>
                <a:rPr lang="zh-CN" altLang="en-US" sz="1500" dirty="0">
                  <a:solidFill>
                    <a:srgbClr val="FFC000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输入文字</a:t>
              </a:r>
              <a:endParaRPr lang="zh-CN" altLang="en-US" sz="1500" dirty="0">
                <a:solidFill>
                  <a:srgbClr val="FFC00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13"/>
              </p:custDataLst>
            </p:nvPr>
          </p:nvSpPr>
          <p:spPr>
            <a:xfrm>
              <a:off x="6172667" y="5636608"/>
              <a:ext cx="3121115" cy="886967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.......................................................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14"/>
            </p:custDataLst>
          </p:nvPr>
        </p:nvGrpSpPr>
        <p:grpSpPr>
          <a:xfrm>
            <a:off x="810317" y="1067018"/>
            <a:ext cx="3472690" cy="1281430"/>
            <a:chOff x="-85337" y="1906531"/>
            <a:chExt cx="4292689" cy="1584012"/>
          </a:xfrm>
        </p:grpSpPr>
        <p:sp>
          <p:nvSpPr>
            <p:cNvPr id="6" name="椭圆 5"/>
            <p:cNvSpPr/>
            <p:nvPr>
              <p:custDataLst>
                <p:tags r:id="rId15"/>
              </p:custDataLst>
            </p:nvPr>
          </p:nvSpPr>
          <p:spPr>
            <a:xfrm>
              <a:off x="3131028" y="1960073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/>
            </a:p>
          </p:txBody>
        </p:sp>
        <p:sp>
          <p:nvSpPr>
            <p:cNvPr id="7" name="椭圆 6"/>
            <p:cNvSpPr/>
            <p:nvPr>
              <p:custDataLst>
                <p:tags r:id="rId16"/>
              </p:custDataLst>
            </p:nvPr>
          </p:nvSpPr>
          <p:spPr>
            <a:xfrm>
              <a:off x="3226278" y="2055323"/>
              <a:ext cx="885824" cy="885824"/>
            </a:xfrm>
            <a:prstGeom prst="ellipse">
              <a:avLst/>
            </a:prstGeom>
            <a:solidFill>
              <a:srgbClr val="27BDBA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</a:rPr>
                <a:t>01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17"/>
              </p:custDataLst>
            </p:nvPr>
          </p:nvSpPr>
          <p:spPr>
            <a:xfrm>
              <a:off x="-85337" y="1906531"/>
              <a:ext cx="3121115" cy="621613"/>
            </a:xfrm>
            <a:prstGeom prst="rect">
              <a:avLst/>
            </a:prstGeom>
          </p:spPr>
          <p:txBody>
            <a:bodyPr wrap="none" anchor="b" anchorCtr="0">
              <a:normAutofit/>
            </a:bodyPr>
            <a:p>
              <a:pPr algn="r"/>
              <a:r>
                <a:rPr lang="zh-CN" altLang="en-US" sz="1500" dirty="0">
                  <a:solidFill>
                    <a:srgbClr val="27BDB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输入文字</a:t>
              </a:r>
              <a:endParaRPr lang="zh-CN" altLang="en-US" sz="1500" dirty="0">
                <a:solidFill>
                  <a:srgbClr val="27BDB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18"/>
              </p:custDataLst>
            </p:nvPr>
          </p:nvSpPr>
          <p:spPr>
            <a:xfrm>
              <a:off x="-85337" y="2528205"/>
              <a:ext cx="3120926" cy="962338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....................................................... 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19"/>
            </p:custDataLst>
          </p:nvPr>
        </p:nvGrpSpPr>
        <p:grpSpPr>
          <a:xfrm>
            <a:off x="810317" y="2667661"/>
            <a:ext cx="3478854" cy="1220408"/>
            <a:chOff x="-85337" y="3885129"/>
            <a:chExt cx="4300309" cy="1508580"/>
          </a:xfrm>
        </p:grpSpPr>
        <p:sp>
          <p:nvSpPr>
            <p:cNvPr id="38" name="椭圆 37"/>
            <p:cNvSpPr/>
            <p:nvPr>
              <p:custDataLst>
                <p:tags r:id="rId20"/>
              </p:custDataLst>
            </p:nvPr>
          </p:nvSpPr>
          <p:spPr>
            <a:xfrm flipH="1">
              <a:off x="3138648" y="3888309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350"/>
            </a:p>
          </p:txBody>
        </p:sp>
        <p:sp>
          <p:nvSpPr>
            <p:cNvPr id="39" name="椭圆 38"/>
            <p:cNvSpPr/>
            <p:nvPr>
              <p:custDataLst>
                <p:tags r:id="rId21"/>
              </p:custDataLst>
            </p:nvPr>
          </p:nvSpPr>
          <p:spPr>
            <a:xfrm>
              <a:off x="3233898" y="3983559"/>
              <a:ext cx="885824" cy="885824"/>
            </a:xfrm>
            <a:prstGeom prst="ellipse">
              <a:avLst/>
            </a:prstGeom>
            <a:solidFill>
              <a:srgbClr val="CFD90A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p>
              <a:pPr algn="ctr"/>
              <a:r>
                <a:rPr lang="en-US" altLang="zh-CN" dirty="0">
                  <a:solidFill>
                    <a:sysClr val="window" lastClr="FFFFFF"/>
                  </a:solidFill>
                </a:rPr>
                <a:t>03</a:t>
              </a:r>
              <a:endParaRPr lang="zh-CN" altLang="en-US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22"/>
              </p:custDataLst>
            </p:nvPr>
          </p:nvSpPr>
          <p:spPr>
            <a:xfrm>
              <a:off x="-85337" y="3885129"/>
              <a:ext cx="3121115" cy="621613"/>
            </a:xfrm>
            <a:prstGeom prst="rect">
              <a:avLst/>
            </a:prstGeom>
          </p:spPr>
          <p:txBody>
            <a:bodyPr wrap="none" anchor="b" anchorCtr="0">
              <a:normAutofit/>
            </a:bodyPr>
            <a:p>
              <a:pPr algn="r"/>
              <a:r>
                <a:rPr lang="zh-CN" altLang="en-US" sz="1500" dirty="0">
                  <a:solidFill>
                    <a:srgbClr val="CFD90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输入文字</a:t>
              </a:r>
              <a:endParaRPr lang="zh-CN" altLang="en-US" sz="1500" dirty="0">
                <a:solidFill>
                  <a:srgbClr val="CFD90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23"/>
              </p:custDataLst>
            </p:nvPr>
          </p:nvSpPr>
          <p:spPr>
            <a:xfrm>
              <a:off x="-85337" y="4506742"/>
              <a:ext cx="3121115" cy="886967"/>
            </a:xfrm>
            <a:prstGeom prst="rect">
              <a:avLst/>
            </a:prstGeom>
          </p:spPr>
          <p:txBody>
            <a:bodyPr wrap="square" anchor="t" anchorCtr="0">
              <a:normAutofit lnSpcReduction="20000"/>
            </a:bodyPr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.......................................................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二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539750" y="862330"/>
            <a:ext cx="71774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输入文字（以下插入图片并排版）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...........................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二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31"/>
          <p:cNvSpPr/>
          <p:nvPr>
            <p:custDataLst>
              <p:tags r:id="rId1"/>
            </p:custDataLst>
          </p:nvPr>
        </p:nvSpPr>
        <p:spPr bwMode="auto">
          <a:xfrm>
            <a:off x="1611377" y="1251563"/>
            <a:ext cx="1992563" cy="3175424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53585F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32"/>
          <p:cNvSpPr/>
          <p:nvPr>
            <p:custDataLst>
              <p:tags r:id="rId2"/>
            </p:custDataLst>
          </p:nvPr>
        </p:nvSpPr>
        <p:spPr bwMode="auto">
          <a:xfrm>
            <a:off x="1608592" y="3504505"/>
            <a:ext cx="1392427" cy="919001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3"/>
          <p:cNvSpPr/>
          <p:nvPr>
            <p:custDataLst>
              <p:tags r:id="rId3"/>
            </p:custDataLst>
          </p:nvPr>
        </p:nvSpPr>
        <p:spPr bwMode="auto">
          <a:xfrm flipH="1">
            <a:off x="1611377" y="3111841"/>
            <a:ext cx="1992563" cy="131514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34"/>
          <p:cNvSpPr/>
          <p:nvPr>
            <p:custDataLst>
              <p:tags r:id="rId4"/>
            </p:custDataLst>
          </p:nvPr>
        </p:nvSpPr>
        <p:spPr bwMode="auto">
          <a:xfrm>
            <a:off x="1746885" y="1160780"/>
            <a:ext cx="1781810" cy="24060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l">
              <a:lnSpc>
                <a:spcPct val="120000"/>
              </a:lnSpc>
              <a:buClr>
                <a:srgbClr val="FFFFFF"/>
              </a:buClr>
              <a:buSzPct val="27000"/>
              <a:defRPr/>
            </a:pPr>
            <a:r>
              <a:rPr lang="zh-CN" altLang="en-US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10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35"/>
          <p:cNvSpPr/>
          <p:nvPr>
            <p:custDataLst>
              <p:tags r:id="rId5"/>
            </p:custDataLst>
          </p:nvPr>
        </p:nvSpPr>
        <p:spPr bwMode="auto">
          <a:xfrm>
            <a:off x="1746974" y="3935724"/>
            <a:ext cx="1721367" cy="41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defTabSz="583565">
              <a:lnSpc>
                <a:spcPct val="120000"/>
              </a:lnSpc>
              <a:defRPr/>
            </a:pPr>
            <a:r>
              <a:rPr lang="zh-CN" altLang="en-US" sz="15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25"/>
          <p:cNvSpPr/>
          <p:nvPr>
            <p:custDataLst>
              <p:tags r:id="rId6"/>
            </p:custDataLst>
          </p:nvPr>
        </p:nvSpPr>
        <p:spPr bwMode="auto">
          <a:xfrm>
            <a:off x="3670774" y="1251563"/>
            <a:ext cx="1992563" cy="3175424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53585F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6"/>
          <p:cNvSpPr/>
          <p:nvPr>
            <p:custDataLst>
              <p:tags r:id="rId7"/>
            </p:custDataLst>
          </p:nvPr>
        </p:nvSpPr>
        <p:spPr bwMode="auto">
          <a:xfrm>
            <a:off x="3667988" y="3504505"/>
            <a:ext cx="1392427" cy="919001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7"/>
          <p:cNvSpPr/>
          <p:nvPr>
            <p:custDataLst>
              <p:tags r:id="rId8"/>
            </p:custDataLst>
          </p:nvPr>
        </p:nvSpPr>
        <p:spPr bwMode="auto">
          <a:xfrm flipH="1">
            <a:off x="3670774" y="3111841"/>
            <a:ext cx="1992563" cy="131514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8"/>
          <p:cNvSpPr/>
          <p:nvPr>
            <p:custDataLst>
              <p:tags r:id="rId9"/>
            </p:custDataLst>
          </p:nvPr>
        </p:nvSpPr>
        <p:spPr bwMode="auto">
          <a:xfrm>
            <a:off x="3806190" y="1411605"/>
            <a:ext cx="1782445" cy="208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l">
              <a:lnSpc>
                <a:spcPct val="120000"/>
              </a:lnSpc>
              <a:buClr>
                <a:srgbClr val="FFFFFF"/>
              </a:buClr>
              <a:buSzPct val="27000"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zh-CN" altLang="en-US" sz="10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9"/>
          <p:cNvSpPr/>
          <p:nvPr>
            <p:custDataLst>
              <p:tags r:id="rId10"/>
            </p:custDataLst>
          </p:nvPr>
        </p:nvSpPr>
        <p:spPr bwMode="auto">
          <a:xfrm>
            <a:off x="3806371" y="3935724"/>
            <a:ext cx="1721367" cy="41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defTabSz="583565">
              <a:lnSpc>
                <a:spcPct val="120000"/>
              </a:lnSpc>
              <a:defRPr/>
            </a:pPr>
            <a:r>
              <a:rPr lang="zh-CN" altLang="en-US" sz="15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9"/>
          <p:cNvSpPr/>
          <p:nvPr>
            <p:custDataLst>
              <p:tags r:id="rId11"/>
            </p:custDataLst>
          </p:nvPr>
        </p:nvSpPr>
        <p:spPr bwMode="auto">
          <a:xfrm>
            <a:off x="5730173" y="1250170"/>
            <a:ext cx="1992561" cy="3175424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53585F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0"/>
          <p:cNvSpPr/>
          <p:nvPr>
            <p:custDataLst>
              <p:tags r:id="rId12"/>
            </p:custDataLst>
          </p:nvPr>
        </p:nvSpPr>
        <p:spPr bwMode="auto">
          <a:xfrm>
            <a:off x="5727385" y="3503113"/>
            <a:ext cx="1392427" cy="919001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1"/>
          <p:cNvSpPr/>
          <p:nvPr>
            <p:custDataLst>
              <p:tags r:id="rId13"/>
            </p:custDataLst>
          </p:nvPr>
        </p:nvSpPr>
        <p:spPr bwMode="auto">
          <a:xfrm flipH="1">
            <a:off x="5730171" y="3113234"/>
            <a:ext cx="1992561" cy="131514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ctr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 22"/>
          <p:cNvSpPr/>
          <p:nvPr>
            <p:custDataLst>
              <p:tags r:id="rId14"/>
            </p:custDataLst>
          </p:nvPr>
        </p:nvSpPr>
        <p:spPr bwMode="auto">
          <a:xfrm>
            <a:off x="5866130" y="1075055"/>
            <a:ext cx="1765300" cy="21564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Autofit/>
          </a:bodyPr>
          <a:p>
            <a:pPr algn="l">
              <a:lnSpc>
                <a:spcPct val="150000"/>
              </a:lnSpc>
              <a:buClr>
                <a:srgbClr val="FFFFFF"/>
              </a:buClr>
              <a:buSzPct val="27000"/>
              <a:defRPr/>
            </a:pPr>
            <a:r>
              <a:rPr lang="zh-CN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.......................................................................................................................................................</a:t>
            </a:r>
            <a:endParaRPr lang="en-US" altLang="zh-CN" sz="10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3"/>
          <p:cNvSpPr/>
          <p:nvPr>
            <p:custDataLst>
              <p:tags r:id="rId15"/>
            </p:custDataLst>
          </p:nvPr>
        </p:nvSpPr>
        <p:spPr bwMode="auto">
          <a:xfrm>
            <a:off x="5865768" y="3935724"/>
            <a:ext cx="1721367" cy="41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67500" tIns="35100" rIns="67500" bIns="35100" anchor="ctr">
            <a:normAutofit/>
          </a:bodyPr>
          <a:p>
            <a:pPr defTabSz="583565">
              <a:lnSpc>
                <a:spcPct val="120000"/>
              </a:lnSpc>
              <a:defRPr/>
            </a:pPr>
            <a:r>
              <a:rPr lang="zh-CN" altLang="en-US" sz="1500" b="1" spc="3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500" b="1" spc="3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三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三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750" y="862330"/>
            <a:ext cx="71774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输入文字（以下插入图片并排版）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lt"/>
              </a:rPr>
              <a:t>...........................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3" name="图片 32" descr="7标志组合横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514359" y="2883048"/>
            <a:ext cx="1720478" cy="809552"/>
          </a:xfrm>
          <a:prstGeom prst="rect">
            <a:avLst/>
          </a:prstGeom>
          <a:noFill/>
        </p:spPr>
        <p:txBody>
          <a:bodyPr wrap="square" lIns="67500" tIns="0" rIns="67500" bIns="35100" anchor="t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（以下插入图片）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514359" y="2571881"/>
            <a:ext cx="1720478" cy="309069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35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泪滴形 9"/>
          <p:cNvSpPr/>
          <p:nvPr>
            <p:custDataLst>
              <p:tags r:id="rId3"/>
            </p:custDataLst>
          </p:nvPr>
        </p:nvSpPr>
        <p:spPr>
          <a:xfrm>
            <a:off x="6930974" y="1398719"/>
            <a:ext cx="887249" cy="899048"/>
          </a:xfrm>
          <a:prstGeom prst="teardrop">
            <a:avLst/>
          </a:prstGeom>
          <a:solidFill>
            <a:srgbClr val="69A35B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359963" y="2290204"/>
            <a:ext cx="0" cy="267934"/>
          </a:xfrm>
          <a:prstGeom prst="line">
            <a:avLst/>
          </a:prstGeom>
          <a:ln w="12700" cap="flat" cmpd="sng" algn="ctr">
            <a:solidFill>
              <a:srgbClr val="69A35B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7087437" y="1552618"/>
            <a:ext cx="587375" cy="59518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5"/>
          <p:cNvSpPr/>
          <p:nvPr>
            <p:custDataLst>
              <p:tags r:id="rId6"/>
            </p:custDataLst>
          </p:nvPr>
        </p:nvSpPr>
        <p:spPr bwMode="auto">
          <a:xfrm>
            <a:off x="7258169" y="1725621"/>
            <a:ext cx="245911" cy="249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94" y="21600"/>
                </a:moveTo>
                <a:cubicBezTo>
                  <a:pt x="1006" y="21600"/>
                  <a:pt x="1006" y="21600"/>
                  <a:pt x="1006" y="21600"/>
                </a:cubicBezTo>
                <a:cubicBezTo>
                  <a:pt x="252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252" y="0"/>
                  <a:pt x="1006" y="0"/>
                </a:cubicBezTo>
                <a:cubicBezTo>
                  <a:pt x="20594" y="0"/>
                  <a:pt x="20594" y="0"/>
                  <a:pt x="20594" y="0"/>
                </a:cubicBezTo>
                <a:cubicBezTo>
                  <a:pt x="21097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097" y="21600"/>
                  <a:pt x="20594" y="21600"/>
                </a:cubicBezTo>
                <a:close/>
                <a:moveTo>
                  <a:pt x="19551" y="2013"/>
                </a:moveTo>
                <a:cubicBezTo>
                  <a:pt x="2049" y="2013"/>
                  <a:pt x="2049" y="2013"/>
                  <a:pt x="2049" y="2013"/>
                </a:cubicBezTo>
                <a:cubicBezTo>
                  <a:pt x="2049" y="19551"/>
                  <a:pt x="2049" y="19551"/>
                  <a:pt x="2049" y="19551"/>
                </a:cubicBezTo>
                <a:cubicBezTo>
                  <a:pt x="19551" y="19551"/>
                  <a:pt x="19551" y="19551"/>
                  <a:pt x="19551" y="19551"/>
                </a:cubicBezTo>
                <a:lnTo>
                  <a:pt x="19551" y="2013"/>
                </a:lnTo>
                <a:close/>
                <a:moveTo>
                  <a:pt x="4061" y="14484"/>
                </a:moveTo>
                <a:cubicBezTo>
                  <a:pt x="6110" y="14484"/>
                  <a:pt x="6110" y="14484"/>
                  <a:pt x="6110" y="14484"/>
                </a:cubicBezTo>
                <a:cubicBezTo>
                  <a:pt x="6613" y="14484"/>
                  <a:pt x="7116" y="14987"/>
                  <a:pt x="7116" y="15490"/>
                </a:cubicBezTo>
                <a:cubicBezTo>
                  <a:pt x="7116" y="17503"/>
                  <a:pt x="7116" y="17503"/>
                  <a:pt x="7116" y="17503"/>
                </a:cubicBezTo>
                <a:cubicBezTo>
                  <a:pt x="7116" y="18042"/>
                  <a:pt x="6613" y="18545"/>
                  <a:pt x="6110" y="18545"/>
                </a:cubicBezTo>
                <a:cubicBezTo>
                  <a:pt x="4061" y="18545"/>
                  <a:pt x="4061" y="18545"/>
                  <a:pt x="4061" y="18545"/>
                </a:cubicBezTo>
                <a:cubicBezTo>
                  <a:pt x="3306" y="18545"/>
                  <a:pt x="3055" y="18042"/>
                  <a:pt x="3055" y="17503"/>
                </a:cubicBezTo>
                <a:cubicBezTo>
                  <a:pt x="3055" y="15490"/>
                  <a:pt x="3055" y="15490"/>
                  <a:pt x="3055" y="15490"/>
                </a:cubicBezTo>
                <a:cubicBezTo>
                  <a:pt x="3055" y="14987"/>
                  <a:pt x="3306" y="14484"/>
                  <a:pt x="4061" y="14484"/>
                </a:cubicBezTo>
                <a:close/>
                <a:moveTo>
                  <a:pt x="9668" y="5319"/>
                </a:moveTo>
                <a:cubicBezTo>
                  <a:pt x="11681" y="5319"/>
                  <a:pt x="11681" y="5319"/>
                  <a:pt x="11681" y="5319"/>
                </a:cubicBezTo>
                <a:cubicBezTo>
                  <a:pt x="12435" y="5319"/>
                  <a:pt x="12687" y="5822"/>
                  <a:pt x="12687" y="6325"/>
                </a:cubicBezTo>
                <a:cubicBezTo>
                  <a:pt x="12687" y="17503"/>
                  <a:pt x="12687" y="17503"/>
                  <a:pt x="12687" y="17503"/>
                </a:cubicBezTo>
                <a:cubicBezTo>
                  <a:pt x="12687" y="18042"/>
                  <a:pt x="12435" y="18545"/>
                  <a:pt x="11681" y="18545"/>
                </a:cubicBezTo>
                <a:cubicBezTo>
                  <a:pt x="9668" y="18545"/>
                  <a:pt x="9668" y="18545"/>
                  <a:pt x="9668" y="18545"/>
                </a:cubicBezTo>
                <a:cubicBezTo>
                  <a:pt x="9165" y="18545"/>
                  <a:pt x="8626" y="18042"/>
                  <a:pt x="8626" y="17503"/>
                </a:cubicBezTo>
                <a:cubicBezTo>
                  <a:pt x="8626" y="6325"/>
                  <a:pt x="8626" y="6325"/>
                  <a:pt x="8626" y="6325"/>
                </a:cubicBezTo>
                <a:cubicBezTo>
                  <a:pt x="8626" y="5822"/>
                  <a:pt x="9165" y="5319"/>
                  <a:pt x="9668" y="5319"/>
                </a:cubicBezTo>
                <a:close/>
                <a:moveTo>
                  <a:pt x="15490" y="9380"/>
                </a:moveTo>
                <a:cubicBezTo>
                  <a:pt x="17539" y="9380"/>
                  <a:pt x="17539" y="9380"/>
                  <a:pt x="17539" y="9380"/>
                </a:cubicBezTo>
                <a:cubicBezTo>
                  <a:pt x="18042" y="9380"/>
                  <a:pt x="18545" y="9919"/>
                  <a:pt x="18545" y="10423"/>
                </a:cubicBezTo>
                <a:cubicBezTo>
                  <a:pt x="18545" y="17503"/>
                  <a:pt x="18545" y="17503"/>
                  <a:pt x="18545" y="17503"/>
                </a:cubicBezTo>
                <a:cubicBezTo>
                  <a:pt x="18545" y="18042"/>
                  <a:pt x="18042" y="18545"/>
                  <a:pt x="17539" y="18545"/>
                </a:cubicBezTo>
                <a:cubicBezTo>
                  <a:pt x="15490" y="18545"/>
                  <a:pt x="15490" y="18545"/>
                  <a:pt x="15490" y="18545"/>
                </a:cubicBezTo>
                <a:cubicBezTo>
                  <a:pt x="14987" y="18545"/>
                  <a:pt x="14484" y="18042"/>
                  <a:pt x="14484" y="17503"/>
                </a:cubicBezTo>
                <a:cubicBezTo>
                  <a:pt x="14484" y="10423"/>
                  <a:pt x="14484" y="10423"/>
                  <a:pt x="14484" y="10423"/>
                </a:cubicBezTo>
                <a:cubicBezTo>
                  <a:pt x="14484" y="9919"/>
                  <a:pt x="14987" y="9380"/>
                  <a:pt x="15490" y="9380"/>
                </a:cubicBezTo>
                <a:close/>
              </a:path>
            </a:pathLst>
          </a:custGeom>
          <a:solidFill>
            <a:srgbClr val="69A35B">
              <a:lumMod val="100000"/>
            </a:srgbClr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645961" y="2883053"/>
            <a:ext cx="1720478" cy="809552"/>
          </a:xfrm>
          <a:prstGeom prst="rect">
            <a:avLst/>
          </a:prstGeom>
          <a:noFill/>
        </p:spPr>
        <p:txBody>
          <a:bodyPr wrap="square" lIns="67500" tIns="0" rIns="67500" bIns="35100" anchor="t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（以下插入图片）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645660" y="2571750"/>
            <a:ext cx="1816735" cy="309245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35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泪滴形 13"/>
          <p:cNvSpPr/>
          <p:nvPr>
            <p:custDataLst>
              <p:tags r:id="rId9"/>
            </p:custDataLst>
          </p:nvPr>
        </p:nvSpPr>
        <p:spPr>
          <a:xfrm>
            <a:off x="5062576" y="1398713"/>
            <a:ext cx="887249" cy="899048"/>
          </a:xfrm>
          <a:prstGeom prst="teardrop">
            <a:avLst/>
          </a:prstGeom>
          <a:solidFill>
            <a:srgbClr val="1AA3AA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5506200" y="2290199"/>
            <a:ext cx="0" cy="267934"/>
          </a:xfrm>
          <a:prstGeom prst="line">
            <a:avLst/>
          </a:prstGeom>
          <a:ln w="12700" cap="flat" cmpd="sng" algn="ctr">
            <a:solidFill>
              <a:srgbClr val="1AA3AA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5224306" y="1554398"/>
            <a:ext cx="587375" cy="59518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1"/>
          <p:cNvSpPr/>
          <p:nvPr>
            <p:custDataLst>
              <p:tags r:id="rId12"/>
            </p:custDataLst>
          </p:nvPr>
        </p:nvSpPr>
        <p:spPr bwMode="auto">
          <a:xfrm>
            <a:off x="5395038" y="1727401"/>
            <a:ext cx="245911" cy="249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70" y="21600"/>
                </a:moveTo>
                <a:cubicBezTo>
                  <a:pt x="995" y="21600"/>
                  <a:pt x="995" y="21600"/>
                  <a:pt x="995" y="21600"/>
                </a:cubicBezTo>
                <a:cubicBezTo>
                  <a:pt x="497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497" y="0"/>
                  <a:pt x="995" y="0"/>
                </a:cubicBezTo>
                <a:cubicBezTo>
                  <a:pt x="20570" y="0"/>
                  <a:pt x="20570" y="0"/>
                  <a:pt x="20570" y="0"/>
                </a:cubicBezTo>
                <a:cubicBezTo>
                  <a:pt x="21103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103" y="21600"/>
                  <a:pt x="20570" y="21600"/>
                </a:cubicBezTo>
                <a:close/>
                <a:moveTo>
                  <a:pt x="19575" y="2013"/>
                </a:moveTo>
                <a:cubicBezTo>
                  <a:pt x="1989" y="2013"/>
                  <a:pt x="1989" y="2013"/>
                  <a:pt x="1989" y="2013"/>
                </a:cubicBezTo>
                <a:cubicBezTo>
                  <a:pt x="1989" y="19551"/>
                  <a:pt x="1989" y="19551"/>
                  <a:pt x="1989" y="19551"/>
                </a:cubicBezTo>
                <a:cubicBezTo>
                  <a:pt x="19575" y="19551"/>
                  <a:pt x="19575" y="19551"/>
                  <a:pt x="19575" y="19551"/>
                </a:cubicBezTo>
                <a:lnTo>
                  <a:pt x="19575" y="2013"/>
                </a:lnTo>
                <a:close/>
                <a:moveTo>
                  <a:pt x="3517" y="10926"/>
                </a:moveTo>
                <a:cubicBezTo>
                  <a:pt x="6288" y="9129"/>
                  <a:pt x="6288" y="9129"/>
                  <a:pt x="6288" y="9129"/>
                </a:cubicBezTo>
                <a:cubicBezTo>
                  <a:pt x="6537" y="9129"/>
                  <a:pt x="6537" y="9129"/>
                  <a:pt x="6786" y="9129"/>
                </a:cubicBezTo>
                <a:cubicBezTo>
                  <a:pt x="7034" y="9129"/>
                  <a:pt x="7283" y="9129"/>
                  <a:pt x="7283" y="9129"/>
                </a:cubicBezTo>
                <a:cubicBezTo>
                  <a:pt x="11795" y="12184"/>
                  <a:pt x="11795" y="12184"/>
                  <a:pt x="11795" y="12184"/>
                </a:cubicBezTo>
                <a:cubicBezTo>
                  <a:pt x="16804" y="8626"/>
                  <a:pt x="16804" y="8626"/>
                  <a:pt x="16804" y="8626"/>
                </a:cubicBezTo>
                <a:cubicBezTo>
                  <a:pt x="17053" y="8374"/>
                  <a:pt x="17337" y="8374"/>
                  <a:pt x="17586" y="8374"/>
                </a:cubicBezTo>
                <a:cubicBezTo>
                  <a:pt x="18083" y="8374"/>
                  <a:pt x="18580" y="8877"/>
                  <a:pt x="18580" y="9380"/>
                </a:cubicBezTo>
                <a:cubicBezTo>
                  <a:pt x="18580" y="9632"/>
                  <a:pt x="18332" y="10171"/>
                  <a:pt x="18083" y="10171"/>
                </a:cubicBezTo>
                <a:cubicBezTo>
                  <a:pt x="12292" y="14232"/>
                  <a:pt x="12292" y="14232"/>
                  <a:pt x="12292" y="14232"/>
                </a:cubicBezTo>
                <a:cubicBezTo>
                  <a:pt x="12292" y="14484"/>
                  <a:pt x="12043" y="14484"/>
                  <a:pt x="11795" y="14484"/>
                </a:cubicBezTo>
                <a:cubicBezTo>
                  <a:pt x="11546" y="14484"/>
                  <a:pt x="11297" y="14484"/>
                  <a:pt x="11297" y="14232"/>
                </a:cubicBezTo>
                <a:cubicBezTo>
                  <a:pt x="6786" y="11177"/>
                  <a:pt x="6786" y="11177"/>
                  <a:pt x="6786" y="11177"/>
                </a:cubicBezTo>
                <a:cubicBezTo>
                  <a:pt x="4761" y="12687"/>
                  <a:pt x="4761" y="12687"/>
                  <a:pt x="4761" y="12687"/>
                </a:cubicBezTo>
                <a:cubicBezTo>
                  <a:pt x="4512" y="12687"/>
                  <a:pt x="4263" y="12687"/>
                  <a:pt x="4014" y="12687"/>
                </a:cubicBezTo>
                <a:cubicBezTo>
                  <a:pt x="3517" y="12687"/>
                  <a:pt x="3020" y="12435"/>
                  <a:pt x="3020" y="11681"/>
                </a:cubicBezTo>
                <a:cubicBezTo>
                  <a:pt x="3020" y="11429"/>
                  <a:pt x="3268" y="11177"/>
                  <a:pt x="3517" y="10926"/>
                </a:cubicBezTo>
                <a:close/>
              </a:path>
            </a:pathLst>
          </a:custGeom>
          <a:solidFill>
            <a:srgbClr val="1AA3AA">
              <a:lumMod val="100000"/>
            </a:srgbClr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909164" y="2883289"/>
            <a:ext cx="1720478" cy="809552"/>
          </a:xfrm>
          <a:prstGeom prst="rect">
            <a:avLst/>
          </a:prstGeom>
          <a:noFill/>
        </p:spPr>
        <p:txBody>
          <a:bodyPr wrap="square" lIns="67500" tIns="0" rIns="67500" bIns="35100" anchor="t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（以下插入图片）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909164" y="2571673"/>
            <a:ext cx="1720478" cy="309069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zh-CN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zh-CN" sz="135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泪滴形 19"/>
          <p:cNvSpPr/>
          <p:nvPr>
            <p:custDataLst>
              <p:tags r:id="rId15"/>
            </p:custDataLst>
          </p:nvPr>
        </p:nvSpPr>
        <p:spPr>
          <a:xfrm>
            <a:off x="1325779" y="1398479"/>
            <a:ext cx="887249" cy="899048"/>
          </a:xfrm>
          <a:prstGeom prst="teardrop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6"/>
            </p:custDataLst>
          </p:nvPr>
        </p:nvCxnSpPr>
        <p:spPr>
          <a:xfrm>
            <a:off x="1777250" y="2291532"/>
            <a:ext cx="0" cy="267934"/>
          </a:xfrm>
          <a:prstGeom prst="line">
            <a:avLst/>
          </a:prstGeom>
          <a:ln w="12700" cap="flat" cmpd="sng" algn="ctr">
            <a:solidFill>
              <a:srgbClr val="1F74AD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2" name="椭圆 21"/>
          <p:cNvSpPr/>
          <p:nvPr>
            <p:custDataLst>
              <p:tags r:id="rId17"/>
            </p:custDataLst>
          </p:nvPr>
        </p:nvSpPr>
        <p:spPr>
          <a:xfrm>
            <a:off x="1486561" y="1552379"/>
            <a:ext cx="587375" cy="59518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17"/>
          <p:cNvSpPr/>
          <p:nvPr>
            <p:custDataLst>
              <p:tags r:id="rId18"/>
            </p:custDataLst>
          </p:nvPr>
        </p:nvSpPr>
        <p:spPr bwMode="auto">
          <a:xfrm>
            <a:off x="1657293" y="1725381"/>
            <a:ext cx="245911" cy="249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96" y="7511"/>
                </a:moveTo>
                <a:cubicBezTo>
                  <a:pt x="12456" y="14725"/>
                  <a:pt x="12456" y="14725"/>
                  <a:pt x="12456" y="14725"/>
                </a:cubicBezTo>
                <a:cubicBezTo>
                  <a:pt x="12204" y="14725"/>
                  <a:pt x="11952" y="15022"/>
                  <a:pt x="11700" y="15022"/>
                </a:cubicBezTo>
                <a:cubicBezTo>
                  <a:pt x="11700" y="15022"/>
                  <a:pt x="11448" y="14725"/>
                  <a:pt x="11196" y="14725"/>
                </a:cubicBezTo>
                <a:cubicBezTo>
                  <a:pt x="6588" y="11118"/>
                  <a:pt x="6588" y="11118"/>
                  <a:pt x="6588" y="11118"/>
                </a:cubicBezTo>
                <a:cubicBezTo>
                  <a:pt x="2016" y="14386"/>
                  <a:pt x="2016" y="14386"/>
                  <a:pt x="2016" y="14386"/>
                </a:cubicBezTo>
                <a:cubicBezTo>
                  <a:pt x="2016" y="19181"/>
                  <a:pt x="2016" y="19181"/>
                  <a:pt x="2016" y="19181"/>
                </a:cubicBezTo>
                <a:cubicBezTo>
                  <a:pt x="20592" y="19181"/>
                  <a:pt x="20592" y="19181"/>
                  <a:pt x="20592" y="19181"/>
                </a:cubicBezTo>
                <a:cubicBezTo>
                  <a:pt x="21096" y="19181"/>
                  <a:pt x="21600" y="19818"/>
                  <a:pt x="21600" y="20412"/>
                </a:cubicBezTo>
                <a:cubicBezTo>
                  <a:pt x="21600" y="21303"/>
                  <a:pt x="21096" y="21600"/>
                  <a:pt x="20592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252" y="21600"/>
                  <a:pt x="0" y="21303"/>
                  <a:pt x="0" y="20412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594"/>
                  <a:pt x="252" y="0"/>
                  <a:pt x="1008" y="0"/>
                </a:cubicBezTo>
                <a:cubicBezTo>
                  <a:pt x="1512" y="0"/>
                  <a:pt x="2016" y="594"/>
                  <a:pt x="2016" y="1188"/>
                </a:cubicBezTo>
                <a:cubicBezTo>
                  <a:pt x="2016" y="11712"/>
                  <a:pt x="2016" y="11712"/>
                  <a:pt x="2016" y="11712"/>
                </a:cubicBezTo>
                <a:cubicBezTo>
                  <a:pt x="6084" y="8699"/>
                  <a:pt x="6084" y="8699"/>
                  <a:pt x="6084" y="8699"/>
                </a:cubicBezTo>
                <a:cubicBezTo>
                  <a:pt x="6336" y="8699"/>
                  <a:pt x="6588" y="8402"/>
                  <a:pt x="6588" y="8402"/>
                </a:cubicBezTo>
                <a:cubicBezTo>
                  <a:pt x="6876" y="8402"/>
                  <a:pt x="7128" y="8699"/>
                  <a:pt x="7380" y="8699"/>
                </a:cubicBezTo>
                <a:cubicBezTo>
                  <a:pt x="11700" y="12306"/>
                  <a:pt x="11700" y="12306"/>
                  <a:pt x="11700" y="12306"/>
                </a:cubicBezTo>
                <a:cubicBezTo>
                  <a:pt x="20088" y="5389"/>
                  <a:pt x="20088" y="5389"/>
                  <a:pt x="20088" y="5389"/>
                </a:cubicBezTo>
                <a:cubicBezTo>
                  <a:pt x="20088" y="5389"/>
                  <a:pt x="20340" y="5389"/>
                  <a:pt x="20592" y="5389"/>
                </a:cubicBezTo>
                <a:cubicBezTo>
                  <a:pt x="21096" y="5389"/>
                  <a:pt x="21600" y="5686"/>
                  <a:pt x="21600" y="6620"/>
                </a:cubicBezTo>
                <a:cubicBezTo>
                  <a:pt x="21600" y="6917"/>
                  <a:pt x="21348" y="7214"/>
                  <a:pt x="21096" y="7511"/>
                </a:cubicBezTo>
              </a:path>
            </a:pathLst>
          </a:custGeom>
          <a:solidFill>
            <a:srgbClr val="1F74AD"/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2777490" y="2882900"/>
            <a:ext cx="1868170" cy="809625"/>
          </a:xfrm>
          <a:prstGeom prst="rect">
            <a:avLst/>
          </a:prstGeom>
          <a:noFill/>
        </p:spPr>
        <p:txBody>
          <a:bodyPr wrap="square" lIns="67500" tIns="0" rIns="67500" bIns="35100" anchor="t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900" spc="1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（以下插入图片）</a:t>
            </a:r>
            <a:endParaRPr lang="zh-CN" altLang="en-US" sz="900" spc="1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0"/>
            </p:custDataLst>
          </p:nvPr>
        </p:nvSpPr>
        <p:spPr>
          <a:xfrm>
            <a:off x="2777563" y="2571886"/>
            <a:ext cx="1720478" cy="309069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35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泪滴形 25"/>
          <p:cNvSpPr/>
          <p:nvPr>
            <p:custDataLst>
              <p:tags r:id="rId21"/>
            </p:custDataLst>
          </p:nvPr>
        </p:nvSpPr>
        <p:spPr>
          <a:xfrm>
            <a:off x="3194177" y="1398713"/>
            <a:ext cx="887249" cy="899048"/>
          </a:xfrm>
          <a:prstGeom prst="teardrop">
            <a:avLst/>
          </a:prstGeom>
          <a:solidFill>
            <a:srgbClr val="3498DB">
              <a:lumMod val="10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22"/>
            </p:custDataLst>
          </p:nvPr>
        </p:nvCxnSpPr>
        <p:spPr>
          <a:xfrm>
            <a:off x="3616413" y="2290199"/>
            <a:ext cx="0" cy="267934"/>
          </a:xfrm>
          <a:prstGeom prst="line">
            <a:avLst/>
          </a:prstGeom>
          <a:ln w="12700" cap="flat" cmpd="sng" algn="ctr">
            <a:solidFill>
              <a:srgbClr val="3498DB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8" name="椭圆 27"/>
          <p:cNvSpPr/>
          <p:nvPr>
            <p:custDataLst>
              <p:tags r:id="rId23"/>
            </p:custDataLst>
          </p:nvPr>
        </p:nvSpPr>
        <p:spPr>
          <a:xfrm>
            <a:off x="3338584" y="1552613"/>
            <a:ext cx="587375" cy="59518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13"/>
          <p:cNvSpPr/>
          <p:nvPr>
            <p:custDataLst>
              <p:tags r:id="rId24"/>
            </p:custDataLst>
          </p:nvPr>
        </p:nvSpPr>
        <p:spPr bwMode="auto">
          <a:xfrm>
            <a:off x="3509315" y="1725616"/>
            <a:ext cx="245911" cy="249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32" y="9632"/>
                </a:moveTo>
                <a:cubicBezTo>
                  <a:pt x="11932" y="0"/>
                  <a:pt x="11932" y="0"/>
                  <a:pt x="11932" y="0"/>
                </a:cubicBezTo>
                <a:cubicBezTo>
                  <a:pt x="17287" y="0"/>
                  <a:pt x="21600" y="4313"/>
                  <a:pt x="21600" y="9632"/>
                </a:cubicBezTo>
                <a:lnTo>
                  <a:pt x="11932" y="9632"/>
                </a:lnTo>
                <a:close/>
                <a:moveTo>
                  <a:pt x="9919" y="21600"/>
                </a:moveTo>
                <a:cubicBezTo>
                  <a:pt x="4313" y="21600"/>
                  <a:pt x="0" y="17251"/>
                  <a:pt x="0" y="11681"/>
                </a:cubicBezTo>
                <a:cubicBezTo>
                  <a:pt x="0" y="6325"/>
                  <a:pt x="4313" y="2013"/>
                  <a:pt x="9919" y="2013"/>
                </a:cubicBezTo>
                <a:cubicBezTo>
                  <a:pt x="9919" y="11681"/>
                  <a:pt x="9919" y="11681"/>
                  <a:pt x="9919" y="11681"/>
                </a:cubicBezTo>
                <a:cubicBezTo>
                  <a:pt x="19551" y="11681"/>
                  <a:pt x="19551" y="11681"/>
                  <a:pt x="19551" y="11681"/>
                </a:cubicBezTo>
                <a:cubicBezTo>
                  <a:pt x="19551" y="17251"/>
                  <a:pt x="15239" y="21600"/>
                  <a:pt x="9919" y="21600"/>
                </a:cubicBezTo>
                <a:close/>
              </a:path>
            </a:pathLst>
          </a:custGeom>
          <a:solidFill>
            <a:srgbClr val="3498DB">
              <a:lumMod val="100000"/>
            </a:srgbClr>
          </a:solidFill>
          <a:ln>
            <a:noFill/>
          </a:ln>
          <a:effectLst/>
        </p:spPr>
        <p:txBody>
          <a:bodyPr anchor="ctr"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494030"/>
            <a:ext cx="4862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accent5">
                    <a:lumMod val="50000"/>
                  </a:schemeClr>
                </a:solidFill>
                <a:latin typeface="+mj-lt"/>
                <a:ea typeface="+mj-lt"/>
              </a:rPr>
              <a:t>四  输入标题文字（以下插入图片并排版）</a:t>
            </a:r>
            <a:endParaRPr lang="zh-CN" altLang="zh-CN">
              <a:solidFill>
                <a:schemeClr val="accent5">
                  <a:lumMod val="50000"/>
                </a:schemeClr>
              </a:solidFill>
              <a:latin typeface="+mj-lt"/>
              <a:ea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5"/>
          <a:srcRect r="10958"/>
          <a:stretch>
            <a:fillRect/>
          </a:stretch>
        </p:blipFill>
        <p:spPr>
          <a:xfrm>
            <a:off x="1070610" y="3305175"/>
            <a:ext cx="1398270" cy="706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5"/>
          <a:srcRect r="10958"/>
          <a:stretch>
            <a:fillRect/>
          </a:stretch>
        </p:blipFill>
        <p:spPr>
          <a:xfrm>
            <a:off x="2938145" y="3305175"/>
            <a:ext cx="1398270" cy="7061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5"/>
          <a:srcRect r="10958"/>
          <a:stretch>
            <a:fillRect/>
          </a:stretch>
        </p:blipFill>
        <p:spPr>
          <a:xfrm>
            <a:off x="4860290" y="3303270"/>
            <a:ext cx="1398270" cy="70612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5"/>
          <a:srcRect r="10958"/>
          <a:stretch>
            <a:fillRect/>
          </a:stretch>
        </p:blipFill>
        <p:spPr>
          <a:xfrm>
            <a:off x="6675755" y="3305175"/>
            <a:ext cx="1398270" cy="706120"/>
          </a:xfrm>
          <a:prstGeom prst="rect">
            <a:avLst/>
          </a:prstGeom>
        </p:spPr>
      </p:pic>
      <p:pic>
        <p:nvPicPr>
          <p:cNvPr id="37" name="图片 36" descr="7标志组合横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036435" y="267970"/>
            <a:ext cx="1659255" cy="396875"/>
          </a:xfrm>
          <a:prstGeom prst="rect">
            <a:avLst/>
          </a:prstGeom>
        </p:spPr>
      </p:pic>
    </p:spTree>
    <p:custDataLst>
      <p:tags r:id="rId27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108_5*m_h_i*1_2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108_5*m_h_i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108_5*m_h_i*1_3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108_5*m_h_i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160108_5*m_h_i*1_4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108_5*m_h_i*1_4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8"/>
  <p:tag name="KSO_WM_UNI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160108_5*m_h_i*1_5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108_5*m_h_i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9"/>
  <p:tag name="KSO_WM_UNI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160108_5*m_h_i*1_6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160108_5*m_h_i*1_6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10"/>
  <p:tag name="KSO_WM_UNIT_FILL_TYPE" val="1"/>
</p:tagLst>
</file>

<file path=ppt/tags/tag11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110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2;diagram160108_5*m_i*1_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160108_5*m_h_i*1_1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108_5*m_h_f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6;diagram160108_5*m_i*1_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108_5*m_h_i*1_3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108_5*m_h_a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15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108_5*m_h_f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10;diagram160108_5*m_i*1_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160108_5*m_h_i*1_5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160108_5*m_h_a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160108_5*m_h_f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4;diagram160108_5*m_i*1_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108_5*m_h_i*1_2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120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108_5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1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108_5*m_h_f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8;diagram160108_5*m_i*1_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160108_5*m_h_i*1_4_3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160108_5*m_h_a*1_4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4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160108_5*m_h_f*1_4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ISCONTENTSTITLE" val="0"/>
  <p:tag name="KSO_WM_UNIT_NOCLEAR" val="0"/>
  <p:tag name="KSO_WM_UNIT_BIND_DECORATION_IDS" val="diagram160108_5*m_i*1_12;diagram160108_5*m_i*1_1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160108_5*m_h_i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160108_5*m_h_f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i"/>
  <p:tag name="KSO_WM_UNIT_INDEX" val="1_1"/>
  <p:tag name="KSO_WM_UNIT_ID" val="diagram789_3*n_i*1_1"/>
  <p:tag name="KSO_WM_UNIT_CLEAR" val="1"/>
  <p:tag name="KSO_WM_UNIT_LAYERLEVEL" val="1_1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i"/>
  <p:tag name="KSO_WM_UNIT_INDEX" val="1_2"/>
  <p:tag name="KSO_WM_UNIT_ID" val="diagram789_3*n_i*1_2"/>
  <p:tag name="KSO_WM_UNIT_CLEAR" val="1"/>
  <p:tag name="KSO_WM_UNIT_LAYERLEVEL" val="1_1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i"/>
  <p:tag name="KSO_WM_UNIT_INDEX" val="1_3"/>
  <p:tag name="KSO_WM_UNIT_ID" val="diagram789_3*n_i*1_3"/>
  <p:tag name="KSO_WM_UNIT_CLEAR" val="1"/>
  <p:tag name="KSO_WM_UNIT_LAYERLEVEL" val="1_1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i"/>
  <p:tag name="KSO_WM_UNIT_INDEX" val="1_4"/>
  <p:tag name="KSO_WM_UNIT_ID" val="diagram789_3*n_i*1_4"/>
  <p:tag name="KSO_WM_UNIT_CLEAR" val="1"/>
  <p:tag name="KSO_WM_UNIT_LAYERLEVEL" val="1_1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i"/>
  <p:tag name="KSO_WM_UNIT_INDEX" val="1_5"/>
  <p:tag name="KSO_WM_UNIT_ID" val="diagram789_3*n_i*1_5"/>
  <p:tag name="KSO_WM_UNIT_CLEAR" val="1"/>
  <p:tag name="KSO_WM_UNIT_LAYERLEVEL" val="1_1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h_f"/>
  <p:tag name="KSO_WM_UNIT_INDEX" val="1_1_1"/>
  <p:tag name="KSO_WM_UNIT_ID" val="diagram789_3*n_h_f*1_1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4"/>
  <p:tag name="KSO_WM_UNIT_PRESET_TEXT_LEN" val="26"/>
  <p:tag name="KSO_WM_DIAGRAM_GROUP_CODE" val="n1-1"/>
  <p:tag name="KSO_WM_DIAGRAM_VIRTUALLY_FRAME" val="{&quot;height&quot;:247.19188976377956,&quot;left&quot;:234.89763779527556,&quot;top&quot;:85.70763779527559,&quot;width&quot;:247.98496062992126}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h_f"/>
  <p:tag name="KSO_WM_UNIT_INDEX" val="1_2_3"/>
  <p:tag name="KSO_WM_UNIT_ID" val="diagram789_3*n_h_f*1_2_3"/>
  <p:tag name="KSO_WM_UNIT_CLEAR" val="1"/>
  <p:tag name="KSO_WM_UNIT_LAYERLEVEL" val="1_1_1"/>
  <p:tag name="KSO_WM_UNIT_VALUE" val="30"/>
  <p:tag name="KSO_WM_UNIT_HIGHLIGHT" val="0"/>
  <p:tag name="KSO_WM_UNIT_COMPATIBLE" val="0"/>
  <p:tag name="KSO_WM_DIAGRAM_GROUP_CODE" val="n1-1"/>
  <p:tag name="KSO_WM_UNIT_PRESET_TEXT" val="LOREM"/>
  <p:tag name="KSO_WM_UNIT_FILL_FORE_SCHEMECOLOR_INDEX" val="7"/>
  <p:tag name="KSO_WM_UNIT_FILL_TYPE" val="1"/>
  <p:tag name="KSO_WM_DIAGRAM_VIRTUALLY_FRAME" val="{&quot;height&quot;:247.19188976377956,&quot;left&quot;:234.89763779527556,&quot;top&quot;:85.70763779527559,&quot;width&quot;:247.98496062992126}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h_f"/>
  <p:tag name="KSO_WM_UNIT_INDEX" val="1_2_2"/>
  <p:tag name="KSO_WM_UNIT_ID" val="diagram789_3*n_h_f*1_2_2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n1-1"/>
  <p:tag name="KSO_WM_UNIT_PRESET_TEXT" val="LOREM"/>
  <p:tag name="KSO_WM_UNIT_FILL_FORE_SCHEMECOLOR_INDEX" val="6"/>
  <p:tag name="KSO_WM_UNIT_FILL_TYPE" val="1"/>
  <p:tag name="KSO_WM_DIAGRAM_VIRTUALLY_FRAME" val="{&quot;height&quot;:247.19188976377956,&quot;left&quot;:234.89763779527556,&quot;top&quot;:85.70763779527559,&quot;width&quot;:247.98496062992126}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h_f"/>
  <p:tag name="KSO_WM_UNIT_INDEX" val="1_2_1"/>
  <p:tag name="KSO_WM_UNIT_ID" val="diagram789_3*n_h_f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n1-1"/>
  <p:tag name="KSO_WM_UNIT_PRESET_TEXT" val="LOREM"/>
  <p:tag name="KSO_WM_UNIT_FILL_FORE_SCHEMECOLOR_INDEX" val="5"/>
  <p:tag name="KSO_WM_UNIT_FILL_TYPE" val="1"/>
  <p:tag name="KSO_WM_DIAGRAM_VIRTUALLY_FRAME" val="{&quot;height&quot;:247.19188976377956,&quot;left&quot;:234.89763779527556,&quot;top&quot;:85.70763779527559,&quot;width&quot;:247.98496062992126}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89"/>
  <p:tag name="KSO_WM_UNIT_TYPE" val="n_h_f"/>
  <p:tag name="KSO_WM_UNIT_INDEX" val="1_2_4"/>
  <p:tag name="KSO_WM_UNIT_ID" val="diagram789_3*n_h_f*1_2_4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n1-1"/>
  <p:tag name="KSO_WM_UNIT_PRESET_TEXT" val="LOREM"/>
  <p:tag name="KSO_WM_UNIT_FILL_FORE_SCHEMECOLOR_INDEX" val="8"/>
  <p:tag name="KSO_WM_UNIT_FILL_TYPE" val="1"/>
  <p:tag name="KSO_WM_DIAGRAM_VIRTUALLY_FRAME" val="{&quot;height&quot;:247.19188976377956,&quot;left&quot;:234.89763779527556,&quot;top&quot;:85.70763779527559,&quot;width&quot;:247.98496062992126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"/>
  <p:tag name="KSO_WM_UNIT_ID" val="diagram160330_4*m_i*1_1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2"/>
  <p:tag name="KSO_WM_UNIT_ID" val="diagram160330_4*m_i*1_2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3"/>
  <p:tag name="KSO_WM_UNIT_ID" val="diagram160330_4*m_i*1_3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30_4*i*4"/>
  <p:tag name="KSO_WM_TEMPLATE_CATEGORY" val="diagram"/>
  <p:tag name="KSO_WM_TEMPLATE_INDEX" val="160330"/>
  <p:tag name="KSO_WM_UNIT_INDEX" val="4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a"/>
  <p:tag name="KSO_WM_UNIT_INDEX" val="1_2_1"/>
  <p:tag name="KSO_WM_UNIT_ID" val="diagram160330_4*m_h_a*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6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f"/>
  <p:tag name="KSO_WM_UNIT_INDEX" val="1_2_1"/>
  <p:tag name="KSO_WM_UNIT_ID" val="diagram160330_4*m_h_f*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4"/>
  <p:tag name="KSO_WM_UNIT_ID" val="diagram160330_4*m_i*1_4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5"/>
  <p:tag name="KSO_WM_UNIT_ID" val="diagram160330_4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30_4*i*13"/>
  <p:tag name="KSO_WM_TEMPLATE_CATEGORY" val="diagram"/>
  <p:tag name="KSO_WM_TEMPLATE_INDEX" val="160330"/>
  <p:tag name="KSO_WM_UNIT_INDEX" val="13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6"/>
  <p:tag name="KSO_WM_UNIT_ID" val="diagram160330_4*m_i*1_6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7"/>
  <p:tag name="KSO_WM_UNIT_ID" val="diagram160330_4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a"/>
  <p:tag name="KSO_WM_UNIT_INDEX" val="1_4_1"/>
  <p:tag name="KSO_WM_UNIT_ID" val="diagram160330_4*m_h_a*1_4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8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f"/>
  <p:tag name="KSO_WM_UNIT_INDEX" val="1_4_1"/>
  <p:tag name="KSO_WM_UNIT_ID" val="diagram160330_4*m_h_f*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30_4*i*22"/>
  <p:tag name="KSO_WM_TEMPLATE_CATEGORY" val="diagram"/>
  <p:tag name="KSO_WM_TEMPLATE_INDEX" val="160330"/>
  <p:tag name="KSO_WM_UNIT_INDEX" val="2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8"/>
  <p:tag name="KSO_WM_UNIT_ID" val="diagram160330_4*m_i*1_8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9"/>
  <p:tag name="KSO_WM_UNIT_ID" val="diagram160330_4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a"/>
  <p:tag name="KSO_WM_UNIT_INDEX" val="1_1_1"/>
  <p:tag name="KSO_WM_UNIT_ID" val="diagram160330_4*m_h_a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5"/>
  <p:tag name="KSO_WM_UNIT_TEXT_FILL_TYPE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f"/>
  <p:tag name="KSO_WM_UNIT_INDEX" val="1_1_1"/>
  <p:tag name="KSO_WM_UNIT_ID" val="diagram160330_4*m_h_f*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330_4*i*31"/>
  <p:tag name="KSO_WM_TEMPLATE_CATEGORY" val="diagram"/>
  <p:tag name="KSO_WM_TEMPLATE_INDEX" val="160330"/>
  <p:tag name="KSO_WM_UNIT_INDEX" val="3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0"/>
  <p:tag name="KSO_WM_UNIT_ID" val="diagram160330_4*m_i*1_10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1"/>
  <p:tag name="KSO_WM_UNIT_ID" val="diagram160330_4*m_i*1_1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a"/>
  <p:tag name="KSO_WM_UNIT_INDEX" val="1_3_1"/>
  <p:tag name="KSO_WM_UNIT_ID" val="diagram160330_4*m_h_a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7"/>
  <p:tag name="KSO_WM_UNIT_TEXT_FILL_TYPE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h_f"/>
  <p:tag name="KSO_WM_UNIT_INDEX" val="1_3_1"/>
  <p:tag name="KSO_WM_UNIT_ID" val="diagram160330_4*m_h_f*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53_3*l_h_i*1_1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53_3*l_h_i*1_1_2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53_3*l_h_i*1_1_3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57.xml><?xml version="1.0" encoding="utf-8"?>
<p:tagLst xmlns:p="http://schemas.openxmlformats.org/presentationml/2006/main"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653_3*l_h_f*1_1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单击此处添加文本具体内容"/>
  <p:tag name="KSO_WM_DIAGRAM_VIRTUALLY_FRAME" val="{&quot;height&quot;:264.0411023622047,&quot;left&quot;:126.6607874015748,&quot;top&quot;:84.65,&quot;width&quot;:481.4285039370079}"/>
</p:tagLst>
</file>

<file path=ppt/tags/tag58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653_3*l_h_a*1_1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添加标题"/>
  <p:tag name="KSO_WM_DIAGRAM_VIRTUALLY_FRAME" val="{&quot;height&quot;:264.0411023622047,&quot;left&quot;:126.6607874015748,&quot;top&quot;:84.65,&quot;width&quot;:481.4285039370079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53_3*l_h_i*1_2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53_3*l_h_i*1_2_2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53_3*l_h_i*1_2_3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2.xml><?xml version="1.0" encoding="utf-8"?>
<p:tagLst xmlns:p="http://schemas.openxmlformats.org/presentationml/2006/main"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653_3*l_h_f*1_2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单击此处添加文本具体内容"/>
  <p:tag name="KSO_WM_DIAGRAM_VIRTUALLY_FRAME" val="{&quot;height&quot;:264.0411023622047,&quot;left&quot;:126.6607874015748,&quot;top&quot;:84.65,&quot;width&quot;:481.4285039370079}"/>
</p:tagLst>
</file>

<file path=ppt/tags/tag63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653_3*l_h_a*1_2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添加标题"/>
  <p:tag name="KSO_WM_DIAGRAM_VIRTUALLY_FRAME" val="{&quot;height&quot;:264.0411023622047,&quot;left&quot;:126.6607874015748,&quot;top&quot;:84.65,&quot;width&quot;:481.4285039370079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53_3*l_h_i*1_3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53_3*l_h_i*1_3_2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53_3*l_h_i*1_3_3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DIAGRAM_VIRTUALLY_FRAME" val="{&quot;height&quot;:264.0411023622047,&quot;left&quot;:126.6607874015748,&quot;top&quot;:84.65,&quot;width&quot;:481.4285039370079}"/>
</p:tagLst>
</file>

<file path=ppt/tags/tag67.xml><?xml version="1.0" encoding="utf-8"?>
<p:tagLst xmlns:p="http://schemas.openxmlformats.org/presentationml/2006/main"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653_3*l_h_f*1_3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单击此处添加文本具体内容"/>
  <p:tag name="KSO_WM_DIAGRAM_VIRTUALLY_FRAME" val="{&quot;height&quot;:264.0411023622047,&quot;left&quot;:126.6607874015748,&quot;top&quot;:84.65,&quot;width&quot;:481.4285039370079}"/>
</p:tagLst>
</file>

<file path=ppt/tags/tag68.xml><?xml version="1.0" encoding="utf-8"?>
<p:tagLst xmlns:p="http://schemas.openxmlformats.org/presentationml/2006/main">
  <p:tag name="KSO_WM_UNIT_ISCONTENTS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653_3*l_h_a*1_3_1"/>
  <p:tag name="KSO_WM_TEMPLATE_CATEGORY" val="diagram"/>
  <p:tag name="KSO_WM_TEMPLATE_INDEX" val="20187653"/>
  <p:tag name="KSO_WM_UNIT_LAYERLEVEL" val="1_1_1"/>
  <p:tag name="KSO_WM_TAG_VERSION" val="1.0"/>
  <p:tag name="KSO_WM_BEAUTIFY_FLAG" val="#wm#"/>
  <p:tag name="KSO_WM_UNIT_PRESET_TEXT" val="添加标题"/>
  <p:tag name="KSO_WM_DIAGRAM_VIRTUALLY_FRAME" val="{&quot;height&quot;:264.0411023622047,&quot;left&quot;:126.6607874015748,&quot;top&quot;:84.65,&quot;width&quot;:481.4285039370079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MH" val="20161022203851"/>
  <p:tag name="MH_LIBRARY" val="GRAPHIC"/>
  <p:tag name="MH_TYPE" val="Other"/>
  <p:tag name="MH_ORDER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UNIT_COLOR_SCHEME_SHAPE_ID" val="8"/>
  <p:tag name="KSO_WM_UNIT_COLOR_SCHEME_PARENT_PAGE" val="0_3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615_3*l_h_f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COLOR_SCHEME_SHAPE_ID" val="9"/>
  <p:tag name="KSO_WM_UNIT_COLOR_SCHEME_PARENT_PAGE" val="0_3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615_3*l_h_a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COLOR_SCHEME_SHAPE_ID" val="1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615_3*l_h_i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COLOR_SCHEME_SHAPE_ID" val="1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615_3*l_h_i*1_4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75.xml><?xml version="1.0" encoding="utf-8"?>
<p:tagLst xmlns:p="http://schemas.openxmlformats.org/presentationml/2006/main">
  <p:tag name="KSO_WM_UNIT_COLOR_SCHEME_SHAPE_ID" val="1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615_3*l_h_i*1_4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COLOR_SCHEME_SHAPE_ID" val="13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7615_3*l_h_x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COLOR_SCHEME_SHAPE_ID" val="6"/>
  <p:tag name="KSO_WM_UNIT_COLOR_SCHEME_PARENT_PAGE" val="0_3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615_3*l_h_f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COLOR_SCHEME_SHAPE_ID" val="7"/>
  <p:tag name="KSO_WM_UNIT_COLOR_SCHEME_PARENT_PAGE" val="0_3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615_3*l_h_a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COLOR_SCHEME_SHAPE_ID" val="1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15_3*l_h_i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80.xml><?xml version="1.0" encoding="utf-8"?>
<p:tagLst xmlns:p="http://schemas.openxmlformats.org/presentationml/2006/main">
  <p:tag name="KSO_WM_UNIT_COLOR_SCHEME_SHAPE_ID" val="15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15_3*l_h_i*1_3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81.xml><?xml version="1.0" encoding="utf-8"?>
<p:tagLst xmlns:p="http://schemas.openxmlformats.org/presentationml/2006/main">
  <p:tag name="KSO_WM_UNIT_COLOR_SCHEME_SHAPE_ID" val="16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15_3*l_h_i*1_3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COLOR_SCHEME_SHAPE_ID" val="17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615_3*l_h_x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COLOR_SCHEME_SHAPE_ID" val="2"/>
  <p:tag name="KSO_WM_UNIT_COLOR_SCHEME_PARENT_PAGE" val="0_3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615_3*l_h_f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COLOR_SCHEME_SHAPE_ID" val="3"/>
  <p:tag name="KSO_WM_UNIT_COLOR_SCHEME_PARENT_PAGE" val="0_3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615_3*l_h_a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COLOR_SCHEME_SHAPE_ID" val="18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15_3*l_h_i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15_3*l_h_i*1_1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87.xml><?xml version="1.0" encoding="utf-8"?>
<p:tagLst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15_3*l_h_i*1_1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COLOR_SCHEME_SHAPE_ID" val="21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615_3*l_h_x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COLOR_SCHEME_SHAPE_ID" val="4"/>
  <p:tag name="KSO_WM_UNIT_COLOR_SCHEME_PARENT_PAGE" val="0_3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615_3*l_h_f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1"/>
</p:tagLst>
</file>

<file path=ppt/tags/tag90.xml><?xml version="1.0" encoding="utf-8"?>
<p:tagLst xmlns:p="http://schemas.openxmlformats.org/presentationml/2006/main">
  <p:tag name="KSO_WM_UNIT_COLOR_SCHEME_SHAPE_ID" val="5"/>
  <p:tag name="KSO_WM_UNIT_COLOR_SCHEME_PARENT_PAGE" val="0_3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615_3*l_h_a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15_3*l_h_i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COLOR_SCHEME_SHAPE_ID" val="23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15_3*l_h_i*1_2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93.xml><?xml version="1.0" encoding="utf-8"?>
<p:tagLst xmlns:p="http://schemas.openxmlformats.org/presentationml/2006/main">
  <p:tag name="KSO_WM_UNIT_COLOR_SCHEME_SHAPE_ID" val="24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15_3*l_h_i*1_2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COLOR_SCHEME_SHAPE_ID" val="25"/>
  <p:tag name="KSO_WM_UNIT_COLOR_SCHEME_PARENT_PAGE" val="0_3"/>
  <p:tag name="KSO_WM_UNIT_VALUE" val="92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615_3*l_h_x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108_5*m_i*1_1"/>
  <p:tag name="KSO_WM_TEMPLATE_CATEGORY" val="diagram"/>
  <p:tag name="KSO_WM_TEMPLATE_INDEX" val="160108"/>
  <p:tag name="KSO_WM_UNIT_LAYERLEVEL" val="1_1"/>
  <p:tag name="KSO_WM_TAG_VERSION" val="1.0"/>
  <p:tag name="KSO_WM_BEAUTIFY_FLAG" val="#wm#"/>
  <p:tag name="KSO_WM_UNIT_LINE_FORE_SCHEMECOLOR_INDEX" val="15"/>
  <p:tag name="KSO_WM_UNIT_LINE_FILL_TYPE" val="2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108_5*m_h_i*1_1_2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LINE_FORE_SCHEMECOLOR_INDEX" val="15"/>
  <p:tag name="KSO_WM_UNIT_LINE_FILL_TYPE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108_5*m_h_i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heme/theme1.xml><?xml version="1.0" encoding="utf-8"?>
<a:theme xmlns:a="http://schemas.openxmlformats.org/drawingml/2006/main" name="第一PPT模板网-WWW.1PPT.COM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2170</Words>
  <Application>WPS 演示</Application>
  <PresentationFormat>全屏显示(16:9)</PresentationFormat>
  <Paragraphs>164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Impact</vt:lpstr>
      <vt:lpstr>Agency FB</vt:lpstr>
      <vt:lpstr>CommercialScript BT</vt:lpstr>
      <vt:lpstr>Times New Roman</vt:lpstr>
      <vt:lpstr>Arial Unicode MS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lastModifiedBy>杨瑞丰</cp:lastModifiedBy>
  <cp:revision>325</cp:revision>
  <dcterms:created xsi:type="dcterms:W3CDTF">2014-02-20T03:23:00Z</dcterms:created>
  <dcterms:modified xsi:type="dcterms:W3CDTF">2025-12-22T07:33:41Z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F55C9C14DE6544BCB449CE8CB142F211</vt:lpwstr>
  </property>
</Properties>
</file>