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2"/>
  </p:notesMasterIdLst>
  <p:handoutMasterIdLst>
    <p:handoutMasterId r:id="rId14"/>
  </p:handoutMasterIdLst>
  <p:sldIdLst>
    <p:sldId id="258" r:id="rId4"/>
    <p:sldId id="307" r:id="rId5"/>
    <p:sldId id="292" r:id="rId6"/>
    <p:sldId id="265" r:id="rId7"/>
    <p:sldId id="275" r:id="rId8"/>
    <p:sldId id="272" r:id="rId9"/>
    <p:sldId id="270" r:id="rId10"/>
    <p:sldId id="340" r:id="rId11"/>
    <p:sldId id="293" r:id="rId13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pos="38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B5B1"/>
    <a:srgbClr val="DD9540"/>
    <a:srgbClr val="2B395C"/>
    <a:srgbClr val="5BB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76" d="100"/>
          <a:sy n="76" d="100"/>
        </p:scale>
        <p:origin x="-96" y="-690"/>
      </p:cViewPr>
      <p:guideLst>
        <p:guide orient="horz" pos="2193"/>
        <p:guide pos="3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0F9B84EA-7D68-4D60-9CB1-D50884785D1C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D4E0FC9-F1F8-4FAE-9988-3BA365CFD46F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560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60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9938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r>
              <a:rPr lang="zh-CN" altLang="en-US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宋体" panose="02010600030101010101" pitchFamily="2" charset="-122"/>
              </a:rPr>
              <a:t>开启文化体系的输出阶段</a:t>
            </a:r>
            <a:r>
              <a:rPr lang="en-US" altLang="zh-CN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宋体" panose="02010600030101010101" pitchFamily="2" charset="-122"/>
              </a:rPr>
              <a:t>——</a:t>
            </a:r>
            <a:r>
              <a:rPr lang="zh-CN" altLang="en-US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宋体" panose="02010600030101010101" pitchFamily="2" charset="-122"/>
              </a:rPr>
              <a:t>校史的凝练研究；校风、教风、学风、师风</a:t>
            </a:r>
            <a:endParaRPr lang="zh-CN" altLang="en-US">
              <a:solidFill>
                <a:schemeClr val="bg1"/>
              </a:solidFill>
              <a:latin typeface="微软雅黑 Light" charset="-122"/>
              <a:ea typeface="微软雅黑 Light" charset="-122"/>
              <a:sym typeface="宋体" panose="02010600030101010101" pitchFamily="2" charset="-122"/>
            </a:endParaRPr>
          </a:p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image" Target="../media/image2.png"/><Relationship Id="rId2" Type="http://schemas.openxmlformats.org/officeDocument/2006/relationships/tags" Target="../tags/tag5.xml"/><Relationship Id="rId18" Type="http://schemas.openxmlformats.org/officeDocument/2006/relationships/tags" Target="../tags/tag20.xml"/><Relationship Id="rId17" Type="http://schemas.openxmlformats.org/officeDocument/2006/relationships/tags" Target="../tags/tag19.xml"/><Relationship Id="rId16" Type="http://schemas.openxmlformats.org/officeDocument/2006/relationships/tags" Target="../tags/tag18.xml"/><Relationship Id="rId15" Type="http://schemas.openxmlformats.org/officeDocument/2006/relationships/tags" Target="../tags/tag17.xml"/><Relationship Id="rId14" Type="http://schemas.openxmlformats.org/officeDocument/2006/relationships/tags" Target="../tags/tag16.xml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image" Target="../media/image1.png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image" Target="../media/image2.png"/><Relationship Id="rId2" Type="http://schemas.openxmlformats.org/officeDocument/2006/relationships/tags" Target="../tags/tag25.xml"/><Relationship Id="rId18" Type="http://schemas.openxmlformats.org/officeDocument/2006/relationships/tags" Target="../tags/tag40.xml"/><Relationship Id="rId17" Type="http://schemas.openxmlformats.org/officeDocument/2006/relationships/tags" Target="../tags/tag39.xml"/><Relationship Id="rId16" Type="http://schemas.openxmlformats.org/officeDocument/2006/relationships/tags" Target="../tags/tag38.xml"/><Relationship Id="rId15" Type="http://schemas.openxmlformats.org/officeDocument/2006/relationships/tags" Target="../tags/tag37.xml"/><Relationship Id="rId14" Type="http://schemas.openxmlformats.org/officeDocument/2006/relationships/tags" Target="../tags/tag36.xml"/><Relationship Id="rId13" Type="http://schemas.openxmlformats.org/officeDocument/2006/relationships/tags" Target="../tags/tag35.xml"/><Relationship Id="rId12" Type="http://schemas.openxmlformats.org/officeDocument/2006/relationships/tags" Target="../tags/tag34.xml"/><Relationship Id="rId11" Type="http://schemas.openxmlformats.org/officeDocument/2006/relationships/tags" Target="../tags/tag33.xml"/><Relationship Id="rId10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image" Target="../media/image2.png"/><Relationship Id="rId2" Type="http://schemas.openxmlformats.org/officeDocument/2006/relationships/tags" Target="../tags/tag41.xml"/><Relationship Id="rId18" Type="http://schemas.openxmlformats.org/officeDocument/2006/relationships/tags" Target="../tags/tag56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tags" Target="../tags/tag52.xml"/><Relationship Id="rId13" Type="http://schemas.openxmlformats.org/officeDocument/2006/relationships/tags" Target="../tags/tag51.xml"/><Relationship Id="rId12" Type="http://schemas.openxmlformats.org/officeDocument/2006/relationships/tags" Target="../tags/tag50.xml"/><Relationship Id="rId11" Type="http://schemas.openxmlformats.org/officeDocument/2006/relationships/tags" Target="../tags/tag49.xml"/><Relationship Id="rId10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image" Target="../media/image2.png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image" Target="../media/image2.png"/><Relationship Id="rId2" Type="http://schemas.openxmlformats.org/officeDocument/2006/relationships/tags" Target="../tags/tag62.xml"/><Relationship Id="rId18" Type="http://schemas.openxmlformats.org/officeDocument/2006/relationships/tags" Target="../tags/tag77.xml"/><Relationship Id="rId17" Type="http://schemas.openxmlformats.org/officeDocument/2006/relationships/tags" Target="../tags/tag76.xml"/><Relationship Id="rId16" Type="http://schemas.openxmlformats.org/officeDocument/2006/relationships/tags" Target="../tags/tag75.xml"/><Relationship Id="rId15" Type="http://schemas.openxmlformats.org/officeDocument/2006/relationships/tags" Target="../tags/tag74.xml"/><Relationship Id="rId14" Type="http://schemas.openxmlformats.org/officeDocument/2006/relationships/tags" Target="../tags/tag73.xml"/><Relationship Id="rId13" Type="http://schemas.openxmlformats.org/officeDocument/2006/relationships/tags" Target="../tags/tag72.xml"/><Relationship Id="rId12" Type="http://schemas.openxmlformats.org/officeDocument/2006/relationships/tags" Target="../tags/tag71.xml"/><Relationship Id="rId11" Type="http://schemas.openxmlformats.org/officeDocument/2006/relationships/tags" Target="../tags/tag70.xml"/><Relationship Id="rId10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image" Target="../media/image2.png"/><Relationship Id="rId2" Type="http://schemas.openxmlformats.org/officeDocument/2006/relationships/tags" Target="../tags/tag78.xml"/><Relationship Id="rId18" Type="http://schemas.openxmlformats.org/officeDocument/2006/relationships/tags" Target="../tags/tag93.xml"/><Relationship Id="rId17" Type="http://schemas.openxmlformats.org/officeDocument/2006/relationships/tags" Target="../tags/tag92.xml"/><Relationship Id="rId16" Type="http://schemas.openxmlformats.org/officeDocument/2006/relationships/tags" Target="../tags/tag91.xml"/><Relationship Id="rId15" Type="http://schemas.openxmlformats.org/officeDocument/2006/relationships/tags" Target="../tags/tag90.xml"/><Relationship Id="rId14" Type="http://schemas.openxmlformats.org/officeDocument/2006/relationships/tags" Target="../tags/tag89.xml"/><Relationship Id="rId13" Type="http://schemas.openxmlformats.org/officeDocument/2006/relationships/tags" Target="../tags/tag88.xml"/><Relationship Id="rId12" Type="http://schemas.openxmlformats.org/officeDocument/2006/relationships/tags" Target="../tags/tag87.xml"/><Relationship Id="rId11" Type="http://schemas.openxmlformats.org/officeDocument/2006/relationships/tags" Target="../tags/tag86.xml"/><Relationship Id="rId10" Type="http://schemas.openxmlformats.org/officeDocument/2006/relationships/tags" Target="../tags/tag85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tags" Target="../tags/tag97.xml"/><Relationship Id="rId5" Type="http://schemas.openxmlformats.org/officeDocument/2006/relationships/tags" Target="../tags/tag96.xml"/><Relationship Id="rId4" Type="http://schemas.openxmlformats.org/officeDocument/2006/relationships/tags" Target="../tags/tag95.xml"/><Relationship Id="rId3" Type="http://schemas.openxmlformats.org/officeDocument/2006/relationships/image" Target="../media/image2.png"/><Relationship Id="rId2" Type="http://schemas.openxmlformats.org/officeDocument/2006/relationships/tags" Target="../tags/tag94.xml"/><Relationship Id="rId18" Type="http://schemas.openxmlformats.org/officeDocument/2006/relationships/tags" Target="../tags/tag109.xml"/><Relationship Id="rId17" Type="http://schemas.openxmlformats.org/officeDocument/2006/relationships/tags" Target="../tags/tag108.xml"/><Relationship Id="rId16" Type="http://schemas.openxmlformats.org/officeDocument/2006/relationships/tags" Target="../tags/tag107.xml"/><Relationship Id="rId15" Type="http://schemas.openxmlformats.org/officeDocument/2006/relationships/tags" Target="../tags/tag106.xml"/><Relationship Id="rId14" Type="http://schemas.openxmlformats.org/officeDocument/2006/relationships/tags" Target="../tags/tag105.xml"/><Relationship Id="rId13" Type="http://schemas.openxmlformats.org/officeDocument/2006/relationships/tags" Target="../tags/tag104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17.xml"/><Relationship Id="rId8" Type="http://schemas.openxmlformats.org/officeDocument/2006/relationships/tags" Target="../tags/tag116.xml"/><Relationship Id="rId7" Type="http://schemas.openxmlformats.org/officeDocument/2006/relationships/tags" Target="../tags/tag115.xml"/><Relationship Id="rId6" Type="http://schemas.openxmlformats.org/officeDocument/2006/relationships/tags" Target="../tags/tag114.xml"/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9" Type="http://schemas.openxmlformats.org/officeDocument/2006/relationships/tags" Target="../tags/tag137.xml"/><Relationship Id="rId28" Type="http://schemas.openxmlformats.org/officeDocument/2006/relationships/tags" Target="../tags/tag136.xml"/><Relationship Id="rId27" Type="http://schemas.openxmlformats.org/officeDocument/2006/relationships/tags" Target="../tags/tag135.xml"/><Relationship Id="rId26" Type="http://schemas.openxmlformats.org/officeDocument/2006/relationships/tags" Target="../tags/tag134.xml"/><Relationship Id="rId25" Type="http://schemas.openxmlformats.org/officeDocument/2006/relationships/tags" Target="../tags/tag133.xml"/><Relationship Id="rId24" Type="http://schemas.openxmlformats.org/officeDocument/2006/relationships/tags" Target="../tags/tag132.xml"/><Relationship Id="rId23" Type="http://schemas.openxmlformats.org/officeDocument/2006/relationships/tags" Target="../tags/tag131.xml"/><Relationship Id="rId22" Type="http://schemas.openxmlformats.org/officeDocument/2006/relationships/tags" Target="../tags/tag130.xml"/><Relationship Id="rId21" Type="http://schemas.openxmlformats.org/officeDocument/2006/relationships/tags" Target="../tags/tag129.xml"/><Relationship Id="rId20" Type="http://schemas.openxmlformats.org/officeDocument/2006/relationships/tags" Target="../tags/tag128.xml"/><Relationship Id="rId2" Type="http://schemas.openxmlformats.org/officeDocument/2006/relationships/tags" Target="../tags/tag110.xml"/><Relationship Id="rId19" Type="http://schemas.openxmlformats.org/officeDocument/2006/relationships/tags" Target="../tags/tag127.xml"/><Relationship Id="rId18" Type="http://schemas.openxmlformats.org/officeDocument/2006/relationships/tags" Target="../tags/tag126.xml"/><Relationship Id="rId17" Type="http://schemas.openxmlformats.org/officeDocument/2006/relationships/tags" Target="../tags/tag125.xml"/><Relationship Id="rId16" Type="http://schemas.openxmlformats.org/officeDocument/2006/relationships/tags" Target="../tags/tag124.xml"/><Relationship Id="rId15" Type="http://schemas.openxmlformats.org/officeDocument/2006/relationships/tags" Target="../tags/tag123.xml"/><Relationship Id="rId14" Type="http://schemas.openxmlformats.org/officeDocument/2006/relationships/tags" Target="../tags/tag122.xml"/><Relationship Id="rId13" Type="http://schemas.openxmlformats.org/officeDocument/2006/relationships/tags" Target="../tags/tag121.xml"/><Relationship Id="rId12" Type="http://schemas.openxmlformats.org/officeDocument/2006/relationships/tags" Target="../tags/tag120.xml"/><Relationship Id="rId11" Type="http://schemas.openxmlformats.org/officeDocument/2006/relationships/tags" Target="../tags/tag119.xml"/><Relationship Id="rId10" Type="http://schemas.openxmlformats.org/officeDocument/2006/relationships/tags" Target="../tags/tag11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image" Target="../media/image1.png"/><Relationship Id="rId2" Type="http://schemas.openxmlformats.org/officeDocument/2006/relationships/tags" Target="../tags/tag138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48.xml"/><Relationship Id="rId8" Type="http://schemas.openxmlformats.org/officeDocument/2006/relationships/tags" Target="../tags/tag147.xml"/><Relationship Id="rId7" Type="http://schemas.openxmlformats.org/officeDocument/2006/relationships/tags" Target="../tags/tag146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image" Target="../media/image2.png"/><Relationship Id="rId2" Type="http://schemas.openxmlformats.org/officeDocument/2006/relationships/tags" Target="../tags/tag142.xml"/><Relationship Id="rId18" Type="http://schemas.openxmlformats.org/officeDocument/2006/relationships/tags" Target="../tags/tag157.xml"/><Relationship Id="rId17" Type="http://schemas.openxmlformats.org/officeDocument/2006/relationships/tags" Target="../tags/tag156.xml"/><Relationship Id="rId16" Type="http://schemas.openxmlformats.org/officeDocument/2006/relationships/tags" Target="../tags/tag155.xml"/><Relationship Id="rId15" Type="http://schemas.openxmlformats.org/officeDocument/2006/relationships/tags" Target="../tags/tag154.xml"/><Relationship Id="rId14" Type="http://schemas.openxmlformats.org/officeDocument/2006/relationships/tags" Target="../tags/tag153.xml"/><Relationship Id="rId13" Type="http://schemas.openxmlformats.org/officeDocument/2006/relationships/tags" Target="../tags/tag152.xml"/><Relationship Id="rId12" Type="http://schemas.openxmlformats.org/officeDocument/2006/relationships/tags" Target="../tags/tag151.xml"/><Relationship Id="rId11" Type="http://schemas.openxmlformats.org/officeDocument/2006/relationships/tags" Target="../tags/tag150.xml"/><Relationship Id="rId10" Type="http://schemas.openxmlformats.org/officeDocument/2006/relationships/tags" Target="../tags/tag14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65.xml"/><Relationship Id="rId8" Type="http://schemas.openxmlformats.org/officeDocument/2006/relationships/tags" Target="../tags/tag164.xml"/><Relationship Id="rId7" Type="http://schemas.openxmlformats.org/officeDocument/2006/relationships/tags" Target="../tags/tag163.xml"/><Relationship Id="rId6" Type="http://schemas.openxmlformats.org/officeDocument/2006/relationships/tags" Target="../tags/tag162.xml"/><Relationship Id="rId5" Type="http://schemas.openxmlformats.org/officeDocument/2006/relationships/tags" Target="../tags/tag161.xml"/><Relationship Id="rId4" Type="http://schemas.openxmlformats.org/officeDocument/2006/relationships/tags" Target="../tags/tag160.xml"/><Relationship Id="rId3" Type="http://schemas.openxmlformats.org/officeDocument/2006/relationships/tags" Target="../tags/tag159.xml"/><Relationship Id="rId29" Type="http://schemas.openxmlformats.org/officeDocument/2006/relationships/tags" Target="../tags/tag185.xml"/><Relationship Id="rId28" Type="http://schemas.openxmlformats.org/officeDocument/2006/relationships/tags" Target="../tags/tag184.xml"/><Relationship Id="rId27" Type="http://schemas.openxmlformats.org/officeDocument/2006/relationships/tags" Target="../tags/tag183.xml"/><Relationship Id="rId26" Type="http://schemas.openxmlformats.org/officeDocument/2006/relationships/tags" Target="../tags/tag182.xml"/><Relationship Id="rId25" Type="http://schemas.openxmlformats.org/officeDocument/2006/relationships/tags" Target="../tags/tag181.xml"/><Relationship Id="rId24" Type="http://schemas.openxmlformats.org/officeDocument/2006/relationships/tags" Target="../tags/tag180.xml"/><Relationship Id="rId23" Type="http://schemas.openxmlformats.org/officeDocument/2006/relationships/tags" Target="../tags/tag179.xml"/><Relationship Id="rId22" Type="http://schemas.openxmlformats.org/officeDocument/2006/relationships/tags" Target="../tags/tag178.xml"/><Relationship Id="rId21" Type="http://schemas.openxmlformats.org/officeDocument/2006/relationships/tags" Target="../tags/tag177.xml"/><Relationship Id="rId20" Type="http://schemas.openxmlformats.org/officeDocument/2006/relationships/tags" Target="../tags/tag176.xml"/><Relationship Id="rId2" Type="http://schemas.openxmlformats.org/officeDocument/2006/relationships/tags" Target="../tags/tag158.xml"/><Relationship Id="rId19" Type="http://schemas.openxmlformats.org/officeDocument/2006/relationships/tags" Target="../tags/tag175.xml"/><Relationship Id="rId18" Type="http://schemas.openxmlformats.org/officeDocument/2006/relationships/tags" Target="../tags/tag174.xml"/><Relationship Id="rId17" Type="http://schemas.openxmlformats.org/officeDocument/2006/relationships/tags" Target="../tags/tag173.xml"/><Relationship Id="rId16" Type="http://schemas.openxmlformats.org/officeDocument/2006/relationships/tags" Target="../tags/tag172.xml"/><Relationship Id="rId15" Type="http://schemas.openxmlformats.org/officeDocument/2006/relationships/tags" Target="../tags/tag171.xml"/><Relationship Id="rId14" Type="http://schemas.openxmlformats.org/officeDocument/2006/relationships/tags" Target="../tags/tag170.xml"/><Relationship Id="rId13" Type="http://schemas.openxmlformats.org/officeDocument/2006/relationships/tags" Target="../tags/tag169.xml"/><Relationship Id="rId12" Type="http://schemas.openxmlformats.org/officeDocument/2006/relationships/tags" Target="../tags/tag168.xml"/><Relationship Id="rId11" Type="http://schemas.openxmlformats.org/officeDocument/2006/relationships/tags" Target="../tags/tag167.xml"/><Relationship Id="rId10" Type="http://schemas.openxmlformats.org/officeDocument/2006/relationships/tags" Target="../tags/tag166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92.xml"/><Relationship Id="rId8" Type="http://schemas.openxmlformats.org/officeDocument/2006/relationships/tags" Target="../tags/tag191.xml"/><Relationship Id="rId7" Type="http://schemas.openxmlformats.org/officeDocument/2006/relationships/tags" Target="../tags/tag190.xml"/><Relationship Id="rId6" Type="http://schemas.openxmlformats.org/officeDocument/2006/relationships/tags" Target="../tags/tag189.xml"/><Relationship Id="rId5" Type="http://schemas.openxmlformats.org/officeDocument/2006/relationships/tags" Target="../tags/tag188.xml"/><Relationship Id="rId4" Type="http://schemas.openxmlformats.org/officeDocument/2006/relationships/image" Target="../media/image2.png"/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9" Type="http://schemas.openxmlformats.org/officeDocument/2006/relationships/tags" Target="../tags/tag202.xml"/><Relationship Id="rId18" Type="http://schemas.openxmlformats.org/officeDocument/2006/relationships/tags" Target="../tags/tag201.xml"/><Relationship Id="rId17" Type="http://schemas.openxmlformats.org/officeDocument/2006/relationships/tags" Target="../tags/tag200.xml"/><Relationship Id="rId16" Type="http://schemas.openxmlformats.org/officeDocument/2006/relationships/tags" Target="../tags/tag199.xml"/><Relationship Id="rId15" Type="http://schemas.openxmlformats.org/officeDocument/2006/relationships/tags" Target="../tags/tag198.xml"/><Relationship Id="rId14" Type="http://schemas.openxmlformats.org/officeDocument/2006/relationships/tags" Target="../tags/tag197.xml"/><Relationship Id="rId13" Type="http://schemas.openxmlformats.org/officeDocument/2006/relationships/tags" Target="../tags/tag196.xml"/><Relationship Id="rId12" Type="http://schemas.openxmlformats.org/officeDocument/2006/relationships/tags" Target="../tags/tag195.xml"/><Relationship Id="rId11" Type="http://schemas.openxmlformats.org/officeDocument/2006/relationships/tags" Target="../tags/tag194.xml"/><Relationship Id="rId10" Type="http://schemas.openxmlformats.org/officeDocument/2006/relationships/tags" Target="../tags/tag193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209.xml"/><Relationship Id="rId8" Type="http://schemas.openxmlformats.org/officeDocument/2006/relationships/tags" Target="../tags/tag208.xml"/><Relationship Id="rId7" Type="http://schemas.openxmlformats.org/officeDocument/2006/relationships/tags" Target="../tags/tag207.xml"/><Relationship Id="rId6" Type="http://schemas.openxmlformats.org/officeDocument/2006/relationships/tags" Target="../tags/tag206.xml"/><Relationship Id="rId5" Type="http://schemas.openxmlformats.org/officeDocument/2006/relationships/tags" Target="../tags/tag205.xml"/><Relationship Id="rId4" Type="http://schemas.openxmlformats.org/officeDocument/2006/relationships/image" Target="../media/image2.png"/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9" Type="http://schemas.openxmlformats.org/officeDocument/2006/relationships/tags" Target="../tags/tag219.xml"/><Relationship Id="rId18" Type="http://schemas.openxmlformats.org/officeDocument/2006/relationships/tags" Target="../tags/tag218.xml"/><Relationship Id="rId17" Type="http://schemas.openxmlformats.org/officeDocument/2006/relationships/tags" Target="../tags/tag217.xml"/><Relationship Id="rId16" Type="http://schemas.openxmlformats.org/officeDocument/2006/relationships/tags" Target="../tags/tag216.xml"/><Relationship Id="rId15" Type="http://schemas.openxmlformats.org/officeDocument/2006/relationships/tags" Target="../tags/tag215.xml"/><Relationship Id="rId14" Type="http://schemas.openxmlformats.org/officeDocument/2006/relationships/tags" Target="../tags/tag214.xml"/><Relationship Id="rId13" Type="http://schemas.openxmlformats.org/officeDocument/2006/relationships/tags" Target="../tags/tag213.xml"/><Relationship Id="rId12" Type="http://schemas.openxmlformats.org/officeDocument/2006/relationships/tags" Target="../tags/tag212.xml"/><Relationship Id="rId11" Type="http://schemas.openxmlformats.org/officeDocument/2006/relationships/tags" Target="../tags/tag211.xml"/><Relationship Id="rId10" Type="http://schemas.openxmlformats.org/officeDocument/2006/relationships/tags" Target="../tags/tag21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226.xml"/><Relationship Id="rId8" Type="http://schemas.openxmlformats.org/officeDocument/2006/relationships/tags" Target="../tags/tag225.xml"/><Relationship Id="rId7" Type="http://schemas.openxmlformats.org/officeDocument/2006/relationships/tags" Target="../tags/tag224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4" Type="http://schemas.openxmlformats.org/officeDocument/2006/relationships/image" Target="../media/image2.png"/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9" Type="http://schemas.openxmlformats.org/officeDocument/2006/relationships/tags" Target="../tags/tag236.xml"/><Relationship Id="rId18" Type="http://schemas.openxmlformats.org/officeDocument/2006/relationships/tags" Target="../tags/tag235.xml"/><Relationship Id="rId17" Type="http://schemas.openxmlformats.org/officeDocument/2006/relationships/tags" Target="../tags/tag234.xml"/><Relationship Id="rId16" Type="http://schemas.openxmlformats.org/officeDocument/2006/relationships/tags" Target="../tags/tag233.xml"/><Relationship Id="rId15" Type="http://schemas.openxmlformats.org/officeDocument/2006/relationships/tags" Target="../tags/tag232.xml"/><Relationship Id="rId14" Type="http://schemas.openxmlformats.org/officeDocument/2006/relationships/tags" Target="../tags/tag231.xml"/><Relationship Id="rId13" Type="http://schemas.openxmlformats.org/officeDocument/2006/relationships/tags" Target="../tags/tag230.xml"/><Relationship Id="rId12" Type="http://schemas.openxmlformats.org/officeDocument/2006/relationships/tags" Target="../tags/tag229.xml"/><Relationship Id="rId11" Type="http://schemas.openxmlformats.org/officeDocument/2006/relationships/tags" Target="../tags/tag228.xml"/><Relationship Id="rId10" Type="http://schemas.openxmlformats.org/officeDocument/2006/relationships/tags" Target="../tags/tag227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243.xml"/><Relationship Id="rId8" Type="http://schemas.openxmlformats.org/officeDocument/2006/relationships/tags" Target="../tags/tag242.xml"/><Relationship Id="rId7" Type="http://schemas.openxmlformats.org/officeDocument/2006/relationships/tags" Target="../tags/tag241.xml"/><Relationship Id="rId6" Type="http://schemas.openxmlformats.org/officeDocument/2006/relationships/tags" Target="../tags/tag240.xml"/><Relationship Id="rId5" Type="http://schemas.openxmlformats.org/officeDocument/2006/relationships/tags" Target="../tags/tag239.xml"/><Relationship Id="rId4" Type="http://schemas.openxmlformats.org/officeDocument/2006/relationships/image" Target="../media/image2.png"/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9" Type="http://schemas.openxmlformats.org/officeDocument/2006/relationships/tags" Target="../tags/tag253.xml"/><Relationship Id="rId18" Type="http://schemas.openxmlformats.org/officeDocument/2006/relationships/tags" Target="../tags/tag252.xml"/><Relationship Id="rId17" Type="http://schemas.openxmlformats.org/officeDocument/2006/relationships/tags" Target="../tags/tag251.xml"/><Relationship Id="rId16" Type="http://schemas.openxmlformats.org/officeDocument/2006/relationships/tags" Target="../tags/tag250.xml"/><Relationship Id="rId15" Type="http://schemas.openxmlformats.org/officeDocument/2006/relationships/tags" Target="../tags/tag249.xml"/><Relationship Id="rId14" Type="http://schemas.openxmlformats.org/officeDocument/2006/relationships/tags" Target="../tags/tag248.xml"/><Relationship Id="rId13" Type="http://schemas.openxmlformats.org/officeDocument/2006/relationships/tags" Target="../tags/tag247.xml"/><Relationship Id="rId12" Type="http://schemas.openxmlformats.org/officeDocument/2006/relationships/tags" Target="../tags/tag246.xml"/><Relationship Id="rId11" Type="http://schemas.openxmlformats.org/officeDocument/2006/relationships/tags" Target="../tags/tag245.xml"/><Relationship Id="rId10" Type="http://schemas.openxmlformats.org/officeDocument/2006/relationships/tags" Target="../tags/tag244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260.xml"/><Relationship Id="rId8" Type="http://schemas.openxmlformats.org/officeDocument/2006/relationships/tags" Target="../tags/tag259.xml"/><Relationship Id="rId7" Type="http://schemas.openxmlformats.org/officeDocument/2006/relationships/tags" Target="../tags/tag258.xml"/><Relationship Id="rId6" Type="http://schemas.openxmlformats.org/officeDocument/2006/relationships/tags" Target="../tags/tag257.xml"/><Relationship Id="rId5" Type="http://schemas.openxmlformats.org/officeDocument/2006/relationships/tags" Target="../tags/tag256.xml"/><Relationship Id="rId4" Type="http://schemas.openxmlformats.org/officeDocument/2006/relationships/tags" Target="../tags/tag255.xml"/><Relationship Id="rId32" Type="http://schemas.openxmlformats.org/officeDocument/2006/relationships/tags" Target="../tags/tag283.xml"/><Relationship Id="rId31" Type="http://schemas.openxmlformats.org/officeDocument/2006/relationships/tags" Target="../tags/tag282.xml"/><Relationship Id="rId30" Type="http://schemas.openxmlformats.org/officeDocument/2006/relationships/tags" Target="../tags/tag281.xml"/><Relationship Id="rId3" Type="http://schemas.openxmlformats.org/officeDocument/2006/relationships/image" Target="../media/image4.png"/><Relationship Id="rId29" Type="http://schemas.openxmlformats.org/officeDocument/2006/relationships/tags" Target="../tags/tag280.xml"/><Relationship Id="rId28" Type="http://schemas.openxmlformats.org/officeDocument/2006/relationships/tags" Target="../tags/tag279.xml"/><Relationship Id="rId27" Type="http://schemas.openxmlformats.org/officeDocument/2006/relationships/tags" Target="../tags/tag278.xml"/><Relationship Id="rId26" Type="http://schemas.openxmlformats.org/officeDocument/2006/relationships/tags" Target="../tags/tag277.xml"/><Relationship Id="rId25" Type="http://schemas.openxmlformats.org/officeDocument/2006/relationships/tags" Target="../tags/tag276.xml"/><Relationship Id="rId24" Type="http://schemas.openxmlformats.org/officeDocument/2006/relationships/tags" Target="../tags/tag275.xml"/><Relationship Id="rId23" Type="http://schemas.openxmlformats.org/officeDocument/2006/relationships/tags" Target="../tags/tag274.xml"/><Relationship Id="rId22" Type="http://schemas.openxmlformats.org/officeDocument/2006/relationships/tags" Target="../tags/tag273.xml"/><Relationship Id="rId21" Type="http://schemas.openxmlformats.org/officeDocument/2006/relationships/tags" Target="../tags/tag272.xml"/><Relationship Id="rId20" Type="http://schemas.openxmlformats.org/officeDocument/2006/relationships/tags" Target="../tags/tag271.xml"/><Relationship Id="rId2" Type="http://schemas.openxmlformats.org/officeDocument/2006/relationships/tags" Target="../tags/tag254.xml"/><Relationship Id="rId19" Type="http://schemas.openxmlformats.org/officeDocument/2006/relationships/tags" Target="../tags/tag270.xml"/><Relationship Id="rId18" Type="http://schemas.openxmlformats.org/officeDocument/2006/relationships/tags" Target="../tags/tag269.xml"/><Relationship Id="rId17" Type="http://schemas.openxmlformats.org/officeDocument/2006/relationships/tags" Target="../tags/tag268.xml"/><Relationship Id="rId16" Type="http://schemas.openxmlformats.org/officeDocument/2006/relationships/tags" Target="../tags/tag267.xml"/><Relationship Id="rId15" Type="http://schemas.openxmlformats.org/officeDocument/2006/relationships/tags" Target="../tags/tag266.xml"/><Relationship Id="rId14" Type="http://schemas.openxmlformats.org/officeDocument/2006/relationships/tags" Target="../tags/tag265.xml"/><Relationship Id="rId13" Type="http://schemas.openxmlformats.org/officeDocument/2006/relationships/tags" Target="../tags/tag264.xml"/><Relationship Id="rId12" Type="http://schemas.openxmlformats.org/officeDocument/2006/relationships/tags" Target="../tags/tag263.xml"/><Relationship Id="rId11" Type="http://schemas.openxmlformats.org/officeDocument/2006/relationships/tags" Target="../tags/tag262.xml"/><Relationship Id="rId10" Type="http://schemas.openxmlformats.org/officeDocument/2006/relationships/tags" Target="../tags/tag26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10800000">
            <a:off x="3341688" y="0"/>
            <a:ext cx="8850312" cy="6099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16344" y="2794987"/>
            <a:ext cx="5928212" cy="2339101"/>
          </a:xfrm>
        </p:spPr>
        <p:txBody>
          <a:bodyPr lIns="90000" tIns="46800" rIns="90000" bIns="46800" anchor="t" anchorCtr="0">
            <a:normAutofit/>
          </a:bodyPr>
          <a:lstStyle>
            <a:lvl1pPr algn="l">
              <a:defRPr sz="7200" b="1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054883" y="5254820"/>
            <a:ext cx="5374459" cy="488253"/>
          </a:xfrm>
        </p:spPr>
        <p:txBody>
          <a:bodyPr lIns="90000" tIns="46800" rIns="90000" bIns="46800">
            <a:no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335" u="none" strike="noStrike" kern="1200" cap="none" spc="150" normalizeH="0" baseline="0">
                <a:solidFill>
                  <a:schemeClr val="bg1">
                    <a:lumMod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z="1335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组合 7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7172" name="图片 9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7173" name="组合 10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8" name="直接连接符 17"/>
              <p:cNvCxnSpPr>
                <a:stCxn id="17" idx="6"/>
                <a:endCxn id="12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5" idx="1"/>
                <a:endCxn id="12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5" idx="1"/>
                <a:endCxn id="13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4" idx="1"/>
                <a:endCxn id="13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椭圆 21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3" name="椭圆 22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3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883" y="952509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3359150" y="758825"/>
            <a:ext cx="8851900" cy="6099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1428" y="2977097"/>
            <a:ext cx="3444064" cy="1855768"/>
          </a:xfrm>
        </p:spPr>
        <p:txBody>
          <a:bodyPr lIns="90000" tIns="46800" rIns="90000" bIns="46800" anchor="t" anchorCtr="0">
            <a:normAutofit/>
          </a:bodyPr>
          <a:lstStyle>
            <a:lvl1pPr>
              <a:defRPr sz="3735" u="none" strike="noStrike" kern="1200" cap="none" spc="225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z="3735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9" name="组合 9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9220" name="图片 10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9221" name="组合 11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3" name="椭圆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9" name="直接连接符 18"/>
              <p:cNvCxnSpPr>
                <a:stCxn id="18" idx="6"/>
                <a:endCxn id="13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6" idx="1"/>
                <a:endCxn id="13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6" idx="1"/>
                <a:endCxn id="14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5" idx="1"/>
                <a:endCxn id="14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4" name="椭圆 23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3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929" y="952509"/>
            <a:ext cx="5283243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8877" y="952509"/>
            <a:ext cx="5283243" cy="5388907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组合 11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0244" name="图片 12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45" name="组合 13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5" name="椭圆 14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20" name="椭圆 19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1" name="直接连接符 20"/>
              <p:cNvCxnSpPr>
                <a:stCxn id="20" idx="6"/>
                <a:endCxn id="15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8" idx="1"/>
                <a:endCxn id="15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8" idx="1"/>
                <a:endCxn id="16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>
                <a:stCxn id="17" idx="1"/>
                <a:endCxn id="16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6" name="椭圆 25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3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9929" y="952509"/>
            <a:ext cx="5283243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dirty="0"/>
              <a:t>单击此处编辑文本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5749" y="952509"/>
            <a:ext cx="5283243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strike="noStrike" noProof="1" dirty="0">
                <a:sym typeface="+mn-ea"/>
              </a:rPr>
              <a:t>单击此处编辑文本</a:t>
            </a:r>
            <a:endParaRPr strike="noStrike" noProof="1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49" y="1406525"/>
            <a:ext cx="5283243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  <a:p>
            <a:pPr lvl="1" fontAlgn="auto"/>
            <a:r>
              <a:rPr strike="noStrike" noProof="1" dirty="0">
                <a:sym typeface="+mn-ea"/>
              </a:rPr>
              <a:t>第二级</a:t>
            </a:r>
            <a:endParaRPr strike="noStrike" noProof="1" dirty="0">
              <a:sym typeface="+mn-ea"/>
            </a:endParaRPr>
          </a:p>
          <a:p>
            <a:pPr lvl="2" fontAlgn="auto"/>
            <a:r>
              <a:rPr strike="noStrike" noProof="1" dirty="0">
                <a:sym typeface="+mn-ea"/>
              </a:rPr>
              <a:t>第三级</a:t>
            </a:r>
            <a:endParaRPr strike="noStrike" noProof="1" dirty="0">
              <a:sym typeface="+mn-ea"/>
            </a:endParaRPr>
          </a:p>
          <a:p>
            <a:pPr lvl="3" fontAlgn="auto"/>
            <a:r>
              <a:rPr strike="noStrike" noProof="1" dirty="0">
                <a:sym typeface="+mn-ea"/>
              </a:rPr>
              <a:t>第四级</a:t>
            </a:r>
            <a:endParaRPr strike="noStrike" noProof="1" dirty="0">
              <a:sym typeface="+mn-ea"/>
            </a:endParaRPr>
          </a:p>
          <a:p>
            <a:pPr lvl="4" fontAlgn="auto"/>
            <a:r>
              <a:rPr strike="noStrike" noProof="1" dirty="0">
                <a:sym typeface="+mn-ea"/>
              </a:rPr>
              <a:t>第五级</a:t>
            </a:r>
            <a:endParaRPr strike="noStrike" noProof="1"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10800000">
            <a:off x="9901238" y="-1587"/>
            <a:ext cx="2290762" cy="1800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8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rot="5400000">
            <a:off x="-735012" y="735013"/>
            <a:ext cx="6858000" cy="538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16000" y="443231"/>
            <a:ext cx="7406120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r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" name="组合 6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2292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2293" name="组合 8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0" name="椭圆 9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1" name="椭圆 10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6" name="直接连接符 15"/>
              <p:cNvCxnSpPr>
                <a:stCxn id="15" idx="6"/>
                <a:endCxn id="10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>
                <a:stCxn id="13" idx="1"/>
                <a:endCxn id="10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>
                <a:stCxn id="13" idx="1"/>
                <a:endCxn id="11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2" idx="1"/>
                <a:endCxn id="11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1" name="椭圆 20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组合 9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3316" name="图片 10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3317" name="组合 11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3" name="椭圆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 dirty="0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 dirty="0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cxnSp>
            <p:nvCxnSpPr>
              <p:cNvPr id="19" name="直接连接符 18"/>
              <p:cNvCxnSpPr>
                <a:stCxn id="18" idx="6"/>
                <a:endCxn id="13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6" idx="1"/>
                <a:endCxn id="13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6" idx="1"/>
                <a:endCxn id="14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5" idx="1"/>
                <a:endCxn id="14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  <p:sp>
            <p:nvSpPr>
              <p:cNvPr id="24" name="椭圆 23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baseline="0" noProof="1">
                  <a:latin typeface="Arial" panose="020B0604020202020204" pitchFamily="34" charset="0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31" y="443235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929" y="952509"/>
            <a:ext cx="5283243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 fontAlgn="auto"/>
            <a:endParaRPr strike="noStrike" noProof="1"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9"/>
            <a:ext cx="5283243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13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单击此处编辑母版文本样式</a:t>
            </a:r>
            <a:endParaRPr strike="noStrike" noProof="1"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fld id="{9EFD9D74-47D9-4702-A33C-335B63B48DBF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fld id="{FABC47A4-756D-490B-A52F-7D9E2C9FC05F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组合 36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4340" name="图片 3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4341" name="组合 38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40" name="椭圆 39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1" name="椭圆 40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2" name="椭圆 41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3" name="椭圆 42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4" name="椭圆 43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5" name="椭圆 44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46" name="直接连接符 45"/>
              <p:cNvCxnSpPr>
                <a:stCxn id="45" idx="6"/>
                <a:endCxn id="40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/>
              <p:cNvCxnSpPr>
                <a:stCxn id="43" idx="1"/>
                <a:endCxn id="40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>
                <a:stCxn id="43" idx="1"/>
                <a:endCxn id="41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>
                <a:stCxn id="42" idx="1"/>
                <a:endCxn id="41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椭圆 49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51" name="椭圆 50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71135" y="952509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6858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150" normalizeH="0" baseline="0" noProof="1" dirty="0">
                <a:solidFill>
                  <a:schemeClr val="accent1"/>
                </a:solidFill>
                <a:uFillTx/>
                <a:latin typeface="(使用中文字体)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925" y="952501"/>
            <a:ext cx="9828101" cy="5388907"/>
          </a:xfrm>
        </p:spPr>
        <p:txBody>
          <a:bodyPr vert="eaVert"/>
          <a:lstStyle>
            <a:lvl1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1pPr>
            <a:lvl2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2pPr>
            <a:lvl3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3pPr>
            <a:lvl4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4pPr>
            <a:lvl5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(使用中文字体)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3" name="组合 8"/>
          <p:cNvGrpSpPr/>
          <p:nvPr userDrawn="1"/>
        </p:nvGrpSpPr>
        <p:grpSpPr>
          <a:xfrm>
            <a:off x="11113" y="166688"/>
            <a:ext cx="12176125" cy="6645275"/>
            <a:chOff x="7810" y="125323"/>
            <a:chExt cx="9132097" cy="4983415"/>
          </a:xfrm>
        </p:grpSpPr>
        <p:sp>
          <p:nvSpPr>
            <p:cNvPr id="10" name="矩形 9"/>
            <p:cNvSpPr/>
            <p:nvPr userDrawn="1">
              <p:custDataLst>
                <p:tags r:id="rId2"/>
              </p:custDataLst>
            </p:nvPr>
          </p:nvSpPr>
          <p:spPr>
            <a:xfrm>
              <a:off x="219600" y="228150"/>
              <a:ext cx="8704800" cy="4687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015" strike="noStrike" noProof="1"/>
            </a:p>
          </p:txBody>
        </p:sp>
        <p:grpSp>
          <p:nvGrpSpPr>
            <p:cNvPr id="15365" name="组合 10"/>
            <p:cNvGrpSpPr/>
            <p:nvPr userDrawn="1"/>
          </p:nvGrpSpPr>
          <p:grpSpPr>
            <a:xfrm>
              <a:off x="7810" y="3860237"/>
              <a:ext cx="2184948" cy="1248501"/>
              <a:chOff x="39242" y="4506596"/>
              <a:chExt cx="1091932" cy="623941"/>
            </a:xfrm>
          </p:grpSpPr>
          <p:sp>
            <p:nvSpPr>
              <p:cNvPr id="25" name="椭圆 24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6" name="椭圆 25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7" name="椭圆 26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28" name="椭圆 27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9" name="椭圆 28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30" name="椭圆 29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31" name="直接连接符 30"/>
              <p:cNvCxnSpPr>
                <a:stCxn id="30" idx="6"/>
                <a:endCxn id="25" idx="2"/>
              </p:cNvCxnSpPr>
              <p:nvPr userDrawn="1">
                <p:custDataLst>
                  <p:tags r:id="rId9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>
                <a:stCxn id="28" idx="1"/>
                <a:endCxn id="25" idx="6"/>
              </p:cNvCxnSpPr>
              <p:nvPr userDrawn="1">
                <p:custDataLst>
                  <p:tags r:id="rId10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>
                <a:stCxn id="28" idx="1"/>
                <a:endCxn id="26" idx="4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>
                <a:stCxn id="27" idx="1"/>
                <a:endCxn id="26" idx="5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椭圆 34"/>
              <p:cNvSpPr/>
              <p:nvPr userDrawn="1">
                <p:custDataLst>
                  <p:tags r:id="rId13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36" name="椭圆 35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  <p:grpSp>
          <p:nvGrpSpPr>
            <p:cNvPr id="15378" name="组合 11"/>
            <p:cNvGrpSpPr/>
            <p:nvPr userDrawn="1"/>
          </p:nvGrpSpPr>
          <p:grpSpPr>
            <a:xfrm rot="10800000">
              <a:off x="6954959" y="125323"/>
              <a:ext cx="2184948" cy="1248501"/>
              <a:chOff x="39242" y="4506596"/>
              <a:chExt cx="1091932" cy="623941"/>
            </a:xfrm>
          </p:grpSpPr>
          <p:sp>
            <p:nvSpPr>
              <p:cNvPr id="13" name="椭圆 12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1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1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1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2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9" name="直接连接符 18"/>
              <p:cNvCxnSpPr>
                <a:stCxn id="18" idx="6"/>
                <a:endCxn id="13" idx="2"/>
              </p:cNvCxnSpPr>
              <p:nvPr userDrawn="1">
                <p:custDataLst>
                  <p:tags r:id="rId2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6" idx="1"/>
                <a:endCxn id="13" idx="6"/>
              </p:cNvCxnSpPr>
              <p:nvPr userDrawn="1">
                <p:custDataLst>
                  <p:tags r:id="rId2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6" idx="1"/>
                <a:endCxn id="14" idx="4"/>
              </p:cNvCxnSpPr>
              <p:nvPr userDrawn="1">
                <p:custDataLst>
                  <p:tags r:id="rId2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5" idx="1"/>
                <a:endCxn id="14" idx="5"/>
              </p:cNvCxnSpPr>
              <p:nvPr userDrawn="1">
                <p:custDataLst>
                  <p:tags r:id="rId2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 userDrawn="1">
                <p:custDataLst>
                  <p:tags r:id="rId2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4" name="椭圆 23"/>
              <p:cNvSpPr/>
              <p:nvPr userDrawn="1">
                <p:custDataLst>
                  <p:tags r:id="rId2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931" y="952509"/>
            <a:ext cx="10852237" cy="5388907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10800000">
            <a:off x="3341688" y="0"/>
            <a:ext cx="8850312" cy="6099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69604" y="2794987"/>
            <a:ext cx="5928000" cy="1233600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l" defTabSz="6858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4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编辑标题</a:t>
            </a:r>
            <a:endParaRPr strike="noStrike" noProof="1" dirty="0">
              <a:sym typeface="+mn-ea"/>
            </a:endParaRPr>
          </a:p>
        </p:txBody>
      </p:sp>
      <p:sp>
        <p:nvSpPr>
          <p:cNvPr id="11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05071" y="4169201"/>
            <a:ext cx="5376000" cy="515096"/>
          </a:xfrm>
        </p:spPr>
        <p:txBody>
          <a:bodyPr lIns="90000" tIns="46800" rIns="90000" bIns="46800">
            <a:no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335" u="none" strike="noStrike" kern="1200" cap="none" spc="150" normalizeH="0" baseline="0">
                <a:solidFill>
                  <a:schemeClr val="bg1">
                    <a:lumMod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z="1335" strike="noStrike" noProof="1" dirty="0"/>
              <a:t>单击此处编辑副标题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1" name="组合 6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7412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7413" name="组合 8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0" name="椭圆 9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1" name="椭圆 10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6" name="直接连接符 15"/>
              <p:cNvCxnSpPr>
                <a:stCxn id="15" idx="6"/>
                <a:endCxn id="10" idx="2"/>
              </p:cNvCxnSpPr>
              <p:nvPr userDrawn="1">
                <p:custDataLst>
                  <p:tags r:id="rId10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>
                <a:stCxn id="13" idx="1"/>
                <a:endCxn id="10" idx="6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>
                <a:stCxn id="13" idx="1"/>
                <a:endCxn id="11" idx="4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2" idx="1"/>
                <a:endCxn id="11" idx="5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椭圆 19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1" name="椭圆 20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组合 5"/>
          <p:cNvGrpSpPr/>
          <p:nvPr userDrawn="1"/>
        </p:nvGrpSpPr>
        <p:grpSpPr>
          <a:xfrm>
            <a:off x="11113" y="166688"/>
            <a:ext cx="12176125" cy="6645275"/>
            <a:chOff x="7810" y="125323"/>
            <a:chExt cx="9132097" cy="4983415"/>
          </a:xfrm>
        </p:grpSpPr>
        <p:sp>
          <p:nvSpPr>
            <p:cNvPr id="8" name="矩形 7"/>
            <p:cNvSpPr/>
            <p:nvPr userDrawn="1">
              <p:custDataLst>
                <p:tags r:id="rId2"/>
              </p:custDataLst>
            </p:nvPr>
          </p:nvSpPr>
          <p:spPr>
            <a:xfrm>
              <a:off x="219600" y="228150"/>
              <a:ext cx="8704800" cy="4687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015" strike="noStrike" noProof="1"/>
            </a:p>
          </p:txBody>
        </p:sp>
        <p:grpSp>
          <p:nvGrpSpPr>
            <p:cNvPr id="18437" name="组合 9"/>
            <p:cNvGrpSpPr/>
            <p:nvPr userDrawn="1"/>
          </p:nvGrpSpPr>
          <p:grpSpPr>
            <a:xfrm>
              <a:off x="7810" y="3860237"/>
              <a:ext cx="2184948" cy="1248501"/>
              <a:chOff x="39242" y="4506596"/>
              <a:chExt cx="1091932" cy="623941"/>
            </a:xfrm>
          </p:grpSpPr>
          <p:sp>
            <p:nvSpPr>
              <p:cNvPr id="11" name="椭圆 1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7" name="直接连接符 16"/>
              <p:cNvCxnSpPr>
                <a:stCxn id="16" idx="6"/>
                <a:endCxn id="11" idx="2"/>
              </p:cNvCxnSpPr>
              <p:nvPr userDrawn="1">
                <p:custDataLst>
                  <p:tags r:id="rId9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>
                <a:stCxn id="14" idx="1"/>
                <a:endCxn id="11" idx="6"/>
              </p:cNvCxnSpPr>
              <p:nvPr userDrawn="1">
                <p:custDataLst>
                  <p:tags r:id="rId10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14" idx="1"/>
                <a:endCxn id="12" idx="4"/>
              </p:cNvCxnSpPr>
              <p:nvPr userDrawn="1">
                <p:custDataLst>
                  <p:tags r:id="rId11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13" idx="1"/>
                <a:endCxn id="12" idx="5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 userDrawn="1">
                <p:custDataLst>
                  <p:tags r:id="rId13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2" name="椭圆 21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  <p:grpSp>
          <p:nvGrpSpPr>
            <p:cNvPr id="18450" name="组合 35"/>
            <p:cNvGrpSpPr/>
            <p:nvPr userDrawn="1"/>
          </p:nvGrpSpPr>
          <p:grpSpPr>
            <a:xfrm rot="10800000">
              <a:off x="6954959" y="125323"/>
              <a:ext cx="2184948" cy="1248501"/>
              <a:chOff x="39242" y="4506596"/>
              <a:chExt cx="1091932" cy="623941"/>
            </a:xfrm>
          </p:grpSpPr>
          <p:sp>
            <p:nvSpPr>
              <p:cNvPr id="37" name="椭圆 36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38" name="椭圆 37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39" name="椭圆 38"/>
              <p:cNvSpPr/>
              <p:nvPr userDrawn="1">
                <p:custDataLst>
                  <p:tags r:id="rId1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0" name="椭圆 39"/>
              <p:cNvSpPr/>
              <p:nvPr userDrawn="1">
                <p:custDataLst>
                  <p:tags r:id="rId1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1" name="椭圆 40"/>
              <p:cNvSpPr/>
              <p:nvPr userDrawn="1">
                <p:custDataLst>
                  <p:tags r:id="rId1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2" name="椭圆 41"/>
              <p:cNvSpPr/>
              <p:nvPr userDrawn="1">
                <p:custDataLst>
                  <p:tags r:id="rId2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43" name="直接连接符 42"/>
              <p:cNvCxnSpPr>
                <a:stCxn id="42" idx="6"/>
                <a:endCxn id="37" idx="2"/>
              </p:cNvCxnSpPr>
              <p:nvPr userDrawn="1">
                <p:custDataLst>
                  <p:tags r:id="rId2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>
                <a:stCxn id="40" idx="1"/>
                <a:endCxn id="37" idx="6"/>
              </p:cNvCxnSpPr>
              <p:nvPr userDrawn="1">
                <p:custDataLst>
                  <p:tags r:id="rId2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>
                <a:stCxn id="40" idx="1"/>
                <a:endCxn id="38" idx="4"/>
              </p:cNvCxnSpPr>
              <p:nvPr userDrawn="1">
                <p:custDataLst>
                  <p:tags r:id="rId2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>
                <a:stCxn id="39" idx="1"/>
                <a:endCxn id="38" idx="5"/>
              </p:cNvCxnSpPr>
              <p:nvPr userDrawn="1">
                <p:custDataLst>
                  <p:tags r:id="rId2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椭圆 46"/>
              <p:cNvSpPr/>
              <p:nvPr userDrawn="1">
                <p:custDataLst>
                  <p:tags r:id="rId2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8" name="椭圆 47"/>
              <p:cNvSpPr/>
              <p:nvPr userDrawn="1">
                <p:custDataLst>
                  <p:tags r:id="rId2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 marL="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2825" cy="686593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 dirty="0">
              <a:sym typeface="+mn-ea"/>
            </a:endParaRPr>
          </a:p>
        </p:txBody>
      </p:sp>
      <p:grpSp>
        <p:nvGrpSpPr>
          <p:cNvPr id="19460" name="组合 52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19461" name="图片 9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9462" name="组合 50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6" name="椭圆 5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1" name="椭圆 10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2" name="椭圆 11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3" name="椭圆 12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4" name="椭圆 13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18" name="直接连接符 17"/>
              <p:cNvCxnSpPr>
                <a:stCxn id="15" idx="6"/>
                <a:endCxn id="6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>
                <a:stCxn id="13" idx="1"/>
                <a:endCxn id="6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>
                <a:stCxn id="13" idx="1"/>
                <a:endCxn id="11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>
                <a:stCxn id="12" idx="1"/>
                <a:endCxn id="11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椭圆 47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50" name="椭圆 49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4265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z="4265" strike="noStrike" noProof="1" dirty="0"/>
              <a:t>单击编辑标题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5101200" y="769939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ym typeface="+mn-ea"/>
            </a:endParaRPr>
          </a:p>
        </p:txBody>
      </p:sp>
      <p:grpSp>
        <p:nvGrpSpPr>
          <p:cNvPr id="20484" name="组合 12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20485" name="图片 13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0486" name="组合 14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6" name="椭圆 15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0" name="椭圆 19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21" name="椭圆 20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2" name="直接连接符 21"/>
              <p:cNvCxnSpPr>
                <a:stCxn id="21" idx="6"/>
                <a:endCxn id="16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9" idx="1"/>
                <a:endCxn id="16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>
                <a:stCxn id="19" idx="1"/>
                <a:endCxn id="17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>
                <a:stCxn id="18" idx="1"/>
                <a:endCxn id="17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椭圆 25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7" name="椭圆 26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0"/>
            <a:ext cx="12192000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ym typeface="+mn-ea"/>
            </a:endParaRPr>
          </a:p>
        </p:txBody>
      </p:sp>
      <p:grpSp>
        <p:nvGrpSpPr>
          <p:cNvPr id="21508" name="组合 10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21509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1510" name="组合 12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14" name="椭圆 1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0" name="直接连接符 19"/>
              <p:cNvCxnSpPr>
                <a:stCxn id="19" idx="6"/>
                <a:endCxn id="14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7" idx="1"/>
                <a:endCxn id="14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7" idx="1"/>
                <a:endCxn id="15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6" idx="1"/>
                <a:endCxn id="15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椭圆 23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5" name="椭圆 24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olidFill>
                <a:schemeClr val="accent1"/>
              </a:solidFill>
              <a:sym typeface="+mn-ea"/>
            </a:endParaRPr>
          </a:p>
        </p:txBody>
      </p:sp>
      <p:grpSp>
        <p:nvGrpSpPr>
          <p:cNvPr id="22532" name="组合 69"/>
          <p:cNvGrpSpPr/>
          <p:nvPr userDrawn="1"/>
        </p:nvGrpSpPr>
        <p:grpSpPr>
          <a:xfrm>
            <a:off x="52388" y="-1587"/>
            <a:ext cx="12139612" cy="6842125"/>
            <a:chOff x="39242" y="-1139"/>
            <a:chExt cx="9104758" cy="5131676"/>
          </a:xfrm>
        </p:grpSpPr>
        <p:pic>
          <p:nvPicPr>
            <p:cNvPr id="22533" name="图片 7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rot="10800000">
              <a:off x="7425357" y="-1139"/>
              <a:ext cx="1718643" cy="134983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2534" name="组合 71"/>
            <p:cNvGrpSpPr/>
            <p:nvPr userDrawn="1"/>
          </p:nvGrpSpPr>
          <p:grpSpPr>
            <a:xfrm>
              <a:off x="39242" y="4506596"/>
              <a:ext cx="1091932" cy="623941"/>
              <a:chOff x="39242" y="4506596"/>
              <a:chExt cx="1091932" cy="623941"/>
            </a:xfrm>
          </p:grpSpPr>
          <p:sp>
            <p:nvSpPr>
              <p:cNvPr id="73" name="椭圆 7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74" name="椭圆 7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75" name="椭圆 7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76" name="椭圆 7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77" name="椭圆 76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78" name="椭圆 77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79" name="直接连接符 78"/>
              <p:cNvCxnSpPr>
                <a:stCxn id="78" idx="6"/>
                <a:endCxn id="73" idx="2"/>
              </p:cNvCxnSpPr>
              <p:nvPr userDrawn="1">
                <p:custDataLst>
                  <p:tags r:id="rId11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接连接符 79"/>
              <p:cNvCxnSpPr>
                <a:stCxn id="76" idx="1"/>
                <a:endCxn id="73" idx="6"/>
              </p:cNvCxnSpPr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接连接符 80"/>
              <p:cNvCxnSpPr>
                <a:stCxn id="76" idx="1"/>
                <a:endCxn id="74" idx="4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接连接符 81"/>
              <p:cNvCxnSpPr>
                <a:stCxn id="75" idx="1"/>
                <a:endCxn id="74" idx="5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椭圆 82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84" name="椭圆 83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79600" y="1663200"/>
            <a:ext cx="5342400" cy="2894400"/>
          </a:xfrm>
        </p:spPr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5" name="组合 5"/>
          <p:cNvGrpSpPr/>
          <p:nvPr userDrawn="1"/>
        </p:nvGrpSpPr>
        <p:grpSpPr>
          <a:xfrm>
            <a:off x="0" y="0"/>
            <a:ext cx="12192000" cy="6858000"/>
            <a:chOff x="-2" y="0"/>
            <a:chExt cx="9144001" cy="5143501"/>
          </a:xfrm>
        </p:grpSpPr>
        <p:pic>
          <p:nvPicPr>
            <p:cNvPr id="23556" name="图片 10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5400000">
              <a:off x="-1128797" y="1128766"/>
              <a:ext cx="5143500" cy="288590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3557" name="图片 11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3"/>
            <a:stretch>
              <a:fillRect/>
            </a:stretch>
          </p:blipFill>
          <p:spPr>
            <a:xfrm rot="-5400000">
              <a:off x="5129265" y="1128765"/>
              <a:ext cx="5143500" cy="288590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0" y="958850"/>
            <a:ext cx="12192000" cy="49403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fontAlgn="auto"/>
            <a:endParaRPr lang="en-US" altLang="zh-CN" sz="1015" strike="noStrike" noProof="1">
              <a:sym typeface="+mn-ea"/>
            </a:endParaRPr>
          </a:p>
        </p:txBody>
      </p:sp>
      <p:grpSp>
        <p:nvGrpSpPr>
          <p:cNvPr id="23559" name="组合 51"/>
          <p:cNvGrpSpPr/>
          <p:nvPr userDrawn="1"/>
        </p:nvGrpSpPr>
        <p:grpSpPr>
          <a:xfrm>
            <a:off x="200025" y="204788"/>
            <a:ext cx="11791950" cy="6448425"/>
            <a:chOff x="149502" y="75423"/>
            <a:chExt cx="8844994" cy="4836979"/>
          </a:xfrm>
        </p:grpSpPr>
        <p:grpSp>
          <p:nvGrpSpPr>
            <p:cNvPr id="23560" name="组合 12"/>
            <p:cNvGrpSpPr/>
            <p:nvPr userDrawn="1"/>
          </p:nvGrpSpPr>
          <p:grpSpPr>
            <a:xfrm>
              <a:off x="149502" y="2741425"/>
              <a:ext cx="3799333" cy="2170977"/>
              <a:chOff x="39242" y="4506596"/>
              <a:chExt cx="1091932" cy="623941"/>
            </a:xfrm>
          </p:grpSpPr>
          <p:sp>
            <p:nvSpPr>
              <p:cNvPr id="14" name="椭圆 1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5" name="椭圆 1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6" name="椭圆 15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7" name="椭圆 16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18" name="椭圆 17"/>
              <p:cNvSpPr/>
              <p:nvPr userDrawn="1">
                <p:custDataLst>
                  <p:tags r:id="rId10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19" name="椭圆 18"/>
              <p:cNvSpPr/>
              <p:nvPr userDrawn="1">
                <p:custDataLst>
                  <p:tags r:id="rId11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20" name="直接连接符 19"/>
              <p:cNvCxnSpPr>
                <a:stCxn id="19" idx="6"/>
                <a:endCxn id="14" idx="2"/>
              </p:cNvCxnSpPr>
              <p:nvPr userDrawn="1">
                <p:custDataLst>
                  <p:tags r:id="rId12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stCxn id="17" idx="1"/>
                <a:endCxn id="14" idx="6"/>
              </p:cNvCxnSpPr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>
                <a:stCxn id="17" idx="1"/>
                <a:endCxn id="15" idx="4"/>
              </p:cNvCxnSpPr>
              <p:nvPr userDrawn="1">
                <p:custDataLst>
                  <p:tags r:id="rId14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>
                <a:stCxn id="16" idx="1"/>
                <a:endCxn id="15" idx="5"/>
              </p:cNvCxnSpPr>
              <p:nvPr userDrawn="1">
                <p:custDataLst>
                  <p:tags r:id="rId15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椭圆 23"/>
              <p:cNvSpPr/>
              <p:nvPr userDrawn="1">
                <p:custDataLst>
                  <p:tags r:id="rId16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25" name="椭圆 24"/>
              <p:cNvSpPr/>
              <p:nvPr userDrawn="1">
                <p:custDataLst>
                  <p:tags r:id="rId17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  <p:grpSp>
          <p:nvGrpSpPr>
            <p:cNvPr id="23573" name="组合 38"/>
            <p:cNvGrpSpPr/>
            <p:nvPr userDrawn="1"/>
          </p:nvGrpSpPr>
          <p:grpSpPr>
            <a:xfrm rot="10800000">
              <a:off x="5195163" y="75423"/>
              <a:ext cx="3799333" cy="2170977"/>
              <a:chOff x="39242" y="4506596"/>
              <a:chExt cx="1091932" cy="623941"/>
            </a:xfrm>
          </p:grpSpPr>
          <p:sp>
            <p:nvSpPr>
              <p:cNvPr id="40" name="椭圆 39"/>
              <p:cNvSpPr/>
              <p:nvPr userDrawn="1">
                <p:custDataLst>
                  <p:tags r:id="rId18"/>
                </p:custDataLst>
              </p:nvPr>
            </p:nvSpPr>
            <p:spPr>
              <a:xfrm>
                <a:off x="333870" y="4712568"/>
                <a:ext cx="140220" cy="140220"/>
              </a:xfrm>
              <a:prstGeom prst="ellipse">
                <a:avLst/>
              </a:pr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1" name="椭圆 40"/>
              <p:cNvSpPr/>
              <p:nvPr userDrawn="1">
                <p:custDataLst>
                  <p:tags r:id="rId19"/>
                </p:custDataLst>
              </p:nvPr>
            </p:nvSpPr>
            <p:spPr>
              <a:xfrm>
                <a:off x="39242" y="4506596"/>
                <a:ext cx="71375" cy="71375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2" name="椭圆 41"/>
              <p:cNvSpPr/>
              <p:nvPr userDrawn="1">
                <p:custDataLst>
                  <p:tags r:id="rId20"/>
                </p:custDataLst>
              </p:nvPr>
            </p:nvSpPr>
            <p:spPr>
              <a:xfrm>
                <a:off x="360551" y="5049490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3" name="椭圆 42"/>
              <p:cNvSpPr/>
              <p:nvPr userDrawn="1">
                <p:custDataLst>
                  <p:tags r:id="rId21"/>
                </p:custDataLst>
              </p:nvPr>
            </p:nvSpPr>
            <p:spPr>
              <a:xfrm>
                <a:off x="1085455" y="5084818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44" name="椭圆 43"/>
              <p:cNvSpPr/>
              <p:nvPr userDrawn="1">
                <p:custDataLst>
                  <p:tags r:id="rId22"/>
                </p:custDataLst>
              </p:nvPr>
            </p:nvSpPr>
            <p:spPr>
              <a:xfrm>
                <a:off x="219665" y="4563201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 dirty="0"/>
              </a:p>
            </p:txBody>
          </p:sp>
          <p:sp>
            <p:nvSpPr>
              <p:cNvPr id="45" name="椭圆 44"/>
              <p:cNvSpPr/>
              <p:nvPr userDrawn="1">
                <p:custDataLst>
                  <p:tags r:id="rId23"/>
                </p:custDataLst>
              </p:nvPr>
            </p:nvSpPr>
            <p:spPr>
              <a:xfrm>
                <a:off x="87758" y="4892882"/>
                <a:ext cx="45719" cy="4571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cxnSp>
            <p:nvCxnSpPr>
              <p:cNvPr id="46" name="直接连接符 45"/>
              <p:cNvCxnSpPr>
                <a:stCxn id="45" idx="6"/>
                <a:endCxn id="40" idx="2"/>
              </p:cNvCxnSpPr>
              <p:nvPr userDrawn="1">
                <p:custDataLst>
                  <p:tags r:id="rId24"/>
                </p:custDataLst>
              </p:nvPr>
            </p:nvCxnSpPr>
            <p:spPr>
              <a:xfrm flipV="1">
                <a:off x="133477" y="4782678"/>
                <a:ext cx="200393" cy="133064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/>
              <p:cNvCxnSpPr>
                <a:stCxn id="43" idx="1"/>
                <a:endCxn id="40" idx="6"/>
              </p:cNvCxnSpPr>
              <p:nvPr userDrawn="1">
                <p:custDataLst>
                  <p:tags r:id="rId25"/>
                </p:custDataLst>
              </p:nvPr>
            </p:nvCxnSpPr>
            <p:spPr>
              <a:xfrm flipH="1" flipV="1">
                <a:off x="474090" y="4782678"/>
                <a:ext cx="618060" cy="308835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>
                <a:stCxn id="43" idx="1"/>
                <a:endCxn id="41" idx="4"/>
              </p:cNvCxnSpPr>
              <p:nvPr userDrawn="1">
                <p:custDataLst>
                  <p:tags r:id="rId26"/>
                </p:custDataLst>
              </p:nvPr>
            </p:nvCxnSpPr>
            <p:spPr>
              <a:xfrm flipH="1" flipV="1">
                <a:off x="74930" y="4577971"/>
                <a:ext cx="35687" cy="314911"/>
              </a:xfrm>
              <a:prstGeom prst="line">
                <a:avLst/>
              </a:prstGeom>
              <a:ln cap="rnd">
                <a:solidFill>
                  <a:schemeClr val="accent1">
                    <a:alpha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>
                <a:stCxn id="42" idx="1"/>
                <a:endCxn id="41" idx="5"/>
              </p:cNvCxnSpPr>
              <p:nvPr userDrawn="1">
                <p:custDataLst>
                  <p:tags r:id="rId27"/>
                </p:custDataLst>
              </p:nvPr>
            </p:nvCxnSpPr>
            <p:spPr>
              <a:xfrm flipH="1" flipV="1">
                <a:off x="100164" y="4567518"/>
                <a:ext cx="267082" cy="488667"/>
              </a:xfrm>
              <a:prstGeom prst="line">
                <a:avLst/>
              </a:prstGeom>
              <a:ln cap="rnd">
                <a:solidFill>
                  <a:schemeClr val="accent1">
                    <a:alpha val="2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椭圆 49"/>
              <p:cNvSpPr/>
              <p:nvPr userDrawn="1">
                <p:custDataLst>
                  <p:tags r:id="rId28"/>
                </p:custDataLst>
              </p:nvPr>
            </p:nvSpPr>
            <p:spPr>
              <a:xfrm>
                <a:off x="478292" y="4836158"/>
                <a:ext cx="45719" cy="45719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  <p:sp>
            <p:nvSpPr>
              <p:cNvPr id="51" name="椭圆 50"/>
              <p:cNvSpPr/>
              <p:nvPr userDrawn="1">
                <p:custDataLst>
                  <p:tags r:id="rId29"/>
                </p:custDataLst>
              </p:nvPr>
            </p:nvSpPr>
            <p:spPr>
              <a:xfrm>
                <a:off x="258063" y="5014783"/>
                <a:ext cx="45719" cy="45719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350" strike="noStrike" noProof="1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marL="0" indent="0" algn="ctr">
              <a:buNone/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0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1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2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289.xml"/><Relationship Id="rId23" Type="http://schemas.openxmlformats.org/officeDocument/2006/relationships/tags" Target="../tags/tag288.xml"/><Relationship Id="rId22" Type="http://schemas.openxmlformats.org/officeDocument/2006/relationships/tags" Target="../tags/tag287.xml"/><Relationship Id="rId21" Type="http://schemas.openxmlformats.org/officeDocument/2006/relationships/tags" Target="../tags/tag286.xml"/><Relationship Id="rId20" Type="http://schemas.openxmlformats.org/officeDocument/2006/relationships/tags" Target="../tags/tag285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284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2860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925" y="442913"/>
            <a:ext cx="10852150" cy="442912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38100" rIns="76200" bIns="38100" anchor="t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  <p:custDataLst>
              <p:tags r:id="rId20"/>
            </p:custDataLst>
          </p:nvPr>
        </p:nvSpPr>
        <p:spPr>
          <a:xfrm>
            <a:off x="669925" y="952500"/>
            <a:ext cx="10852150" cy="5389563"/>
          </a:xfrm>
          <a:prstGeom prst="rect">
            <a:avLst/>
          </a:prstGeom>
          <a:noFill/>
          <a:ln w="9525">
            <a:noFill/>
          </a:ln>
        </p:spPr>
        <p:txBody>
          <a:bodyPr vert="horz" lIns="101600" tIns="0" rIns="82550" bIns="0"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2860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ct val="120000"/>
              </a:lnSpc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微软雅黑" panose="020B0503020204020204" charset="-122"/>
                <a:cs typeface="+mn-cs"/>
              </a:rPr>
            </a:fld>
            <a:endParaRPr lang="zh-CN" altLang="en-US" strike="noStrike" noProof="1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350" strike="noStrike" noProof="1"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sldNum="0" hdr="0" ftr="0" dt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750"/>
        </a:spcAft>
        <a:buFont typeface="Arial" panose="020B0604020202020204" pitchFamily="34" charset="0"/>
        <a:buChar char="•"/>
        <a:defRPr sz="1600" u="none" strike="noStrike" kern="1200" cap="none" spc="113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92.xml"/><Relationship Id="rId3" Type="http://schemas.openxmlformats.org/officeDocument/2006/relationships/image" Target="../media/image5.png"/><Relationship Id="rId2" Type="http://schemas.openxmlformats.org/officeDocument/2006/relationships/tags" Target="../tags/tag291.xml"/><Relationship Id="rId1" Type="http://schemas.openxmlformats.org/officeDocument/2006/relationships/tags" Target="../tags/tag29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301.xml"/><Relationship Id="rId8" Type="http://schemas.openxmlformats.org/officeDocument/2006/relationships/tags" Target="../tags/tag300.xml"/><Relationship Id="rId7" Type="http://schemas.openxmlformats.org/officeDocument/2006/relationships/tags" Target="../tags/tag299.xml"/><Relationship Id="rId6" Type="http://schemas.openxmlformats.org/officeDocument/2006/relationships/tags" Target="../tags/tag298.xml"/><Relationship Id="rId5" Type="http://schemas.openxmlformats.org/officeDocument/2006/relationships/tags" Target="../tags/tag297.xml"/><Relationship Id="rId4" Type="http://schemas.openxmlformats.org/officeDocument/2006/relationships/tags" Target="../tags/tag296.xml"/><Relationship Id="rId3" Type="http://schemas.openxmlformats.org/officeDocument/2006/relationships/tags" Target="../tags/tag295.xml"/><Relationship Id="rId23" Type="http://schemas.openxmlformats.org/officeDocument/2006/relationships/slideLayout" Target="../slideLayouts/slideLayout17.xml"/><Relationship Id="rId22" Type="http://schemas.openxmlformats.org/officeDocument/2006/relationships/tags" Target="../tags/tag314.xml"/><Relationship Id="rId21" Type="http://schemas.openxmlformats.org/officeDocument/2006/relationships/tags" Target="../tags/tag313.xml"/><Relationship Id="rId20" Type="http://schemas.openxmlformats.org/officeDocument/2006/relationships/tags" Target="../tags/tag312.xml"/><Relationship Id="rId2" Type="http://schemas.openxmlformats.org/officeDocument/2006/relationships/tags" Target="../tags/tag294.xml"/><Relationship Id="rId19" Type="http://schemas.openxmlformats.org/officeDocument/2006/relationships/tags" Target="../tags/tag311.xml"/><Relationship Id="rId18" Type="http://schemas.openxmlformats.org/officeDocument/2006/relationships/tags" Target="../tags/tag310.xml"/><Relationship Id="rId17" Type="http://schemas.openxmlformats.org/officeDocument/2006/relationships/tags" Target="../tags/tag309.xml"/><Relationship Id="rId16" Type="http://schemas.openxmlformats.org/officeDocument/2006/relationships/tags" Target="../tags/tag308.xml"/><Relationship Id="rId15" Type="http://schemas.openxmlformats.org/officeDocument/2006/relationships/tags" Target="../tags/tag307.xml"/><Relationship Id="rId14" Type="http://schemas.openxmlformats.org/officeDocument/2006/relationships/tags" Target="../tags/tag306.xml"/><Relationship Id="rId13" Type="http://schemas.openxmlformats.org/officeDocument/2006/relationships/tags" Target="../tags/tag305.xml"/><Relationship Id="rId12" Type="http://schemas.openxmlformats.org/officeDocument/2006/relationships/tags" Target="../tags/tag304.xml"/><Relationship Id="rId11" Type="http://schemas.openxmlformats.org/officeDocument/2006/relationships/tags" Target="../tags/tag303.xml"/><Relationship Id="rId10" Type="http://schemas.openxmlformats.org/officeDocument/2006/relationships/tags" Target="../tags/tag302.xml"/><Relationship Id="rId1" Type="http://schemas.openxmlformats.org/officeDocument/2006/relationships/tags" Target="../tags/tag29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5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3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7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2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319.xml"/><Relationship Id="rId2" Type="http://schemas.openxmlformats.org/officeDocument/2006/relationships/image" Target="../media/image5.png"/><Relationship Id="rId1" Type="http://schemas.openxmlformats.org/officeDocument/2006/relationships/tags" Target="../tags/tag3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7313613" y="3257550"/>
            <a:ext cx="933450" cy="360363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dist" fontAlgn="auto"/>
            <a:r>
              <a:rPr lang="en-US" altLang="zh-CN" sz="1800" strike="noStrike" noProof="1" dirty="0">
                <a:latin typeface="汉仪旗黑-85S" panose="00020600040101010101" pitchFamily="18" charset="-122"/>
                <a:ea typeface="汉仪旗黑-85S" panose="00020600040101010101" pitchFamily="18" charset="-122"/>
                <a:cs typeface="Arial" panose="020B0604020202020204" pitchFamily="34" charset="0"/>
              </a:rPr>
              <a:t>2025</a:t>
            </a:r>
            <a:endParaRPr lang="en-US" altLang="zh-CN" sz="1800" strike="noStrike" noProof="1" dirty="0">
              <a:latin typeface="汉仪旗黑-85S" panose="00020600040101010101" pitchFamily="18" charset="-122"/>
              <a:ea typeface="汉仪旗黑-85S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23554" name="标题 9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868363" y="3617913"/>
            <a:ext cx="7508875" cy="871538"/>
          </a:xfrm>
        </p:spPr>
        <p:txBody>
          <a:bodyPr vert="horz" lIns="90000" tIns="46800" rIns="90000" bIns="46800" anchor="t" anchorCtr="0">
            <a:normAutofit/>
          </a:bodyPr>
          <a:p>
            <a: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600" b="1" i="0" u="none" strike="noStrike" kern="1200" cap="none" spc="150" normalizeH="0" baseline="0" noProof="1">
                <a:solidFill>
                  <a:srgbClr val="2B395C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XXXXXXXXXXX</a:t>
            </a:r>
            <a:r>
              <a:rPr kumimoji="0" lang="zh-CN" altLang="en-US" sz="3600" b="1" i="0" u="none" strike="noStrike" kern="1200" cap="none" spc="150" normalizeH="0" baseline="0" noProof="1">
                <a:solidFill>
                  <a:srgbClr val="2B395C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实施意见</a:t>
            </a:r>
            <a:endParaRPr kumimoji="0" lang="zh-CN" altLang="en-US" sz="3600" b="0" i="0" u="none" strike="noStrike" kern="1200" cap="none" spc="150" normalizeH="0" baseline="0" noProof="1">
              <a:solidFill>
                <a:srgbClr val="2B395C"/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6628" name="文本框 3"/>
          <p:cNvSpPr txBox="1"/>
          <p:nvPr/>
        </p:nvSpPr>
        <p:spPr>
          <a:xfrm>
            <a:off x="817563" y="4257675"/>
            <a:ext cx="7642225" cy="2914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13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13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微软雅黑" panose="020B0503020204020204" charset="-122"/>
              </a:rPr>
              <a:t>XXXXX  XXXXXXX  XXXXXX  XXXXX  XXXXXXX  XXXXXXX  XXXXXXX  XXX(</a:t>
            </a:r>
            <a:r>
              <a:rPr lang="zh-CN" altLang="zh-CN" sz="13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微软雅黑" panose="020B0503020204020204" charset="-122"/>
              </a:rPr>
              <a:t>英文标题）</a:t>
            </a:r>
            <a:endParaRPr lang="zh-CN" altLang="zh-CN" sz="1300">
              <a:solidFill>
                <a:srgbClr val="2B395C"/>
              </a:solidFill>
              <a:latin typeface="Perpetua Titling MT" panose="0202050206050502080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6629" name="组合 8"/>
          <p:cNvGrpSpPr/>
          <p:nvPr/>
        </p:nvGrpSpPr>
        <p:grpSpPr>
          <a:xfrm>
            <a:off x="5461989" y="4683125"/>
            <a:ext cx="3130847" cy="476250"/>
            <a:chOff x="5730" y="8963"/>
            <a:chExt cx="4510" cy="749"/>
          </a:xfrm>
        </p:grpSpPr>
        <p:sp>
          <p:nvSpPr>
            <p:cNvPr id="32" name="矩形 31" descr="e7d195523061f1c021b92b3d25e54ab5e788c0576048880950C3AFFA1066A7153250F1349197BA8C5246BA9D557EC0274B8DA272D2431748978789E76D2CD7D1F11E7447C1D163F5D9CA1CD35DC7B6F0FFA3D66467BAE7C14FE869A837C1E39FB23BF3059C959301C16FA617AB6F15A687D6E703783DD4D83CCE8CB0A27A0D15A4A6B80C6EB515DF9C8660C3E3F8A3AC"/>
            <p:cNvSpPr/>
            <p:nvPr/>
          </p:nvSpPr>
          <p:spPr>
            <a:xfrm>
              <a:off x="5730" y="8963"/>
              <a:ext cx="4135" cy="506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r" fontAlgn="auto"/>
              <a:r>
                <a:rPr lang="zh-CN" altLang="zh-CN" sz="1500" b="1" strike="noStrike" noProof="1" dirty="0">
                  <a:solidFill>
                    <a:srgbClr val="2B395C"/>
                  </a:solidFill>
                  <a:effectLst/>
                  <a:latin typeface="微软雅黑 Light" charset="-122"/>
                  <a:ea typeface="微软雅黑 Light" charset="-122"/>
                  <a:cs typeface="微软雅黑 Light" charset="-122"/>
                  <a:sym typeface="Arial" panose="020B0604020202020204" pitchFamily="34" charset="0"/>
                </a:rPr>
                <a:t>单位名称</a:t>
              </a:r>
              <a:r>
                <a:rPr lang="en-US" altLang="zh-CN" sz="1500" b="1" strike="noStrike" noProof="1" dirty="0">
                  <a:solidFill>
                    <a:srgbClr val="2B395C"/>
                  </a:solidFill>
                  <a:effectLst/>
                  <a:latin typeface="微软雅黑 Light" charset="-122"/>
                  <a:ea typeface="微软雅黑 Light" charset="-122"/>
                  <a:cs typeface="微软雅黑 Light" charset="-122"/>
                  <a:sym typeface="Arial" panose="020B0604020202020204" pitchFamily="34" charset="0"/>
                </a:rPr>
                <a:t> </a:t>
              </a:r>
              <a:endParaRPr lang="en-US" altLang="zh-CN" sz="1500" b="1" strike="noStrike" noProof="1" dirty="0">
                <a:solidFill>
                  <a:srgbClr val="2B395C"/>
                </a:solidFill>
                <a:effectLst/>
                <a:latin typeface="微软雅黑 Light" charset="-122"/>
                <a:ea typeface="微软雅黑 Light" charset="-122"/>
                <a:cs typeface="微软雅黑 Light" charset="-122"/>
                <a:sym typeface="Arial" panose="020B0604020202020204" pitchFamily="34" charset="0"/>
              </a:endParaRPr>
            </a:p>
          </p:txBody>
        </p:sp>
        <p:sp>
          <p:nvSpPr>
            <p:cNvPr id="26631" name="文本框 6"/>
            <p:cNvSpPr txBox="1"/>
            <p:nvPr/>
          </p:nvSpPr>
          <p:spPr>
            <a:xfrm>
              <a:off x="6369" y="9375"/>
              <a:ext cx="3871" cy="33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ctr">
                <a:buSzTx/>
              </a:pPr>
              <a:r>
                <a:rPr lang="en-US" altLang="zh-CN" sz="800">
                  <a:solidFill>
                    <a:srgbClr val="2B395C"/>
                  </a:solidFill>
                  <a:latin typeface="Perpetua Titling MT" panose="02020502060505020804" charset="0"/>
                  <a:ea typeface="微软雅黑" panose="020B0503020204020204" charset="-122"/>
                  <a:sym typeface="Arial" panose="020B0604020202020204" pitchFamily="34" charset="0"/>
                </a:rPr>
                <a:t>xxxxxx  xxxxxxx  xxxxxx(</a:t>
              </a:r>
              <a:r>
                <a:rPr lang="zh-CN" altLang="zh-CN" sz="800">
                  <a:solidFill>
                    <a:srgbClr val="2B395C"/>
                  </a:solidFill>
                  <a:latin typeface="Perpetua Titling MT" panose="02020502060505020804" charset="0"/>
                  <a:ea typeface="微软雅黑" panose="020B0503020204020204" charset="-122"/>
                  <a:sym typeface="Arial" panose="020B0604020202020204" pitchFamily="34" charset="0"/>
                </a:rPr>
                <a:t>英文单位名称）</a:t>
              </a:r>
              <a:endParaRPr lang="zh-CN" altLang="zh-CN" sz="800">
                <a:solidFill>
                  <a:srgbClr val="2B395C"/>
                </a:solidFill>
                <a:latin typeface="Perpetua Titling MT" panose="0202050206050502080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4160" y="2572385"/>
            <a:ext cx="3656965" cy="87376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30" name="直接连接符 29"/>
          <p:cNvCxnSpPr/>
          <p:nvPr>
            <p:custDataLst>
              <p:tags r:id="rId1"/>
            </p:custDataLst>
          </p:nvPr>
        </p:nvCxnSpPr>
        <p:spPr>
          <a:xfrm>
            <a:off x="9834563" y="1903413"/>
            <a:ext cx="3794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>
            <p:custDataLst>
              <p:tags r:id="rId2"/>
            </p:custDataLst>
          </p:nvPr>
        </p:nvSpPr>
        <p:spPr>
          <a:xfrm>
            <a:off x="8491538" y="1328738"/>
            <a:ext cx="1836738" cy="522288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r" fontAlgn="auto"/>
            <a:r>
              <a:rPr lang="en-US" altLang="zh-CN" sz="2800" strike="noStrike" spc="15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Arial" panose="020B0604020202020204" pitchFamily="34" charset="0"/>
                <a:sym typeface="+mn-lt"/>
              </a:rPr>
              <a:t>Contents</a:t>
            </a:r>
            <a:endParaRPr lang="en-US" altLang="zh-CN" sz="2800" strike="noStrike" spc="150" noProof="1" dirty="0">
              <a:solidFill>
                <a:schemeClr val="accent1"/>
              </a:solidFill>
              <a:uFillTx/>
              <a:latin typeface="Arial" panose="020B0604020202020204" pitchFamily="34" charset="0"/>
              <a:ea typeface="汉仪旗黑-85S" panose="00020600040101010101" pitchFamily="18" charset="-122"/>
              <a:cs typeface="Arial" panose="020B0604020202020204" pitchFamily="34" charset="0"/>
              <a:sym typeface="+mn-lt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>
            <a:off x="3364230" y="2175510"/>
            <a:ext cx="6334760" cy="2480945"/>
            <a:chOff x="5298" y="4180"/>
            <a:chExt cx="9976" cy="3907"/>
          </a:xfrm>
        </p:grpSpPr>
        <p:sp>
          <p:nvSpPr>
            <p:cNvPr id="27651" name="矩形 70"/>
            <p:cNvSpPr/>
            <p:nvPr>
              <p:custDataLst>
                <p:tags r:id="rId4"/>
              </p:custDataLst>
            </p:nvPr>
          </p:nvSpPr>
          <p:spPr>
            <a:xfrm>
              <a:off x="6325" y="4355"/>
              <a:ext cx="3200" cy="53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bIns="0" anchor="t" anchorCtr="0"/>
            <a:p>
              <a:r>
                <a:rPr lang="zh-CN" altLang="en-US" sz="1600" dirty="0">
                  <a:solidFill>
                    <a:srgbClr val="262626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输入文字</a:t>
              </a:r>
              <a:endPara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cxnSp>
          <p:nvCxnSpPr>
            <p:cNvPr id="72" name="直接连接符 71"/>
            <p:cNvCxnSpPr/>
            <p:nvPr>
              <p:custDataLst>
                <p:tags r:id="rId5"/>
              </p:custDataLst>
            </p:nvPr>
          </p:nvCxnSpPr>
          <p:spPr>
            <a:xfrm>
              <a:off x="6498" y="4963"/>
              <a:ext cx="338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椭圆 81"/>
            <p:cNvSpPr/>
            <p:nvPr>
              <p:custDataLst>
                <p:tags r:id="rId6"/>
              </p:custDataLst>
            </p:nvPr>
          </p:nvSpPr>
          <p:spPr>
            <a:xfrm>
              <a:off x="5298" y="4180"/>
              <a:ext cx="885" cy="885"/>
            </a:xfrm>
            <a:prstGeom prst="ellipse">
              <a:avLst/>
            </a:prstGeom>
            <a:solidFill>
              <a:schemeClr val="accent1"/>
            </a:solidFill>
          </p:spPr>
          <p:txBody>
            <a:bodyPr wrap="square">
              <a:normAutofit fontScale="90000"/>
            </a:bodyPr>
            <a:lstStyle/>
            <a:p>
              <a:pPr algn="ctr" fontAlgn="auto"/>
              <a:r>
                <a:rPr lang="en-US" altLang="zh-CN" sz="1600" strike="noStrike" noProof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+mn-lt"/>
                </a:rPr>
                <a:t>01</a:t>
              </a:r>
              <a:endParaRPr lang="zh-CN" altLang="en-US" sz="1600" strike="noStrike" noProof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27654" name="矩形 25"/>
            <p:cNvSpPr/>
            <p:nvPr>
              <p:custDataLst>
                <p:tags r:id="rId7"/>
              </p:custDataLst>
            </p:nvPr>
          </p:nvSpPr>
          <p:spPr>
            <a:xfrm>
              <a:off x="6405" y="7405"/>
              <a:ext cx="3198" cy="5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bIns="0" anchor="t" anchorCtr="0"/>
            <a:p>
              <a:r>
                <a:rPr lang="zh-CN" altLang="en-US" sz="1600" dirty="0">
                  <a:solidFill>
                    <a:srgbClr val="262626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输入文字</a:t>
              </a:r>
              <a:endPara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cxnSp>
          <p:nvCxnSpPr>
            <p:cNvPr id="27" name="直接连接符 26"/>
            <p:cNvCxnSpPr/>
            <p:nvPr>
              <p:custDataLst>
                <p:tags r:id="rId8"/>
              </p:custDataLst>
            </p:nvPr>
          </p:nvCxnSpPr>
          <p:spPr>
            <a:xfrm>
              <a:off x="6498" y="6513"/>
              <a:ext cx="338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56" name="椭圆 30"/>
            <p:cNvSpPr/>
            <p:nvPr>
              <p:custDataLst>
                <p:tags r:id="rId9"/>
              </p:custDataLst>
            </p:nvPr>
          </p:nvSpPr>
          <p:spPr>
            <a:xfrm>
              <a:off x="5298" y="5730"/>
              <a:ext cx="885" cy="88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wrap="square" anchor="t" anchorCtr="0"/>
            <a:p>
              <a:pPr algn="ctr"/>
              <a:r>
                <a:rPr lang="en-US" altLang="zh-CN" sz="14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03</a:t>
              </a:r>
              <a:endPara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7657" name="矩形 38"/>
            <p:cNvSpPr/>
            <p:nvPr>
              <p:custDataLst>
                <p:tags r:id="rId10"/>
              </p:custDataLst>
            </p:nvPr>
          </p:nvSpPr>
          <p:spPr>
            <a:xfrm>
              <a:off x="12078" y="4355"/>
              <a:ext cx="3197" cy="53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bIns="0" anchor="t" anchorCtr="0"/>
            <a:p>
              <a:pPr>
                <a:buSzTx/>
              </a:pPr>
              <a:r>
                <a:rPr lang="zh-CN" altLang="en-US" sz="1600" dirty="0">
                  <a:solidFill>
                    <a:srgbClr val="262626"/>
                  </a:solidFill>
                  <a:latin typeface="Arial" panose="020B0604020202020204" pitchFamily="34" charset="0"/>
                  <a:ea typeface="微软雅黑" panose="020B0503020204020204" charset="-122"/>
                  <a:sym typeface="微软雅黑" panose="020B0503020204020204" charset="-122"/>
                </a:rPr>
                <a:t>输入文字</a:t>
              </a:r>
              <a:endPara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cxnSp>
          <p:nvCxnSpPr>
            <p:cNvPr id="40" name="直接连接符 39"/>
            <p:cNvCxnSpPr/>
            <p:nvPr>
              <p:custDataLst>
                <p:tags r:id="rId11"/>
              </p:custDataLst>
            </p:nvPr>
          </p:nvCxnSpPr>
          <p:spPr>
            <a:xfrm>
              <a:off x="12248" y="4963"/>
              <a:ext cx="338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椭圆 40"/>
            <p:cNvSpPr/>
            <p:nvPr>
              <p:custDataLst>
                <p:tags r:id="rId12"/>
              </p:custDataLst>
            </p:nvPr>
          </p:nvSpPr>
          <p:spPr>
            <a:xfrm>
              <a:off x="11050" y="4180"/>
              <a:ext cx="883" cy="885"/>
            </a:xfrm>
            <a:prstGeom prst="ellipse">
              <a:avLst/>
            </a:prstGeom>
            <a:solidFill>
              <a:schemeClr val="accent1"/>
            </a:solidFill>
          </p:spPr>
          <p:txBody>
            <a:bodyPr wrap="square">
              <a:normAutofit fontScale="70000" lnSpcReduction="20000"/>
            </a:bodyPr>
            <a:lstStyle/>
            <a:p>
              <a:pPr algn="ctr" fontAlgn="auto"/>
              <a:r>
                <a:rPr lang="en-US" altLang="zh-CN" sz="2000" strike="noStrike" noProof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  <a:sym typeface="+mn-lt"/>
                </a:rPr>
                <a:t>02</a:t>
              </a:r>
              <a:endParaRPr lang="zh-CN" altLang="en-US" sz="1600" strike="noStrike" noProof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27660" name="矩形 43"/>
            <p:cNvSpPr/>
            <p:nvPr>
              <p:custDataLst>
                <p:tags r:id="rId13"/>
              </p:custDataLst>
            </p:nvPr>
          </p:nvSpPr>
          <p:spPr>
            <a:xfrm>
              <a:off x="6305" y="5880"/>
              <a:ext cx="3200" cy="5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bIns="0" anchor="t" anchorCtr="0"/>
            <a:p>
              <a:r>
                <a:rPr lang="zh-CN" altLang="en-US" sz="1600" dirty="0">
                  <a:solidFill>
                    <a:srgbClr val="262626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输入文字</a:t>
              </a:r>
              <a:endPara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cxnSp>
          <p:nvCxnSpPr>
            <p:cNvPr id="45" name="直接连接符 44"/>
            <p:cNvCxnSpPr/>
            <p:nvPr>
              <p:custDataLst>
                <p:tags r:id="rId14"/>
              </p:custDataLst>
            </p:nvPr>
          </p:nvCxnSpPr>
          <p:spPr>
            <a:xfrm>
              <a:off x="12248" y="6513"/>
              <a:ext cx="338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62" name="椭圆 45"/>
            <p:cNvSpPr/>
            <p:nvPr>
              <p:custDataLst>
                <p:tags r:id="rId15"/>
              </p:custDataLst>
            </p:nvPr>
          </p:nvSpPr>
          <p:spPr>
            <a:xfrm>
              <a:off x="11050" y="5730"/>
              <a:ext cx="883" cy="88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wrap="square" anchor="t" anchorCtr="0"/>
            <a:p>
              <a:pPr algn="ctr"/>
              <a:r>
                <a:rPr lang="en-US" altLang="zh-CN" sz="14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04</a:t>
              </a:r>
              <a:endPara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7663" name="矩形 7"/>
            <p:cNvSpPr/>
            <p:nvPr>
              <p:custDataLst>
                <p:tags r:id="rId16"/>
              </p:custDataLst>
            </p:nvPr>
          </p:nvSpPr>
          <p:spPr>
            <a:xfrm>
              <a:off x="12078" y="5905"/>
              <a:ext cx="3197" cy="53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bIns="0" anchor="t" anchorCtr="0"/>
            <a:p>
              <a:r>
                <a:rPr lang="zh-CN" altLang="en-US" sz="1600" dirty="0">
                  <a:solidFill>
                    <a:srgbClr val="262626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输入文字</a:t>
              </a:r>
              <a:endPara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cxnSp>
          <p:nvCxnSpPr>
            <p:cNvPr id="9" name="直接连接符 8"/>
            <p:cNvCxnSpPr/>
            <p:nvPr>
              <p:custDataLst>
                <p:tags r:id="rId17"/>
              </p:custDataLst>
            </p:nvPr>
          </p:nvCxnSpPr>
          <p:spPr>
            <a:xfrm>
              <a:off x="6498" y="7985"/>
              <a:ext cx="338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65" name="椭圆 9"/>
            <p:cNvSpPr/>
            <p:nvPr>
              <p:custDataLst>
                <p:tags r:id="rId18"/>
              </p:custDataLst>
            </p:nvPr>
          </p:nvSpPr>
          <p:spPr>
            <a:xfrm>
              <a:off x="5298" y="7203"/>
              <a:ext cx="885" cy="88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wrap="square" anchor="t" anchorCtr="0"/>
            <a:p>
              <a:pPr algn="ctr"/>
              <a:r>
                <a:rPr lang="en-US" altLang="zh-CN" sz="14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05</a:t>
              </a:r>
              <a:endPara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7666" name="矩形 10"/>
            <p:cNvSpPr/>
            <p:nvPr>
              <p:custDataLst>
                <p:tags r:id="rId19"/>
              </p:custDataLst>
            </p:nvPr>
          </p:nvSpPr>
          <p:spPr>
            <a:xfrm>
              <a:off x="12078" y="7378"/>
              <a:ext cx="3197" cy="5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bIns="0" anchor="t" anchorCtr="0"/>
            <a:p>
              <a:r>
                <a:rPr lang="zh-CN" altLang="en-US" sz="1600" dirty="0">
                  <a:solidFill>
                    <a:srgbClr val="262626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输入文字</a:t>
              </a:r>
              <a:endParaRPr lang="zh-CN" altLang="en-US" sz="1600" dirty="0">
                <a:solidFill>
                  <a:srgbClr val="262626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cxnSp>
          <p:nvCxnSpPr>
            <p:cNvPr id="12" name="直接连接符 11"/>
            <p:cNvCxnSpPr/>
            <p:nvPr>
              <p:custDataLst>
                <p:tags r:id="rId20"/>
              </p:custDataLst>
            </p:nvPr>
          </p:nvCxnSpPr>
          <p:spPr>
            <a:xfrm>
              <a:off x="12248" y="7985"/>
              <a:ext cx="338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668" name="椭圆 12"/>
            <p:cNvSpPr/>
            <p:nvPr>
              <p:custDataLst>
                <p:tags r:id="rId21"/>
              </p:custDataLst>
            </p:nvPr>
          </p:nvSpPr>
          <p:spPr>
            <a:xfrm>
              <a:off x="11050" y="7203"/>
              <a:ext cx="883" cy="88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wrap="square" anchor="t" anchorCtr="0"/>
            <a:p>
              <a:pPr algn="ctr"/>
              <a:r>
                <a:rPr lang="en-US" altLang="zh-CN" sz="14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06</a:t>
              </a:r>
              <a:endPara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</p:spTree>
    <p:custDataLst>
      <p:tags r:id="rId22"/>
    </p:custData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5" name="文本框 2"/>
          <p:cNvSpPr txBox="1"/>
          <p:nvPr/>
        </p:nvSpPr>
        <p:spPr>
          <a:xfrm>
            <a:off x="990600" y="1746885"/>
            <a:ext cx="10271125" cy="3538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indent="406400">
              <a:lnSpc>
                <a:spcPct val="150000"/>
              </a:lnSpc>
            </a:pPr>
            <a:r>
              <a:rPr lang="zh-CN" altLang="en-US" sz="1600" b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（一）输入文字</a:t>
            </a:r>
            <a:endParaRPr lang="en-US" altLang="zh-CN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200000"/>
              </a:lnSpc>
            </a:pPr>
            <a:r>
              <a:rPr lang="zh-CN" altLang="en-US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输入文字</a:t>
            </a:r>
            <a:r>
              <a:rPr lang="en-US" altLang="zh-CN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......................................................................................</a:t>
            </a: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endParaRPr lang="zh-CN" altLang="en-US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b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（二）输入文字</a:t>
            </a:r>
            <a:endParaRPr lang="en-US" altLang="zh-CN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输入文字</a:t>
            </a:r>
            <a:r>
              <a:rPr lang="en-US" altLang="zh-CN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</a:rPr>
              <a:t>........................................................................................</a:t>
            </a: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b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（三）输入文字</a:t>
            </a:r>
            <a:endParaRPr lang="en-US" altLang="zh-CN" sz="1600" b="1" dirty="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 indent="406400">
              <a:lnSpc>
                <a:spcPct val="150000"/>
              </a:lnSpc>
            </a:pPr>
            <a:r>
              <a:rPr lang="zh-CN" altLang="en-US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  <a:sym typeface="+mn-ea"/>
              </a:rPr>
              <a:t>输入文字</a:t>
            </a:r>
            <a:r>
              <a:rPr lang="en-US" altLang="zh-CN" sz="1600" dirty="0">
                <a:solidFill>
                  <a:srgbClr val="2B395C"/>
                </a:solidFill>
                <a:latin typeface="微软雅黑 Light" charset="-122"/>
                <a:ea typeface="微软雅黑 Light" charset="-122"/>
                <a:sym typeface="+mn-ea"/>
              </a:rPr>
              <a:t>........................................................................................</a:t>
            </a: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  <a:p>
            <a:pPr indent="406400">
              <a:lnSpc>
                <a:spcPct val="150000"/>
              </a:lnSpc>
            </a:pPr>
            <a:endParaRPr lang="en-US" altLang="zh-CN" sz="1600" dirty="0">
              <a:solidFill>
                <a:srgbClr val="2B395C"/>
              </a:solidFill>
              <a:latin typeface="微软雅黑 Light" charset="-122"/>
              <a:ea typeface="微软雅黑 Light" charset="-122"/>
            </a:endParaRPr>
          </a:p>
        </p:txBody>
      </p:sp>
      <p:sp>
        <p:nvSpPr>
          <p:cNvPr id="2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055" y="412115"/>
            <a:ext cx="2240280" cy="53530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" name="组合 7"/>
          <p:cNvGrpSpPr/>
          <p:nvPr/>
        </p:nvGrpSpPr>
        <p:grpSpPr>
          <a:xfrm>
            <a:off x="1557655" y="1765300"/>
            <a:ext cx="9293225" cy="3770630"/>
            <a:chOff x="2453" y="2780"/>
            <a:chExt cx="14635" cy="5938"/>
          </a:xfrm>
        </p:grpSpPr>
        <p:cxnSp>
          <p:nvCxnSpPr>
            <p:cNvPr id="3" name="直接连接符 2"/>
            <p:cNvCxnSpPr/>
            <p:nvPr/>
          </p:nvCxnSpPr>
          <p:spPr>
            <a:xfrm flipH="1">
              <a:off x="9663" y="3110"/>
              <a:ext cx="1133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 flipH="1">
              <a:off x="9663" y="3890"/>
              <a:ext cx="1133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 flipH="1">
              <a:off x="8528" y="4628"/>
              <a:ext cx="2268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H="1">
              <a:off x="9663" y="5378"/>
              <a:ext cx="1133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H="1">
              <a:off x="9663" y="7615"/>
              <a:ext cx="1133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>
              <a:off x="8528" y="8365"/>
              <a:ext cx="2268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>
              <a:off x="9663" y="5365"/>
              <a:ext cx="0" cy="2263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H="1">
              <a:off x="8528" y="6600"/>
              <a:ext cx="1135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>
              <a:off x="9663" y="3100"/>
              <a:ext cx="0" cy="80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>
              <a:off x="8528" y="3500"/>
              <a:ext cx="1135" cy="0"/>
            </a:xfrm>
            <a:prstGeom prst="line">
              <a:avLst/>
            </a:prstGeom>
            <a:ln w="12700">
              <a:solidFill>
                <a:srgbClr val="DD95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708" name="文本框 23"/>
            <p:cNvSpPr txBox="1"/>
            <p:nvPr/>
          </p:nvSpPr>
          <p:spPr>
            <a:xfrm flipH="1">
              <a:off x="6153" y="3235"/>
              <a:ext cx="2275" cy="5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ctr"/>
              <a:r>
                <a:rPr lang="zh-CN" altLang="en-US" sz="1600">
                  <a:solidFill>
                    <a:srgbClr val="DD9540"/>
                  </a:solidFill>
                  <a:latin typeface="微软雅黑 Light" charset="-122"/>
                  <a:ea typeface="微软雅黑 Light" charset="-122"/>
                </a:rPr>
                <a:t>输入文字</a:t>
              </a:r>
              <a:endPara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 flipH="1">
              <a:off x="10230" y="2780"/>
              <a:ext cx="2833" cy="710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 strike="noStrike" noProof="1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 flipH="1">
              <a:off x="10230" y="3530"/>
              <a:ext cx="2833" cy="708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 flipH="1">
              <a:off x="10230" y="4275"/>
              <a:ext cx="2833" cy="708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 flipH="1">
              <a:off x="10230" y="5023"/>
              <a:ext cx="2833" cy="710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 flipH="1">
              <a:off x="10230" y="5768"/>
              <a:ext cx="2833" cy="708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 flipH="1">
              <a:off x="10230" y="6515"/>
              <a:ext cx="2833" cy="710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 flipH="1">
              <a:off x="10230" y="7260"/>
              <a:ext cx="2833" cy="710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 flipH="1">
              <a:off x="10230" y="8010"/>
              <a:ext cx="2833" cy="708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z="160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34" name="文本框 33"/>
            <p:cNvSpPr txBox="1"/>
            <p:nvPr/>
          </p:nvSpPr>
          <p:spPr>
            <a:xfrm flipH="1">
              <a:off x="6155" y="4363"/>
              <a:ext cx="2275" cy="5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ctr"/>
              <a:r>
                <a:rPr lang="zh-CN" altLang="en-US" sz="1600">
                  <a:solidFill>
                    <a:srgbClr val="DD9540"/>
                  </a:solidFill>
                  <a:latin typeface="微软雅黑 Light" charset="-122"/>
                  <a:ea typeface="微软雅黑 Light" charset="-122"/>
                </a:rPr>
                <a:t>输入文字</a:t>
              </a:r>
              <a:endPara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endParaRPr>
            </a:p>
          </p:txBody>
        </p:sp>
        <p:sp>
          <p:nvSpPr>
            <p:cNvPr id="35" name="文本框 34"/>
            <p:cNvSpPr txBox="1"/>
            <p:nvPr/>
          </p:nvSpPr>
          <p:spPr>
            <a:xfrm flipH="1">
              <a:off x="6160" y="6325"/>
              <a:ext cx="2273" cy="5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ctr"/>
              <a:r>
                <a:rPr lang="zh-CN" altLang="en-US" sz="1600">
                  <a:solidFill>
                    <a:srgbClr val="DD9540"/>
                  </a:solidFill>
                  <a:latin typeface="微软雅黑 Light" charset="-122"/>
                  <a:ea typeface="微软雅黑 Light" charset="-122"/>
                </a:rPr>
                <a:t>输入文字</a:t>
              </a:r>
              <a:endPara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 flipH="1">
              <a:off x="6153" y="8100"/>
              <a:ext cx="2275" cy="5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ctr"/>
              <a:r>
                <a:rPr lang="zh-CN" altLang="en-US" sz="1600">
                  <a:solidFill>
                    <a:srgbClr val="DD9540"/>
                  </a:solidFill>
                  <a:latin typeface="微软雅黑 Light" charset="-122"/>
                  <a:ea typeface="微软雅黑 Light" charset="-122"/>
                </a:rPr>
                <a:t>输入文字</a:t>
              </a:r>
              <a:endParaRPr lang="zh-CN" altLang="en-US" sz="1600">
                <a:solidFill>
                  <a:srgbClr val="DD9540"/>
                </a:solidFill>
                <a:latin typeface="微软雅黑 Light" charset="-122"/>
                <a:ea typeface="微软雅黑 Light" charset="-122"/>
              </a:endParaRPr>
            </a:p>
          </p:txBody>
        </p:sp>
        <p:sp>
          <p:nvSpPr>
            <p:cNvPr id="38" name="文本框 37"/>
            <p:cNvSpPr txBox="1"/>
            <p:nvPr/>
          </p:nvSpPr>
          <p:spPr>
            <a:xfrm flipH="1">
              <a:off x="14455" y="4518"/>
              <a:ext cx="60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输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入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文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字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</p:txBody>
        </p:sp>
        <p:sp>
          <p:nvSpPr>
            <p:cNvPr id="40" name="文本框 39"/>
            <p:cNvSpPr txBox="1"/>
            <p:nvPr/>
          </p:nvSpPr>
          <p:spPr>
            <a:xfrm flipH="1">
              <a:off x="4108" y="4755"/>
              <a:ext cx="60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输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入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文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  <a:p>
              <a:r>
                <a:rPr lang="zh-CN" altLang="en-US" sz="1600">
                  <a:solidFill>
                    <a:srgbClr val="00B5B1"/>
                  </a:solidFill>
                  <a:latin typeface="微软雅黑 Light" charset="-122"/>
                  <a:ea typeface="微软雅黑 Light" charset="-122"/>
                  <a:sym typeface="微软雅黑" panose="020B0503020204020204" charset="-122"/>
                </a:rPr>
                <a:t>字</a:t>
              </a:r>
              <a:endParaRPr lang="zh-CN" altLang="en-US" sz="16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endParaRPr>
            </a:p>
          </p:txBody>
        </p:sp>
        <p:sp>
          <p:nvSpPr>
            <p:cNvPr id="41" name="左右箭头 40"/>
            <p:cNvSpPr/>
            <p:nvPr/>
          </p:nvSpPr>
          <p:spPr>
            <a:xfrm flipH="1">
              <a:off x="15248" y="5595"/>
              <a:ext cx="340" cy="283"/>
            </a:xfrm>
            <a:prstGeom prst="leftRightArrow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42" name="左右箭头 41"/>
            <p:cNvSpPr/>
            <p:nvPr/>
          </p:nvSpPr>
          <p:spPr>
            <a:xfrm flipH="1">
              <a:off x="3593" y="5805"/>
              <a:ext cx="340" cy="285"/>
            </a:xfrm>
            <a:prstGeom prst="leftRightArrow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43" name="矩形 42"/>
            <p:cNvSpPr/>
            <p:nvPr/>
          </p:nvSpPr>
          <p:spPr>
            <a:xfrm flipH="1">
              <a:off x="6090" y="3133"/>
              <a:ext cx="2438" cy="738"/>
            </a:xfrm>
            <a:prstGeom prst="rect">
              <a:avLst/>
            </a:prstGeom>
            <a:noFill/>
            <a:ln>
              <a:solidFill>
                <a:srgbClr val="DD95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600" strike="noStrike" noProof="1"/>
            </a:p>
          </p:txBody>
        </p:sp>
        <p:sp>
          <p:nvSpPr>
            <p:cNvPr id="44" name="矩形 43"/>
            <p:cNvSpPr/>
            <p:nvPr/>
          </p:nvSpPr>
          <p:spPr>
            <a:xfrm flipH="1">
              <a:off x="6090" y="4260"/>
              <a:ext cx="2438" cy="738"/>
            </a:xfrm>
            <a:prstGeom prst="rect">
              <a:avLst/>
            </a:prstGeom>
            <a:noFill/>
            <a:ln>
              <a:solidFill>
                <a:srgbClr val="DD95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600" strike="noStrike" noProof="1"/>
            </a:p>
          </p:txBody>
        </p:sp>
        <p:sp>
          <p:nvSpPr>
            <p:cNvPr id="46" name="矩形 45"/>
            <p:cNvSpPr/>
            <p:nvPr/>
          </p:nvSpPr>
          <p:spPr>
            <a:xfrm flipH="1">
              <a:off x="6090" y="6230"/>
              <a:ext cx="2438" cy="738"/>
            </a:xfrm>
            <a:prstGeom prst="rect">
              <a:avLst/>
            </a:prstGeom>
            <a:noFill/>
            <a:ln>
              <a:solidFill>
                <a:srgbClr val="DD95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600" strike="noStrike" noProof="1"/>
            </a:p>
          </p:txBody>
        </p:sp>
        <p:sp>
          <p:nvSpPr>
            <p:cNvPr id="47" name="矩形 46"/>
            <p:cNvSpPr/>
            <p:nvPr/>
          </p:nvSpPr>
          <p:spPr>
            <a:xfrm flipH="1">
              <a:off x="6090" y="7980"/>
              <a:ext cx="2438" cy="738"/>
            </a:xfrm>
            <a:prstGeom prst="rect">
              <a:avLst/>
            </a:prstGeom>
            <a:noFill/>
            <a:ln>
              <a:solidFill>
                <a:srgbClr val="DD95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1600" strike="noStrike" noProof="1"/>
            </a:p>
          </p:txBody>
        </p:sp>
        <p:sp>
          <p:nvSpPr>
            <p:cNvPr id="48" name="矩形 47"/>
            <p:cNvSpPr/>
            <p:nvPr/>
          </p:nvSpPr>
          <p:spPr>
            <a:xfrm rot="16200000" flipH="1">
              <a:off x="2995" y="5578"/>
              <a:ext cx="2835" cy="735"/>
            </a:xfrm>
            <a:prstGeom prst="rect">
              <a:avLst/>
            </a:prstGeom>
            <a:noFill/>
            <a:ln>
              <a:solidFill>
                <a:srgbClr val="00B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49" name="矩形 48"/>
            <p:cNvSpPr/>
            <p:nvPr/>
          </p:nvSpPr>
          <p:spPr>
            <a:xfrm rot="16200000" flipH="1">
              <a:off x="13341" y="5366"/>
              <a:ext cx="2835" cy="738"/>
            </a:xfrm>
            <a:prstGeom prst="rect">
              <a:avLst/>
            </a:prstGeom>
            <a:noFill/>
            <a:ln>
              <a:solidFill>
                <a:srgbClr val="00B5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52" name="矩形 51"/>
            <p:cNvSpPr/>
            <p:nvPr/>
          </p:nvSpPr>
          <p:spPr>
            <a:xfrm flipH="1">
              <a:off x="15708" y="5228"/>
              <a:ext cx="1380" cy="1020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trike="noStrike" noProof="1">
                  <a:latin typeface="微软雅黑 Light" charset="-122"/>
                  <a:ea typeface="微软雅黑 Light" charset="-122"/>
                </a:rPr>
                <a:t>输入</a:t>
              </a:r>
              <a:endParaRPr lang="zh-CN" altLang="en-US" strike="noStrike" noProof="1">
                <a:latin typeface="微软雅黑 Light" charset="-122"/>
                <a:ea typeface="微软雅黑 Light" charset="-122"/>
              </a:endParaRPr>
            </a:p>
            <a:p>
              <a:pPr algn="ctr" fontAlgn="auto"/>
              <a:r>
                <a:rPr lang="zh-CN" altLang="en-US" strike="noStrike" noProof="1">
                  <a:latin typeface="微软雅黑 Light" charset="-122"/>
                  <a:ea typeface="微软雅黑 Light" charset="-122"/>
                </a:rPr>
                <a:t>文字</a:t>
              </a:r>
              <a:endParaRPr lang="zh-CN" altLang="en-US" strike="noStrike" noProof="1">
                <a:latin typeface="微软雅黑 Light" charset="-122"/>
                <a:ea typeface="微软雅黑 Light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 flipH="1">
              <a:off x="2453" y="5435"/>
              <a:ext cx="1020" cy="1023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r>
                <a:rPr lang="zh-CN" altLang="en-US" strike="noStrike" noProof="1">
                  <a:latin typeface="微软雅黑 Light" charset="-122"/>
                  <a:ea typeface="微软雅黑 Light" charset="-122"/>
                  <a:sym typeface="+mn-ea"/>
                </a:rPr>
                <a:t>输入文字</a:t>
              </a:r>
              <a:endParaRPr lang="zh-CN" altLang="en-US" strike="noStrike" noProof="1">
                <a:latin typeface="微软雅黑 Light" charset="-122"/>
                <a:ea typeface="微软雅黑 Light" charset="-122"/>
                <a:sym typeface="+mn-ea"/>
              </a:endParaRPr>
            </a:p>
          </p:txBody>
        </p:sp>
        <p:sp>
          <p:nvSpPr>
            <p:cNvPr id="54" name="右大括号 53"/>
            <p:cNvSpPr/>
            <p:nvPr/>
          </p:nvSpPr>
          <p:spPr>
            <a:xfrm flipH="1">
              <a:off x="5130" y="3530"/>
              <a:ext cx="680" cy="48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7" name="左大括号 6"/>
            <p:cNvSpPr/>
            <p:nvPr/>
          </p:nvSpPr>
          <p:spPr>
            <a:xfrm flipH="1">
              <a:off x="13370" y="3133"/>
              <a:ext cx="683" cy="5233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cxnSp>
          <p:nvCxnSpPr>
            <p:cNvPr id="12" name="直接箭头连接符 11"/>
            <p:cNvCxnSpPr/>
            <p:nvPr/>
          </p:nvCxnSpPr>
          <p:spPr>
            <a:xfrm flipH="1">
              <a:off x="7308" y="4990"/>
              <a:ext cx="0" cy="1245"/>
            </a:xfrm>
            <a:prstGeom prst="straightConnector1">
              <a:avLst/>
            </a:prstGeom>
            <a:ln w="12700" cmpd="sng">
              <a:solidFill>
                <a:srgbClr val="DD954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 flipH="1">
              <a:off x="7308" y="6968"/>
              <a:ext cx="0" cy="1020"/>
            </a:xfrm>
            <a:prstGeom prst="straightConnector1">
              <a:avLst/>
            </a:prstGeom>
            <a:ln w="12700" cmpd="sng">
              <a:solidFill>
                <a:srgbClr val="DD954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 flipH="1">
              <a:off x="7308" y="3865"/>
              <a:ext cx="0" cy="398"/>
            </a:xfrm>
            <a:prstGeom prst="straightConnector1">
              <a:avLst/>
            </a:prstGeom>
            <a:ln w="12700" cmpd="sng">
              <a:solidFill>
                <a:srgbClr val="DD954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  <p:pic>
        <p:nvPicPr>
          <p:cNvPr id="9" name="图片 8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055" y="412115"/>
            <a:ext cx="2240280" cy="535305"/>
          </a:xfrm>
          <a:prstGeom prst="rect">
            <a:avLst/>
          </a:prstGeom>
        </p:spPr>
      </p:pic>
      <p:sp>
        <p:nvSpPr>
          <p:cNvPr id="32769" name="ïśḷiḍè"/>
          <p:cNvSpPr txBox="1"/>
          <p:nvPr>
            <p:custDataLst>
              <p:tags r:id="rId2"/>
            </p:custDataLst>
          </p:nvPr>
        </p:nvSpPr>
        <p:spPr>
          <a:xfrm>
            <a:off x="681038" y="1192213"/>
            <a:ext cx="5287962" cy="523875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b" anchorCtr="0"/>
          <a:p>
            <a:pPr defTabSz="914400">
              <a:buSzPct val="25000"/>
              <a:tabLst>
                <a:tab pos="4210050" algn="l"/>
              </a:tabLst>
            </a:pPr>
            <a:r>
              <a:rPr lang="zh-CN" altLang="en-US" sz="2400" b="1" dirty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sym typeface="Arial" panose="020B0604020202020204" pitchFamily="34" charset="0"/>
              </a:rPr>
              <a:t>输入文字</a:t>
            </a:r>
            <a:endParaRPr lang="zh-CN" altLang="en-US" sz="2400" b="1" dirty="0">
              <a:solidFill>
                <a:srgbClr val="00B5B1"/>
              </a:solidFill>
              <a:latin typeface="Arial" panose="020B0604020202020204" pitchFamily="34" charset="0"/>
              <a:ea typeface="等线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ïśḷiḍè"/>
          <p:cNvSpPr txBox="1"/>
          <p:nvPr>
            <p:custDataLst>
              <p:tags r:id="rId1"/>
            </p:custDataLst>
          </p:nvPr>
        </p:nvSpPr>
        <p:spPr>
          <a:xfrm>
            <a:off x="681038" y="1192213"/>
            <a:ext cx="5287962" cy="523875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b" anchorCtr="0"/>
          <a:p>
            <a:pPr defTabSz="914400">
              <a:buSzPct val="25000"/>
              <a:tabLst>
                <a:tab pos="4210050" algn="l"/>
              </a:tabLst>
            </a:pPr>
            <a:r>
              <a:rPr lang="zh-CN" altLang="en-US" sz="2400" b="1" dirty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sym typeface="Arial" panose="020B0604020202020204" pitchFamily="34" charset="0"/>
              </a:rPr>
              <a:t>输入文字</a:t>
            </a:r>
            <a:endParaRPr lang="zh-CN" altLang="en-US" sz="2400" b="1" dirty="0">
              <a:solidFill>
                <a:srgbClr val="00B5B1"/>
              </a:solidFill>
              <a:latin typeface="Arial" panose="020B0604020202020204" pitchFamily="34" charset="0"/>
              <a:ea typeface="等线" charset="-122"/>
              <a:sym typeface="Arial" panose="020B0604020202020204" pitchFamily="34" charset="0"/>
            </a:endParaRPr>
          </a:p>
        </p:txBody>
      </p:sp>
      <p:sp>
        <p:nvSpPr>
          <p:cNvPr id="3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  <p:pic>
        <p:nvPicPr>
          <p:cNvPr id="4" name="图片 3" descr="豫北医学院标志组合横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55" y="412115"/>
            <a:ext cx="2240280" cy="53530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" name="组合 3"/>
          <p:cNvGrpSpPr/>
          <p:nvPr/>
        </p:nvGrpSpPr>
        <p:grpSpPr>
          <a:xfrm>
            <a:off x="2427605" y="1539240"/>
            <a:ext cx="8163560" cy="4932680"/>
            <a:chOff x="2226" y="2622"/>
            <a:chExt cx="12856" cy="7768"/>
          </a:xfrm>
        </p:grpSpPr>
        <p:grpSp>
          <p:nvGrpSpPr>
            <p:cNvPr id="2" name="组合 1"/>
            <p:cNvGrpSpPr/>
            <p:nvPr/>
          </p:nvGrpSpPr>
          <p:grpSpPr>
            <a:xfrm>
              <a:off x="2226" y="2622"/>
              <a:ext cx="12857" cy="7189"/>
              <a:chOff x="1640" y="3068"/>
              <a:chExt cx="12857" cy="7189"/>
            </a:xfrm>
          </p:grpSpPr>
          <p:sp>
            <p:nvSpPr>
              <p:cNvPr id="35841" name="文本框 14"/>
              <p:cNvSpPr txBox="1"/>
              <p:nvPr/>
            </p:nvSpPr>
            <p:spPr>
              <a:xfrm>
                <a:off x="7885" y="6665"/>
                <a:ext cx="1955" cy="17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  <a:buSzTx/>
                </a:pPr>
                <a:r>
                  <a:rPr lang="en-US" altLang="zh-CN" sz="1400" dirty="0">
                    <a:latin typeface="微软雅黑 Light" charset="-122"/>
                    <a:ea typeface="微软雅黑 Light" charset="-122"/>
                  </a:rPr>
                  <a:t>XXXXXXXXXXXXXXXXXXXXXXXXXXXXXXXXXXXXXXXXXXXX</a:t>
                </a:r>
                <a:endParaRPr lang="en-US" altLang="zh-CN" sz="1400" dirty="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42" name="文本框 5"/>
              <p:cNvSpPr txBox="1"/>
              <p:nvPr/>
            </p:nvSpPr>
            <p:spPr>
              <a:xfrm>
                <a:off x="1863" y="8300"/>
                <a:ext cx="2477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 algn="ctr"/>
                <a:r>
                  <a:rPr lang="zh-CN" altLang="en-US" sz="1400">
                    <a:latin typeface="微软雅黑 Light" charset="-122"/>
                    <a:ea typeface="微软雅黑 Light" charset="-122"/>
                    <a:sym typeface="微软雅黑" panose="020B0503020204020204" charset="-122"/>
                  </a:rPr>
                  <a:t>输入文字</a:t>
                </a:r>
                <a:endParaRPr lang="zh-CN" altLang="en-US" sz="140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8" name="左大括号 7"/>
              <p:cNvSpPr/>
              <p:nvPr/>
            </p:nvSpPr>
            <p:spPr>
              <a:xfrm>
                <a:off x="4340" y="7085"/>
                <a:ext cx="708" cy="2913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400" strike="noStrike" noProof="1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44" name="文本框 8"/>
              <p:cNvSpPr txBox="1"/>
              <p:nvPr/>
            </p:nvSpPr>
            <p:spPr>
              <a:xfrm>
                <a:off x="5048" y="7403"/>
                <a:ext cx="2017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 dirty="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 dirty="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45" name="文本框 9"/>
              <p:cNvSpPr txBox="1"/>
              <p:nvPr/>
            </p:nvSpPr>
            <p:spPr>
              <a:xfrm>
                <a:off x="5103" y="9328"/>
                <a:ext cx="2160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 dirty="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 dirty="0">
                  <a:latin typeface="微软雅黑 Light" charset="-122"/>
                  <a:ea typeface="微软雅黑 Light" charset="-122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 flipV="1">
                <a:off x="6705" y="7700"/>
                <a:ext cx="565" cy="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/>
            </p:nvCxnSpPr>
            <p:spPr>
              <a:xfrm>
                <a:off x="7230" y="6738"/>
                <a:ext cx="4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>
                <a:off x="7230" y="8320"/>
                <a:ext cx="47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 rot="5400000">
                <a:off x="6425" y="7520"/>
                <a:ext cx="1680" cy="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连接符 15"/>
              <p:cNvCxnSpPr/>
              <p:nvPr/>
            </p:nvCxnSpPr>
            <p:spPr>
              <a:xfrm>
                <a:off x="10360" y="7178"/>
                <a:ext cx="4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/>
              <p:nvPr/>
            </p:nvCxnSpPr>
            <p:spPr>
              <a:xfrm>
                <a:off x="10318" y="9750"/>
                <a:ext cx="5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>
              <a:xfrm>
                <a:off x="10798" y="7128"/>
                <a:ext cx="0" cy="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>
              <a:xfrm flipV="1">
                <a:off x="10778" y="8635"/>
                <a:ext cx="568" cy="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854" name="文本框 20"/>
              <p:cNvSpPr txBox="1"/>
              <p:nvPr/>
            </p:nvSpPr>
            <p:spPr>
              <a:xfrm>
                <a:off x="11443" y="8365"/>
                <a:ext cx="3055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 dirty="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 dirty="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55" name="文本框 4"/>
              <p:cNvSpPr txBox="1"/>
              <p:nvPr/>
            </p:nvSpPr>
            <p:spPr>
              <a:xfrm>
                <a:off x="1640" y="4532"/>
                <a:ext cx="3023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 algn="ctr"/>
                <a:r>
                  <a:rPr lang="zh-CN" altLang="en-US" sz="140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7" name="左大括号 6"/>
              <p:cNvSpPr/>
              <p:nvPr/>
            </p:nvSpPr>
            <p:spPr>
              <a:xfrm>
                <a:off x="4373" y="3330"/>
                <a:ext cx="643" cy="2888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z="1400" strike="noStrike" noProof="1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57" name="文本框 21"/>
              <p:cNvSpPr txBox="1"/>
              <p:nvPr/>
            </p:nvSpPr>
            <p:spPr>
              <a:xfrm>
                <a:off x="10970" y="4630"/>
                <a:ext cx="3385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58" name="文本框 154"/>
              <p:cNvSpPr txBox="1"/>
              <p:nvPr/>
            </p:nvSpPr>
            <p:spPr>
              <a:xfrm>
                <a:off x="5128" y="3088"/>
                <a:ext cx="1767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>
                  <a:latin typeface="微软雅黑 Light" charset="-122"/>
                  <a:ea typeface="微软雅黑 Light" charset="-122"/>
                </a:endParaRPr>
              </a:p>
            </p:txBody>
          </p:sp>
          <p:sp>
            <p:nvSpPr>
              <p:cNvPr id="35859" name="文本框 22"/>
              <p:cNvSpPr txBox="1"/>
              <p:nvPr/>
            </p:nvSpPr>
            <p:spPr>
              <a:xfrm>
                <a:off x="5128" y="4878"/>
                <a:ext cx="2327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>
                  <a:latin typeface="微软雅黑 Light" charset="-122"/>
                  <a:ea typeface="微软雅黑 Light" charset="-122"/>
                </a:endParaRPr>
              </a:p>
            </p:txBody>
          </p:sp>
          <p:cxnSp>
            <p:nvCxnSpPr>
              <p:cNvPr id="24" name="直接连接符 23"/>
              <p:cNvCxnSpPr/>
              <p:nvPr/>
            </p:nvCxnSpPr>
            <p:spPr>
              <a:xfrm flipV="1">
                <a:off x="6228" y="5120"/>
                <a:ext cx="513" cy="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>
                <a:off x="6760" y="4115"/>
                <a:ext cx="44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>
                <a:off x="6748" y="6089"/>
                <a:ext cx="43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>
                <a:off x="6788" y="4113"/>
                <a:ext cx="0" cy="20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864" name="文本框 27"/>
              <p:cNvSpPr txBox="1"/>
              <p:nvPr/>
            </p:nvSpPr>
            <p:spPr>
              <a:xfrm>
                <a:off x="7065" y="3788"/>
                <a:ext cx="4798" cy="258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1400">
                    <a:latin typeface="微软雅黑 Light" charset="-122"/>
                    <a:ea typeface="微软雅黑 Light" charset="-122"/>
                  </a:rPr>
                  <a:t>XXXXXXXXXXXXXXXXXXXXX</a:t>
                </a:r>
                <a:endParaRPr lang="en-US" altLang="zh-CN" sz="1400">
                  <a:latin typeface="微软雅黑 Light" charset="-122"/>
                  <a:ea typeface="微软雅黑 Light" charset="-12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CN" sz="1400">
                    <a:latin typeface="微软雅黑 Light" charset="-122"/>
                    <a:ea typeface="微软雅黑 Light" charset="-122"/>
                  </a:rPr>
                  <a:t>XXXXXXXXXXXXXXXXXXXX</a:t>
                </a:r>
                <a:endParaRPr lang="en-US" altLang="zh-CN" sz="1400">
                  <a:latin typeface="微软雅黑 Light" charset="-122"/>
                  <a:ea typeface="微软雅黑 Light" charset="-12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CN" sz="1400">
                    <a:latin typeface="微软雅黑 Light" charset="-122"/>
                    <a:ea typeface="微软雅黑 Light" charset="-122"/>
                  </a:rPr>
                  <a:t>XXXXXXXXXXXXXXXXXXXXXX</a:t>
                </a:r>
                <a:endParaRPr lang="en-US" altLang="zh-CN" sz="1400">
                  <a:latin typeface="微软雅黑 Light" charset="-122"/>
                  <a:ea typeface="微软雅黑 Light" charset="-12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CN" sz="1400">
                    <a:latin typeface="微软雅黑 Light" charset="-122"/>
                    <a:ea typeface="微软雅黑 Light" charset="-122"/>
                  </a:rPr>
                  <a:t>XXXXXXXXXXXXXXXXXXXXXXX</a:t>
                </a:r>
                <a:endParaRPr lang="en-US" altLang="zh-CN" sz="1400">
                  <a:latin typeface="微软雅黑 Light" charset="-122"/>
                  <a:ea typeface="微软雅黑 Light" charset="-12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CN" sz="1400">
                    <a:latin typeface="微软雅黑 Light" charset="-122"/>
                    <a:ea typeface="微软雅黑 Light" charset="-122"/>
                  </a:rPr>
                  <a:t>XXXXXXXXXXXXXXXXXXXX</a:t>
                </a:r>
                <a:endParaRPr lang="en-US" altLang="zh-CN" sz="1400">
                  <a:latin typeface="微软雅黑 Light" charset="-122"/>
                  <a:ea typeface="微软雅黑 Light" charset="-12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CN" sz="1400">
                    <a:latin typeface="微软雅黑 Light" charset="-122"/>
                    <a:ea typeface="微软雅黑 Light" charset="-122"/>
                  </a:rPr>
                  <a:t>XXXXXXXXXXXXXXXXXXXXX</a:t>
                </a:r>
                <a:endParaRPr lang="en-US" altLang="zh-CN" sz="1400">
                  <a:latin typeface="微软雅黑 Light" charset="-122"/>
                  <a:ea typeface="微软雅黑 Light" charset="-122"/>
                </a:endParaRPr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>
                <a:off x="10368" y="3773"/>
                <a:ext cx="44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>
                <a:off x="10293" y="6178"/>
                <a:ext cx="5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/>
            </p:nvCxnSpPr>
            <p:spPr>
              <a:xfrm flipH="1">
                <a:off x="10748" y="3715"/>
                <a:ext cx="5" cy="25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/>
            </p:nvCxnSpPr>
            <p:spPr>
              <a:xfrm flipV="1">
                <a:off x="6578" y="3336"/>
                <a:ext cx="4953" cy="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869" name="文本框 165"/>
              <p:cNvSpPr txBox="1"/>
              <p:nvPr/>
            </p:nvSpPr>
            <p:spPr>
              <a:xfrm>
                <a:off x="11470" y="3068"/>
                <a:ext cx="2385" cy="48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1400">
                    <a:latin typeface="微软雅黑 Light" charset="-122"/>
                    <a:ea typeface="微软雅黑 Light" charset="-122"/>
                  </a:rPr>
                  <a:t>输入文字</a:t>
                </a:r>
                <a:endParaRPr lang="zh-CN" altLang="en-US" sz="1400">
                  <a:latin typeface="微软雅黑 Light" charset="-122"/>
                  <a:ea typeface="微软雅黑 Light" charset="-122"/>
                </a:endParaRPr>
              </a:p>
            </p:txBody>
          </p:sp>
          <p:cxnSp>
            <p:nvCxnSpPr>
              <p:cNvPr id="34" name="直接连接符 33"/>
              <p:cNvCxnSpPr/>
              <p:nvPr/>
            </p:nvCxnSpPr>
            <p:spPr>
              <a:xfrm flipV="1">
                <a:off x="6748" y="9578"/>
                <a:ext cx="565" cy="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/>
            </p:nvCxnSpPr>
            <p:spPr>
              <a:xfrm>
                <a:off x="7273" y="8813"/>
                <a:ext cx="4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>
                <a:off x="7273" y="10218"/>
                <a:ext cx="47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/>
            </p:nvCxnSpPr>
            <p:spPr>
              <a:xfrm rot="16200000" flipH="1">
                <a:off x="6566" y="9506"/>
                <a:ext cx="1498" cy="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877" name="文本框 14"/>
            <p:cNvSpPr txBox="1"/>
            <p:nvPr/>
          </p:nvSpPr>
          <p:spPr>
            <a:xfrm>
              <a:off x="7888" y="8620"/>
              <a:ext cx="2750" cy="17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  <a:buSzTx/>
              </a:pPr>
              <a:r>
                <a:rPr lang="en-US" sz="1400" dirty="0">
                  <a:latin typeface="微软雅黑 Light" charset="-122"/>
                  <a:ea typeface="微软雅黑 Light" charset="-122"/>
                </a:rPr>
                <a:t>XXXXXXXXXXXXXXXXXXXXXXXXXXXXXXXXXXXXXXXXXXXXXXXXXXXXXXXXXXXXXXXXXXXX</a:t>
              </a:r>
              <a:endParaRPr lang="en-US" sz="1400" dirty="0">
                <a:latin typeface="微软雅黑 Light" charset="-122"/>
                <a:ea typeface="微软雅黑 Light" charset="-122"/>
              </a:endParaRPr>
            </a:p>
          </p:txBody>
        </p:sp>
      </p:grpSp>
      <p:sp>
        <p:nvSpPr>
          <p:cNvPr id="29697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055" y="412115"/>
            <a:ext cx="2240280" cy="535305"/>
          </a:xfrm>
          <a:prstGeom prst="rect">
            <a:avLst/>
          </a:prstGeom>
        </p:spPr>
      </p:pic>
      <p:sp>
        <p:nvSpPr>
          <p:cNvPr id="32769" name="ïśḷiḍè"/>
          <p:cNvSpPr txBox="1"/>
          <p:nvPr>
            <p:custDataLst>
              <p:tags r:id="rId2"/>
            </p:custDataLst>
          </p:nvPr>
        </p:nvSpPr>
        <p:spPr>
          <a:xfrm>
            <a:off x="681038" y="1192213"/>
            <a:ext cx="5287962" cy="523875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b" anchorCtr="0"/>
          <a:p>
            <a:pPr defTabSz="914400">
              <a:buSzPct val="25000"/>
              <a:tabLst>
                <a:tab pos="4210050" algn="l"/>
              </a:tabLst>
            </a:pPr>
            <a:r>
              <a:rPr lang="zh-CN" altLang="en-US" sz="2400" b="1" dirty="0">
                <a:solidFill>
                  <a:srgbClr val="00B5B1"/>
                </a:solidFill>
                <a:latin typeface="Arial" panose="020B0604020202020204" pitchFamily="34" charset="0"/>
                <a:ea typeface="等线" charset="-122"/>
                <a:sym typeface="Arial" panose="020B0604020202020204" pitchFamily="34" charset="0"/>
              </a:rPr>
              <a:t>输入文字</a:t>
            </a:r>
            <a:endParaRPr lang="zh-CN" altLang="en-US" sz="2400" b="1" dirty="0">
              <a:solidFill>
                <a:srgbClr val="00B5B1"/>
              </a:solidFill>
              <a:latin typeface="Arial" panose="020B0604020202020204" pitchFamily="34" charset="0"/>
              <a:ea typeface="等线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56590" y="951230"/>
            <a:ext cx="10570845" cy="2768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noProof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（一）输入文字</a:t>
            </a:r>
            <a:endParaRPr lang="zh-CN" altLang="en-US" sz="1600" noProof="1" dirty="0">
              <a:solidFill>
                <a:srgbClr val="00B5B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noProof="1" dirty="0">
                <a:solidFill>
                  <a:srgbClr val="00B5B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</a:t>
            </a:r>
            <a:r>
              <a:rPr lang="zh-CN" altLang="en-US" sz="1400" b="1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1、输入文字</a:t>
            </a:r>
            <a:endParaRPr lang="zh-CN" altLang="en-US" sz="1400" b="1" noProof="1" dirty="0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400" b="1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   </a:t>
            </a:r>
            <a:r>
              <a:rPr lang="en-US" altLang="zh-CN" sz="1400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zh-CN" altLang="en-US" sz="1400" b="1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</a:t>
            </a:r>
            <a:r>
              <a:rPr lang="zh-CN" altLang="en-US" sz="1400" noProof="1" dirty="0">
                <a:solidFill>
                  <a:schemeClr val="bg1">
                    <a:lumMod val="50000"/>
                  </a:schemeClr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   </a:t>
            </a:r>
            <a:endParaRPr lang="zh-CN" altLang="en-US" sz="1400" noProof="1" dirty="0">
              <a:solidFill>
                <a:schemeClr val="bg1">
                  <a:lumMod val="50000"/>
                </a:schemeClr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sp>
        <p:nvSpPr>
          <p:cNvPr id="36868" name="文本框 2"/>
          <p:cNvSpPr txBox="1"/>
          <p:nvPr/>
        </p:nvSpPr>
        <p:spPr>
          <a:xfrm>
            <a:off x="657225" y="4413250"/>
            <a:ext cx="1056957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en-US" altLang="zh-CN" sz="1400" b="1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 2</a:t>
            </a:r>
            <a:r>
              <a:rPr lang="zh-CN" altLang="en-US" sz="1400" b="1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、输入文字</a:t>
            </a:r>
            <a:endParaRPr lang="zh-CN" altLang="en-US" sz="1400" b="1">
              <a:solidFill>
                <a:srgbClr val="7F7F7F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    </a:t>
            </a:r>
            <a:r>
              <a:rPr lang="en-US" altLang="zh-CN" sz="1400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zh-CN" altLang="en-US" sz="1400">
                <a:solidFill>
                  <a:srgbClr val="7F7F7F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 </a:t>
            </a:r>
            <a:endParaRPr lang="zh-CN" altLang="en-US" sz="1400">
              <a:solidFill>
                <a:srgbClr val="7F7F7F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</p:txBody>
      </p:sp>
      <p:sp>
        <p:nvSpPr>
          <p:cNvPr id="3" name="文本框 4"/>
          <p:cNvSpPr txBox="1"/>
          <p:nvPr/>
        </p:nvSpPr>
        <p:spPr>
          <a:xfrm>
            <a:off x="8822690" y="68580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  <p:pic>
        <p:nvPicPr>
          <p:cNvPr id="5" name="图片 4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955" y="387350"/>
            <a:ext cx="2240280" cy="53530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文本框 99"/>
          <p:cNvSpPr txBox="1"/>
          <p:nvPr/>
        </p:nvSpPr>
        <p:spPr>
          <a:xfrm>
            <a:off x="6475413" y="1793875"/>
            <a:ext cx="5080000" cy="398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indent="357505"/>
            <a:endParaRPr lang="zh-CN" altLang="en-US" sz="2000">
              <a:latin typeface="Calibri" panose="020F0502020204030204" charset="0"/>
              <a:ea typeface="微软雅黑" panose="020B050302020402020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754063" y="1995488"/>
            <a:ext cx="108013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6" name="文本框 8"/>
          <p:cNvSpPr txBox="1"/>
          <p:nvPr/>
        </p:nvSpPr>
        <p:spPr>
          <a:xfrm>
            <a:off x="657225" y="1657350"/>
            <a:ext cx="10971213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400">
                <a:solidFill>
                  <a:srgbClr val="2DB5B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>
              <a:solidFill>
                <a:srgbClr val="2DB5B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755650" y="3074988"/>
            <a:ext cx="107997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8" name="文本框 10"/>
          <p:cNvSpPr txBox="1"/>
          <p:nvPr/>
        </p:nvSpPr>
        <p:spPr>
          <a:xfrm>
            <a:off x="655638" y="2738438"/>
            <a:ext cx="10971212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SzTx/>
            </a:pPr>
            <a:r>
              <a:rPr lang="zh-CN" altLang="en-US" sz="1400" dirty="0">
                <a:solidFill>
                  <a:srgbClr val="2DB5B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rgbClr val="2DB5B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755650" y="4156075"/>
            <a:ext cx="107997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0" name="文本框 24"/>
          <p:cNvSpPr txBox="1"/>
          <p:nvPr/>
        </p:nvSpPr>
        <p:spPr>
          <a:xfrm>
            <a:off x="692150" y="3849688"/>
            <a:ext cx="10863263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SzTx/>
            </a:pPr>
            <a:r>
              <a:rPr lang="zh-CN" altLang="en-US" sz="1400">
                <a:solidFill>
                  <a:srgbClr val="2DB5B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>
              <a:solidFill>
                <a:srgbClr val="2DB5B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37" name="直接连接符 36"/>
          <p:cNvCxnSpPr/>
          <p:nvPr/>
        </p:nvCxnSpPr>
        <p:spPr>
          <a:xfrm>
            <a:off x="755650" y="5227638"/>
            <a:ext cx="107997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2" name="文本框 38"/>
          <p:cNvSpPr txBox="1"/>
          <p:nvPr/>
        </p:nvSpPr>
        <p:spPr>
          <a:xfrm>
            <a:off x="692150" y="4891088"/>
            <a:ext cx="10863263" cy="3067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SzTx/>
            </a:pPr>
            <a:r>
              <a:rPr lang="zh-CN" altLang="en-US" sz="1400">
                <a:solidFill>
                  <a:srgbClr val="00B5B1"/>
                </a:solidFill>
                <a:latin typeface="微软雅黑 Light" charset="-122"/>
                <a:ea typeface="微软雅黑 Light" charset="-122"/>
                <a:sym typeface="微软雅黑" panose="020B0503020204020204" charset="-122"/>
              </a:rPr>
              <a:t>输入文字                                                                 </a:t>
            </a:r>
            <a:endParaRPr lang="zh-CN" altLang="en-US" sz="1400">
              <a:solidFill>
                <a:srgbClr val="00B5B1"/>
              </a:solidFill>
              <a:latin typeface="微软雅黑 Light" charset="-122"/>
              <a:ea typeface="微软雅黑 Light" charset="-122"/>
              <a:sym typeface="微软雅黑" panose="020B0503020204020204" charset="-122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10537825" y="3867150"/>
            <a:ext cx="1017588" cy="288925"/>
          </a:xfrm>
          <a:prstGeom prst="rect">
            <a:avLst/>
          </a:prstGeom>
          <a:solidFill>
            <a:srgbClr val="2DB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 fontAlgn="auto">
              <a:buClrTx/>
              <a:buSzTx/>
              <a:buFontTx/>
            </a:pPr>
            <a:r>
              <a:rPr lang="zh-CN" altLang="en-US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en-US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0537825" y="4940300"/>
            <a:ext cx="1017588" cy="287338"/>
          </a:xfrm>
          <a:prstGeom prst="rect">
            <a:avLst/>
          </a:prstGeom>
          <a:solidFill>
            <a:srgbClr val="2DB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 fontAlgn="auto">
              <a:buClrTx/>
              <a:buSzTx/>
              <a:buFontTx/>
            </a:pPr>
            <a:r>
              <a:rPr lang="zh-CN" altLang="zh-CN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zh-CN" sz="16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grpSp>
        <p:nvGrpSpPr>
          <p:cNvPr id="38925" name="组合 6"/>
          <p:cNvGrpSpPr/>
          <p:nvPr/>
        </p:nvGrpSpPr>
        <p:grpSpPr>
          <a:xfrm>
            <a:off x="754063" y="1706563"/>
            <a:ext cx="10801350" cy="1800225"/>
            <a:chOff x="1189" y="2688"/>
            <a:chExt cx="17010" cy="2833"/>
          </a:xfrm>
        </p:grpSpPr>
        <p:sp>
          <p:nvSpPr>
            <p:cNvPr id="55" name="矩形 54"/>
            <p:cNvSpPr/>
            <p:nvPr/>
          </p:nvSpPr>
          <p:spPr>
            <a:xfrm>
              <a:off x="16596" y="2688"/>
              <a:ext cx="1603" cy="454"/>
            </a:xfrm>
            <a:prstGeom prst="rect">
              <a:avLst/>
            </a:prstGeom>
            <a:solidFill>
              <a:srgbClr val="2DB5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 fontAlgn="auto">
                <a:buClrTx/>
                <a:buSzTx/>
                <a:buFontTx/>
              </a:pPr>
              <a:r>
                <a:rPr lang="zh-CN" altLang="zh-CN" sz="1600" strike="noStrike" noProof="1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zh-CN" sz="16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16596" y="4389"/>
              <a:ext cx="1547" cy="454"/>
            </a:xfrm>
            <a:prstGeom prst="rect">
              <a:avLst/>
            </a:prstGeom>
            <a:solidFill>
              <a:srgbClr val="2DB5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 fontAlgn="auto">
                <a:buClrTx/>
                <a:buSzTx/>
                <a:buFontTx/>
              </a:pPr>
              <a:r>
                <a:rPr lang="zh-CN" altLang="en-US" sz="1400" strike="noStrike" noProof="1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en-US" sz="14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1208" y="3173"/>
              <a:ext cx="16990" cy="624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l" fontAlgn="auto">
                <a:buClrTx/>
                <a:buSzTx/>
                <a:buFontTx/>
              </a:pPr>
              <a:r>
                <a:rPr lang="zh-CN" altLang="en-US" sz="1200" strike="noStrike" noProof="1" dirty="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en-US" sz="1200" strike="noStrike" noProof="1" dirty="0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1189" y="4897"/>
              <a:ext cx="16953" cy="624"/>
            </a:xfrm>
            <a:prstGeom prst="rect">
              <a:avLst/>
            </a:prstGeom>
            <a:solidFill>
              <a:srgbClr val="DD95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200" strike="noStrike" noProof="1" dirty="0">
                  <a:solidFill>
                    <a:schemeClr val="bg1"/>
                  </a:solidFill>
                  <a:latin typeface="微软雅黑 Light" charset="-122"/>
                  <a:ea typeface="微软雅黑 Light" charset="-122"/>
                  <a:cs typeface="微软雅黑 Light" charset="-122"/>
                  <a:sym typeface="+mn-ea"/>
                </a:rPr>
                <a:t>输入文字</a:t>
              </a:r>
              <a:endParaRPr lang="zh-CN" altLang="en-US" sz="1200" strike="noStrike" noProof="1" dirty="0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endParaRPr>
            </a:p>
          </p:txBody>
        </p:sp>
      </p:grpSp>
      <p:sp>
        <p:nvSpPr>
          <p:cNvPr id="4" name="矩形 3"/>
          <p:cNvSpPr/>
          <p:nvPr/>
        </p:nvSpPr>
        <p:spPr>
          <a:xfrm>
            <a:off x="719138" y="4191000"/>
            <a:ext cx="10836275" cy="395288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 fontAlgn="auto">
              <a:lnSpc>
                <a:spcPct val="100000"/>
              </a:lnSpc>
              <a:buClrTx/>
              <a:buSzTx/>
              <a:buFontTx/>
            </a:pPr>
            <a:r>
              <a:rPr lang="zh-CN" altLang="en-US" sz="12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en-US" sz="12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725" y="5257800"/>
            <a:ext cx="10834688" cy="427038"/>
          </a:xfrm>
          <a:prstGeom prst="rect">
            <a:avLst/>
          </a:prstGeom>
          <a:solidFill>
            <a:srgbClr val="DD9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 fontAlgn="auto">
              <a:lnSpc>
                <a:spcPct val="100000"/>
              </a:lnSpc>
              <a:buClrTx/>
              <a:buSzTx/>
              <a:buFontTx/>
            </a:pPr>
            <a:r>
              <a:rPr lang="zh-CN" altLang="en-US" sz="1200" strike="noStrike" noProof="1">
                <a:solidFill>
                  <a:schemeClr val="bg1"/>
                </a:solidFill>
                <a:latin typeface="微软雅黑 Light" charset="-122"/>
                <a:ea typeface="微软雅黑 Light" charset="-122"/>
                <a:cs typeface="微软雅黑 Light" charset="-122"/>
                <a:sym typeface="+mn-ea"/>
              </a:rPr>
              <a:t>输入文字</a:t>
            </a:r>
            <a:endParaRPr lang="zh-CN" altLang="en-US" sz="1200" strike="noStrike" noProof="1">
              <a:solidFill>
                <a:schemeClr val="bg1"/>
              </a:solidFill>
              <a:latin typeface="微软雅黑 Light" charset="-122"/>
              <a:ea typeface="微软雅黑 Light" charset="-122"/>
              <a:cs typeface="微软雅黑 Light" charset="-122"/>
              <a:sym typeface="+mn-ea"/>
            </a:endParaRPr>
          </a:p>
        </p:txBody>
      </p:sp>
      <p:sp>
        <p:nvSpPr>
          <p:cNvPr id="29697" name="文本框 4"/>
          <p:cNvSpPr txBox="1"/>
          <p:nvPr/>
        </p:nvSpPr>
        <p:spPr>
          <a:xfrm>
            <a:off x="8822690" y="692150"/>
            <a:ext cx="2240280" cy="50673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  <a:buSzTx/>
            </a:pPr>
            <a:r>
              <a:rPr lang="zh-CN" altLang="en-US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输入标题</a:t>
            </a:r>
            <a:r>
              <a:rPr lang="en-US" altLang="zh-CN" dirty="0">
                <a:solidFill>
                  <a:srgbClr val="2B395C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—</a:t>
            </a:r>
            <a:r>
              <a:rPr lang="zh-CN" altLang="en-US" dirty="0">
                <a:solidFill>
                  <a:srgbClr val="DD9540"/>
                </a:solidFill>
                <a:latin typeface="等线" charset="-122"/>
                <a:ea typeface="等线" charset="-122"/>
                <a:sym typeface="微软雅黑" panose="020B0503020204020204" charset="-122"/>
              </a:rPr>
              <a:t>输入内容</a:t>
            </a:r>
            <a:endParaRPr lang="zh-CN" altLang="en-US" dirty="0">
              <a:solidFill>
                <a:srgbClr val="DD9540"/>
              </a:solidFill>
              <a:latin typeface="等线" charset="-122"/>
              <a:ea typeface="等线" charset="-122"/>
              <a:sym typeface="微软雅黑" panose="020B0503020204020204" charset="-122"/>
            </a:endParaRPr>
          </a:p>
        </p:txBody>
      </p:sp>
      <p:pic>
        <p:nvPicPr>
          <p:cNvPr id="2" name="图片 1" descr="豫北医学院标志组合横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955" y="387350"/>
            <a:ext cx="2240280" cy="53530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标题 2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939800" y="3475355"/>
            <a:ext cx="4230370" cy="1233805"/>
          </a:xfrm>
        </p:spPr>
        <p:txBody>
          <a:bodyPr lIns="90000" tIns="46800" rIns="90000" bIns="46800" rtlCol="0" anchor="b" anchorCtr="0">
            <a:normAutofit fontScale="90000"/>
          </a:bodyPr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8000" b="1" i="0" u="none" strike="noStrike" kern="1200" cap="none" spc="150" normalizeH="0" baseline="0" noProof="1" dirty="0">
                <a:solidFill>
                  <a:srgbClr val="DD9540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微软雅黑" panose="020B0503020204020204" charset="-122"/>
              </a:rPr>
              <a:t>THANKS</a:t>
            </a:r>
            <a:endParaRPr kumimoji="0" lang="en-US" altLang="zh-CN" sz="8000" b="1" i="0" u="none" strike="noStrike" kern="1200" cap="none" spc="150" normalizeH="0" baseline="0" noProof="1" dirty="0">
              <a:solidFill>
                <a:srgbClr val="DD9540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pic>
        <p:nvPicPr>
          <p:cNvPr id="3" name="图片 2" descr="豫北医学院标志组合横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190" y="2731135"/>
            <a:ext cx="3656965" cy="87376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0*i*1"/>
  <p:tag name="KSO_WM_UNIT_LAYERLEVEL" val="1"/>
  <p:tag name="KSO_WM_TAG_VERSION" val="1.0"/>
  <p:tag name="KSO_WM_BEAUTIFY_FLAG" val="#wm#"/>
  <p:tag name="KSO_WM_UNIT_SUBTYPE" val="h"/>
  <p:tag name="KSO_WM_UNIT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general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9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9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2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2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3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4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4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5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5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6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6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7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7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8"/>
  <p:tag name="KSO_WM_UNIT_LAYERLEVEL" val="1"/>
  <p:tag name="KSO_WM_TAG_VERSION" val="1.0"/>
  <p:tag name="KSO_WM_BEAUTIFY_FLAG" val="#wm#"/>
  <p:tag name="KSO_WM_SLIDE_BACKGROUND_TYPE" val="general"/>
  <p:tag name="KSO_WM_UNIT_TYPE" val="i"/>
  <p:tag name="KSO_WM_UNIT_INDEX" val="8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UNIT_BK_DARK_LIGHT" val="2"/>
  <p:tag name="KSO_WM_SLIDE_BK_DARK_LIGHT" val="1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2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3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3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4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4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5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5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6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6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7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7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8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8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9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9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0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0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1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2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2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3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3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4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4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5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5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6"/>
  <p:tag name="KSO_WM_UNIT_LAYERLEVEL" val="1"/>
  <p:tag name="KSO_WM_TAG_VERSION" val="1.0"/>
  <p:tag name="KSO_WM_BEAUTIFY_FLAG" val="#wm#"/>
  <p:tag name="KSO_WM_SLIDE_BACKGROUND_TYPE" val="frame"/>
  <p:tag name="KSO_WM_SLIDE_BK_DARK_LIGHT" val="1"/>
  <p:tag name="KSO_WM_UNIT_TYPE" val="i"/>
  <p:tag name="KSO_WM_UNIT_INDEX" val="16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UNIT_BK_DARK_LIGHT" val="1"/>
  <p:tag name="KSO_WM_SLIDE_BK_DARK_LIGHT" val="2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leftRight"/>
  <p:tag name="KSO_WM_SLIDE_BK_DARK_LIGHT" val="2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2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2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3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4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4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5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5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7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7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6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6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8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8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9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9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UNIT_BK_DARK_LIGHT" val="1"/>
  <p:tag name="KSO_WM_SLIDE_BK_DARK_LIGHT" val="2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topBottom"/>
  <p:tag name="KSO_WM_SLIDE_BK_DARK_LIGHT" val="2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2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2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3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4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4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5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5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6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6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7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7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8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8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9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9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UNIT_BK_DARK_LIGHT" val="1"/>
  <p:tag name="KSO_WM_SLIDE_BK_DARK_LIGHT" val="2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bottomTop"/>
  <p:tag name="KSO_WM_SLIDE_BK_DARK_LIGHT" val="2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2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2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3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6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6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7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7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8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8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9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9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UNIT_BK_DARK_LIGHT" val="1"/>
  <p:tag name="KSO_WM_SLIDE_BK_DARK_LIGHT" val="2"/>
</p:tagLst>
</file>

<file path=ppt/tags/tag2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navigation"/>
  <p:tag name="KSO_WM_SLIDE_BK_DARK_LIGHT" val="2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2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3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4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4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5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5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6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6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7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7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8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8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9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9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belt"/>
  <p:tag name="KSO_WM_SLIDE_BK_DARK_LIGHT" val="1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belt"/>
  <p:tag name="KSO_WM_SLIDE_BK_DARK_LIGHT" val="1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UNIT_BK_DARK_LIGHT" val="2"/>
  <p:tag name="KSO_WM_SLIDE_BK_DARK_LIGHT" val="1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4"/>
  <p:tag name="KSO_WM_UNIT_LAYERLEVEL" val="1"/>
  <p:tag name="KSO_WM_TAG_VERSION" val="1.0"/>
  <p:tag name="KSO_WM_BEAUTIFY_FLAG" val="#wm#"/>
  <p:tag name="KSO_WM_UNIT_TYPE" val="i"/>
  <p:tag name="KSO_WM_UNIT_INDEX" val="4"/>
  <p:tag name="KSO_WM_SLIDE_BACKGROUND_TYPE" val="belt"/>
  <p:tag name="KSO_WM_SLIDE_BK_DARK_LIGHT" val="1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5"/>
  <p:tag name="KSO_WM_UNIT_LAYERLEVEL" val="1"/>
  <p:tag name="KSO_WM_TAG_VERSION" val="1.0"/>
  <p:tag name="KSO_WM_BEAUTIFY_FLAG" val="#wm#"/>
  <p:tag name="KSO_WM_UNIT_TYPE" val="i"/>
  <p:tag name="KSO_WM_UNIT_INDEX" val="5"/>
  <p:tag name="KSO_WM_SLIDE_BACKGROUND_TYPE" val="belt"/>
  <p:tag name="KSO_WM_SLIDE_BK_DARK_LIGHT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6"/>
  <p:tag name="KSO_WM_UNIT_LAYERLEVEL" val="1"/>
  <p:tag name="KSO_WM_TAG_VERSION" val="1.0"/>
  <p:tag name="KSO_WM_BEAUTIFY_FLAG" val="#wm#"/>
  <p:tag name="KSO_WM_UNIT_TYPE" val="i"/>
  <p:tag name="KSO_WM_UNIT_INDEX" val="6"/>
  <p:tag name="KSO_WM_SLIDE_BACKGROUND_TYPE" val="belt"/>
  <p:tag name="KSO_WM_SLIDE_BK_DARK_LIGHT" val="1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8"/>
  <p:tag name="KSO_WM_UNIT_LAYERLEVEL" val="1"/>
  <p:tag name="KSO_WM_TAG_VERSION" val="1.0"/>
  <p:tag name="KSO_WM_BEAUTIFY_FLAG" val="#wm#"/>
  <p:tag name="KSO_WM_UNIT_TYPE" val="i"/>
  <p:tag name="KSO_WM_UNIT_INDEX" val="8"/>
  <p:tag name="KSO_WM_SLIDE_BACKGROUND_TYPE" val="belt"/>
  <p:tag name="KSO_WM_SLIDE_BK_DARK_LIGHT" val="1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7"/>
  <p:tag name="KSO_WM_UNIT_LAYERLEVEL" val="1"/>
  <p:tag name="KSO_WM_TAG_VERSION" val="1.0"/>
  <p:tag name="KSO_WM_BEAUTIFY_FLAG" val="#wm#"/>
  <p:tag name="KSO_WM_UNIT_TYPE" val="i"/>
  <p:tag name="KSO_WM_UNIT_INDEX" val="7"/>
  <p:tag name="KSO_WM_SLIDE_BACKGROUND_TYPE" val="belt"/>
  <p:tag name="KSO_WM_SLIDE_BK_DARK_LIGHT" val="1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9"/>
  <p:tag name="KSO_WM_UNIT_LAYERLEVEL" val="1"/>
  <p:tag name="KSO_WM_TAG_VERSION" val="1.0"/>
  <p:tag name="KSO_WM_BEAUTIFY_FLAG" val="#wm#"/>
  <p:tag name="KSO_WM_UNIT_TYPE" val="i"/>
  <p:tag name="KSO_WM_UNIT_INDEX" val="9"/>
  <p:tag name="KSO_WM_SLIDE_BACKGROUND_TYPE" val="belt"/>
  <p:tag name="KSO_WM_SLIDE_BK_DARK_LIGHT" val="1"/>
</p:tagLst>
</file>

<file path=ppt/tags/tag2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0"/>
  <p:tag name="KSO_WM_UNIT_LAYERLEVEL" val="1"/>
  <p:tag name="KSO_WM_TAG_VERSION" val="1.0"/>
  <p:tag name="KSO_WM_BEAUTIFY_FLAG" val="#wm#"/>
  <p:tag name="KSO_WM_UNIT_TYPE" val="i"/>
  <p:tag name="KSO_WM_UNIT_INDEX" val="10"/>
  <p:tag name="KSO_WM_SLIDE_BACKGROUND_TYPE" val="belt"/>
  <p:tag name="KSO_WM_SLIDE_BK_DARK_LIGHT" val="1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1"/>
  <p:tag name="KSO_WM_UNIT_LAYERLEVEL" val="1"/>
  <p:tag name="KSO_WM_TAG_VERSION" val="1.0"/>
  <p:tag name="KSO_WM_BEAUTIFY_FLAG" val="#wm#"/>
  <p:tag name="KSO_WM_UNIT_TYPE" val="i"/>
  <p:tag name="KSO_WM_UNIT_INDEX" val="11"/>
  <p:tag name="KSO_WM_SLIDE_BACKGROUND_TYPE" val="belt"/>
  <p:tag name="KSO_WM_SLIDE_BK_DARK_LIGHT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2"/>
  <p:tag name="KSO_WM_UNIT_LAYERLEVEL" val="1"/>
  <p:tag name="KSO_WM_TAG_VERSION" val="1.0"/>
  <p:tag name="KSO_WM_BEAUTIFY_FLAG" val="#wm#"/>
  <p:tag name="KSO_WM_UNIT_TYPE" val="i"/>
  <p:tag name="KSO_WM_UNIT_INDEX" val="12"/>
  <p:tag name="KSO_WM_SLIDE_BACKGROUND_TYPE" val="belt"/>
  <p:tag name="KSO_WM_SLIDE_BK_DARK_LIGHT" val="1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3"/>
  <p:tag name="KSO_WM_UNIT_LAYERLEVEL" val="1"/>
  <p:tag name="KSO_WM_TAG_VERSION" val="1.0"/>
  <p:tag name="KSO_WM_BEAUTIFY_FLAG" val="#wm#"/>
  <p:tag name="KSO_WM_UNIT_TYPE" val="i"/>
  <p:tag name="KSO_WM_UNIT_INDEX" val="13"/>
  <p:tag name="KSO_WM_SLIDE_BACKGROUND_TYPE" val="belt"/>
  <p:tag name="KSO_WM_SLIDE_BK_DARK_LIGHT" val="1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4"/>
  <p:tag name="KSO_WM_UNIT_LAYERLEVEL" val="1"/>
  <p:tag name="KSO_WM_TAG_VERSION" val="1.0"/>
  <p:tag name="KSO_WM_BEAUTIFY_FLAG" val="#wm#"/>
  <p:tag name="KSO_WM_UNIT_TYPE" val="i"/>
  <p:tag name="KSO_WM_UNIT_INDEX" val="14"/>
  <p:tag name="KSO_WM_SLIDE_BACKGROUND_TYPE" val="belt"/>
  <p:tag name="KSO_WM_SLIDE_BK_DARK_LIGHT" val="1"/>
</p:tagLst>
</file>

<file path=ppt/tags/tag2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5"/>
  <p:tag name="KSO_WM_UNIT_LAYERLEVEL" val="1"/>
  <p:tag name="KSO_WM_TAG_VERSION" val="1.0"/>
  <p:tag name="KSO_WM_BEAUTIFY_FLAG" val="#wm#"/>
  <p:tag name="KSO_WM_UNIT_TYPE" val="i"/>
  <p:tag name="KSO_WM_UNIT_INDEX" val="15"/>
  <p:tag name="KSO_WM_SLIDE_BACKGROUND_TYPE" val="belt"/>
  <p:tag name="KSO_WM_SLIDE_BK_DARK_LIGHT" val="1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6"/>
  <p:tag name="KSO_WM_UNIT_LAYERLEVEL" val="1"/>
  <p:tag name="KSO_WM_TAG_VERSION" val="1.0"/>
  <p:tag name="KSO_WM_BEAUTIFY_FLAG" val="#wm#"/>
  <p:tag name="KSO_WM_UNIT_TYPE" val="i"/>
  <p:tag name="KSO_WM_UNIT_INDEX" val="16"/>
  <p:tag name="KSO_WM_SLIDE_BACKGROUND_TYPE" val="belt"/>
  <p:tag name="KSO_WM_SLIDE_BK_DARK_LIGHT" val="1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7"/>
  <p:tag name="KSO_WM_UNIT_LAYERLEVEL" val="1"/>
  <p:tag name="KSO_WM_TAG_VERSION" val="1.0"/>
  <p:tag name="KSO_WM_BEAUTIFY_FLAG" val="#wm#"/>
  <p:tag name="KSO_WM_UNIT_TYPE" val="i"/>
  <p:tag name="KSO_WM_UNIT_INDEX" val="17"/>
  <p:tag name="KSO_WM_SLIDE_BACKGROUND_TYPE" val="belt"/>
  <p:tag name="KSO_WM_SLIDE_BK_DARK_LIGHT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8"/>
  <p:tag name="KSO_WM_UNIT_LAYERLEVEL" val="1"/>
  <p:tag name="KSO_WM_TAG_VERSION" val="1.0"/>
  <p:tag name="KSO_WM_BEAUTIFY_FLAG" val="#wm#"/>
  <p:tag name="KSO_WM_UNIT_TYPE" val="i"/>
  <p:tag name="KSO_WM_UNIT_INDEX" val="18"/>
  <p:tag name="KSO_WM_SLIDE_BACKGROUND_TYPE" val="belt"/>
  <p:tag name="KSO_WM_SLIDE_BK_DARK_LIGHT" val="1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77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77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9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200977"/>
  <p:tag name="KSO_WM_TEMPLATE_THUMBS_INDEX" val="1、6、7、8、10、15"/>
  <p:tag name="KSO_WM_TEMPLATE_MASTER_TYPE" val="1"/>
  <p:tag name="KSO_WM_TEMPLATE_COLOR_TYPE" val="1"/>
  <p:tag name="KSO_WM_TEMPLATE_MASTER_THUMB_INDEX" val="12"/>
  <p:tag name="KSO_WM_UNIT_SHOW_EDIT_AREA_INDICATION" val="0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0977_1*i*1"/>
  <p:tag name="KSO_WM_TEMPLATE_CATEGORY" val="custom"/>
  <p:tag name="KSO_WM_TEMPLATE_INDEX" val="20200977"/>
  <p:tag name="KSO_WM_UNIT_LAYERLEVEL" val="1"/>
  <p:tag name="KSO_WM_TAG_VERSION" val="1.0"/>
  <p:tag name="KSO_WM_BEAUTIFY_FLAG" val="#wm#"/>
</p:tagLst>
</file>

<file path=ppt/tags/tag291.xml><?xml version="1.0" encoding="utf-8"?>
<p:tagLst xmlns:p="http://schemas.openxmlformats.org/presentationml/2006/main">
  <p:tag name="KSO_WM_UNIT_ISCONTENTSTITLE" val="0"/>
  <p:tag name="KSO_WM_UNIT_PRESET_TEXT" val="互联网智能产品大会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0977_1*a*1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UNIT_ISNUMDGMTITLE" val="0"/>
</p:tagLst>
</file>

<file path=ppt/tags/tag292.xml><?xml version="1.0" encoding="utf-8"?>
<p:tagLst xmlns:p="http://schemas.openxmlformats.org/presentationml/2006/main">
  <p:tag name="KSO_WM_SLIDE_ID" val="custom20200977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0977"/>
  <p:tag name="KSO_WM_SLIDE_LAYOUT" val="a_b_j"/>
  <p:tag name="KSO_WM_SLIDE_LAYOUT_CNT" val="1_1_1"/>
  <p:tag name="KSO_WM_TEMPLATE_THUMBS_INDEX" val="1、6、7、8、10、15"/>
  <p:tag name="KSO_WM_TEMPLATE_MASTER_TYPE" val="1"/>
  <p:tag name="KSO_WM_TEMPLATE_COLOR_TYPE" val="1"/>
  <p:tag name="KSO_WM_TEMPLATE_MASTER_THUMB_INDEX" val="12"/>
  <p:tag name="KSO_WM_SLIDE_MODEL_TYPE" val="cover"/>
</p:tagLst>
</file>

<file path=ppt/tags/tag2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i*2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DIAGRAM_GROUP_CODE" val="l1-1"/>
  <p:tag name="KSO_WM_UNIT_TYPE" val="i"/>
  <p:tag name="KSO_WM_UNIT_INDEX" val="2"/>
  <p:tag name="KSO_WM_UNIT_LINE_FORE_SCHEMECOLOR_INDEX" val="13"/>
  <p:tag name="KSO_WM_UNIT_LINE_FILL_TYPE" val="2"/>
  <p:tag name="KSO_WM_UNIT_USESOURCEFORMAT_APPLY" val="1"/>
</p:tagLst>
</file>

<file path=ppt/tags/tag2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a*1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UNIT_ISCONTENTSTITLE" val="1"/>
  <p:tag name="KSO_WM_UNIT_PRESET_TEXT" val="Content"/>
  <p:tag name="KSO_WM_UNIT_NOCLEAR" val="0"/>
  <p:tag name="KSO_WM_UNIT_VALUE" val="5"/>
  <p:tag name="KSO_WM_DIAGRAM_GROUP_CODE" val="l1-1"/>
  <p:tag name="KSO_WM_UNIT_TYPE" val="a"/>
  <p:tag name="KSO_WM_UNIT_INDEX" val="1"/>
  <p:tag name="KSO_WM_UNIT_ISNUMDGMTITLE" val="0"/>
  <p:tag name="KSO_WM_UNIT_TEXT_FILL_FORE_SCHEMECOLOR_INDEX" val="5"/>
  <p:tag name="KSO_WM_UNIT_TEXT_FILL_TYPE" val="1"/>
  <p:tag name="KSO_WM_UNIT_USESOURCEFORMAT_APPLY" val="1"/>
</p:tagLst>
</file>

<file path=ppt/tags/tag295.xml><?xml version="1.0" encoding="utf-8"?>
<p:tagLst xmlns:p="http://schemas.openxmlformats.org/presentationml/2006/main">
  <p:tag name="KSO_WM_DIAGRAM_VIRTUALLY_FRAME" val="{&quot;height&quot;:233.07503937007874,&quot;left&quot;:264.87503937007875,&quot;top&quot;:171.3,&quot;width&quot;:498.87496062992125}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1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1_1"/>
  <p:tag name="KSO_WM_UNIT_ISNUMDGMTITLE" val="0"/>
  <p:tag name="KSO_WM_UNIT_TEXT_FILL_FORE_SCHEMECOLOR_INDEX" val="13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2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1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1_1"/>
  <p:tag name="KSO_WM_UNIT_LINE_FORE_SCHEMECOLOR_INDEX" val="5"/>
  <p:tag name="KSO_WM_UNIT_LINE_FILL_TYPE" val="2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2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1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1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2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3_1"/>
  <p:tag name="KSO_WM_UNIT_ISNUMDGMTITLE" val="0"/>
  <p:tag name="KSO_WM_UNIT_TEXT_FILL_FORE_SCHEMECOLOR_INDEX" val="13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1"/>
  <p:tag name="KSO_WM_UNIT_LINE_FORE_SCHEMECOLOR_INDEX" val="5"/>
  <p:tag name="KSO_WM_UNIT_LINE_FILL_TYPE" val="2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2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2_1"/>
  <p:tag name="KSO_WM_UNIT_ISNUMDGMTITLE" val="0"/>
  <p:tag name="KSO_WM_UNIT_TEXT_FILL_FORE_SCHEMECOLOR_INDEX" val="13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2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2_1"/>
  <p:tag name="KSO_WM_UNIT_LINE_FORE_SCHEMECOLOR_INDEX" val="5"/>
  <p:tag name="KSO_WM_UNIT_LINE_FILL_TYPE" val="2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2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2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4_1"/>
  <p:tag name="KSO_WM_UNIT_ISNUMDGMTITLE" val="0"/>
  <p:tag name="KSO_WM_UNIT_TEXT_FILL_FORE_SCHEMECOLOR_INDEX" val="13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1"/>
  <p:tag name="KSO_WM_UNIT_LINE_FORE_SCHEMECOLOR_INDEX" val="5"/>
  <p:tag name="KSO_WM_UNIT_LINE_FILL_TYPE" val="2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3_1"/>
  <p:tag name="KSO_WM_UNIT_ISNUMDGMTITLE" val="0"/>
  <p:tag name="KSO_WM_UNIT_TEXT_FILL_FORE_SCHEMECOLOR_INDEX" val="13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1"/>
  <p:tag name="KSO_WM_UNIT_LINE_FORE_SCHEMECOLOR_INDEX" val="5"/>
  <p:tag name="KSO_WM_UNIT_LINE_FILL_TYPE" val="2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3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3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a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UNIT_ISCONTENTSTITLE" val="0"/>
  <p:tag name="KSO_WM_UNIT_PRESET_TEXT" val="点击此处添加小标题"/>
  <p:tag name="KSO_WM_UNIT_NOCLEAR" val="0"/>
  <p:tag name="KSO_WM_UNIT_VALUE" val="9"/>
  <p:tag name="KSO_WM_DIAGRAM_GROUP_CODE" val="l1-1"/>
  <p:tag name="KSO_WM_UNIT_TYPE" val="l_h_a"/>
  <p:tag name="KSO_WM_UNIT_INDEX" val="1_4_1"/>
  <p:tag name="KSO_WM_UNIT_ISNUMDGMTITLE" val="0"/>
  <p:tag name="KSO_WM_UNIT_TEXT_FILL_FORE_SCHEMECOLOR_INDEX" val="13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1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1"/>
  <p:tag name="KSO_WM_UNIT_LINE_FORE_SCHEMECOLOR_INDEX" val="5"/>
  <p:tag name="KSO_WM_UNIT_LINE_FILL_TYPE" val="2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4*l_h_i*1_4_2"/>
  <p:tag name="KSO_WM_TEMPLATE_CATEGORY" val="custom"/>
  <p:tag name="KSO_WM_TEMPLATE_INDEX" val="20200977"/>
  <p:tag name="KSO_WM_UNIT_LAYERLEVEL" val="1_1_1"/>
  <p:tag name="KSO_WM_TAG_VERSION" val="1.0"/>
  <p:tag name="KSO_WM_BEAUTIFY_FLAG" val="#wm#"/>
  <p:tag name="KSO_WM_DIAGRAM_GROUP_CODE" val="l1-1"/>
  <p:tag name="KSO_WM_UNIT_TYPE" val="l_h_i"/>
  <p:tag name="KSO_WM_UNIT_INDEX" val="1_4_2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  <p:tag name="KSO_WM_DIAGRAM_VIRTUALLY_FRAME" val="{&quot;height&quot;:233.07503937007874,&quot;left&quot;:264.87503937007875,&quot;top&quot;:171.3,&quot;width&quot;:498.87496062992125}"/>
</p:tagLst>
</file>

<file path=ppt/tags/tag314.xml><?xml version="1.0" encoding="utf-8"?>
<p:tagLst xmlns:p="http://schemas.openxmlformats.org/presentationml/2006/main">
  <p:tag name="KSO_WM_SLIDE_ID" val="custom20200977_4"/>
  <p:tag name="KSO_WM_TEMPLATE_SUBCATEGORY" val="0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00977"/>
  <p:tag name="KSO_WM_SLIDE_TYPE" val="contents"/>
  <p:tag name="KSO_WM_SLIDE_SUBTYPE" val="diag"/>
  <p:tag name="KSO_WM_DIAGRAM_GROUP_CODE" val="l1-1"/>
  <p:tag name="KSO_WM_SLIDE_DIAGTYPE" val="l"/>
  <p:tag name="KSO_WM_SLIDE_LAYOUT" val="a_l"/>
  <p:tag name="KSO_WM_SLIDE_LAYOUT_CNT" val="1_1"/>
  <p:tag name="KSO_WM_TEMPLATE_MASTER_TYPE" val="1"/>
  <p:tag name="KSO_WM_TEMPLATE_COLOR_TYPE" val="1"/>
</p:tagLst>
</file>

<file path=ppt/tags/tag315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316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317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3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77_15*a*1"/>
  <p:tag name="KSO_WM_TEMPLATE_CATEGORY" val="custom"/>
  <p:tag name="KSO_WM_TEMPLATE_INDEX" val="20200977"/>
  <p:tag name="KSO_WM_UNIT_LAYERLEVEL" val="1"/>
  <p:tag name="KSO_WM_TAG_VERSION" val="1.0"/>
  <p:tag name="KSO_WM_BEAUTIFY_FLAG" val="#wm#"/>
  <p:tag name="KSO_WM_UNIT_ISCONTENTSTITLE" val="0"/>
  <p:tag name="KSO_WM_UNIT_PRESET_TEXT" val="THANKS"/>
  <p:tag name="KSO_WM_UNIT_NOCLEAR" val="1"/>
  <p:tag name="KSO_WM_UNIT_VALUE" val="6"/>
  <p:tag name="KSO_WM_UNIT_TYPE" val="a"/>
  <p:tag name="KSO_WM_UNIT_INDEX" val="1"/>
  <p:tag name="KSO_WM_UNIT_ISNUMDGMTITLE" val="0"/>
</p:tagLst>
</file>

<file path=ppt/tags/tag319.xml><?xml version="1.0" encoding="utf-8"?>
<p:tagLst xmlns:p="http://schemas.openxmlformats.org/presentationml/2006/main">
  <p:tag name="KSO_WM_SLIDE_ID" val="custom20200977_15"/>
  <p:tag name="KSO_WM_TEMPLATE_SUBCATEGORY" val="0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0977"/>
  <p:tag name="KSO_WM_SLIDE_TYPE" val="endPage"/>
  <p:tag name="KSO_WM_SLIDE_SUBTYPE" val="pureTxt"/>
  <p:tag name="KSO_WM_SLIDE_LAYOUT" val="a_b_j"/>
  <p:tag name="KSO_WM_SLIDE_LAYOUT_CNT" val="1_1_1"/>
  <p:tag name="KSO_WM_TEMPLATE_MASTER_TYPE" val="1"/>
  <p:tag name="KSO_WM_TEMPLATE_COLOR_TYPE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自定义 2">
      <a:dk1>
        <a:srgbClr val="000000"/>
      </a:dk1>
      <a:lt1>
        <a:srgbClr val="FFFFFF"/>
      </a:lt1>
      <a:dk2>
        <a:srgbClr val="3B363C"/>
      </a:dk2>
      <a:lt2>
        <a:srgbClr val="FFFFFF"/>
      </a:lt2>
      <a:accent1>
        <a:srgbClr val="DCAC66"/>
      </a:accent1>
      <a:accent2>
        <a:srgbClr val="C6BB6C"/>
      </a:accent2>
      <a:accent3>
        <a:srgbClr val="B0CA7D"/>
      </a:accent3>
      <a:accent4>
        <a:srgbClr val="98D495"/>
      </a:accent4>
      <a:accent5>
        <a:srgbClr val="83DEB2"/>
      </a:accent5>
      <a:accent6>
        <a:srgbClr val="72E4D0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">
    <a:dk1>
      <a:srgbClr val="000000"/>
    </a:dk1>
    <a:lt1>
      <a:srgbClr val="FFFFFF"/>
    </a:lt1>
    <a:dk2>
      <a:srgbClr val="3B363C"/>
    </a:dk2>
    <a:lt2>
      <a:srgbClr val="FFFFFF"/>
    </a:lt2>
    <a:accent1>
      <a:srgbClr val="DCAC66"/>
    </a:accent1>
    <a:accent2>
      <a:srgbClr val="C6BB6C"/>
    </a:accent2>
    <a:accent3>
      <a:srgbClr val="B0CA7D"/>
    </a:accent3>
    <a:accent4>
      <a:srgbClr val="98D495"/>
    </a:accent4>
    <a:accent5>
      <a:srgbClr val="83DEB2"/>
    </a:accent5>
    <a:accent6>
      <a:srgbClr val="72E4D0"/>
    </a:accent6>
    <a:hlink>
      <a:srgbClr val="658BD5"/>
    </a:hlink>
    <a:folHlink>
      <a:srgbClr val="9F69A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1952</Words>
  <Application>WPS 演示</Application>
  <PresentationFormat>自定义</PresentationFormat>
  <Paragraphs>165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微软雅黑</vt:lpstr>
      <vt:lpstr>汉仪旗黑-85S</vt:lpstr>
      <vt:lpstr>(使用中文字体)</vt:lpstr>
      <vt:lpstr>Perpetua Titling MT</vt:lpstr>
      <vt:lpstr>微软雅黑 Light</vt:lpstr>
      <vt:lpstr>黑体</vt:lpstr>
      <vt:lpstr>等线</vt:lpstr>
      <vt:lpstr>Arial Unicode MS</vt:lpstr>
      <vt:lpstr>Office 主题</vt:lpstr>
      <vt:lpstr>2_Office 主题​​</vt:lpstr>
      <vt:lpstr>XXXXXXXXXXX实施意见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关于加快校园文化建设的实施意见</dc:title>
  <dc:creator/>
  <cp:lastModifiedBy>杨瑞丰</cp:lastModifiedBy>
  <cp:revision>137</cp:revision>
  <dcterms:created xsi:type="dcterms:W3CDTF">2020-06-12T06:32:00Z</dcterms:created>
  <dcterms:modified xsi:type="dcterms:W3CDTF">2026-01-04T07:15:54Z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CA377B0762FD44D5A34AF460B70C0AEF</vt:lpwstr>
  </property>
</Properties>
</file>