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9"/>
  </p:notesMasterIdLst>
  <p:sldIdLst>
    <p:sldId id="256" r:id="rId7"/>
    <p:sldId id="257" r:id="rId8"/>
    <p:sldId id="258" r:id="rId10"/>
    <p:sldId id="286" r:id="rId11"/>
    <p:sldId id="497" r:id="rId12"/>
    <p:sldId id="320" r:id="rId13"/>
    <p:sldId id="322" r:id="rId14"/>
    <p:sldId id="319" r:id="rId15"/>
    <p:sldId id="494" r:id="rId16"/>
    <p:sldId id="499" r:id="rId17"/>
    <p:sldId id="498" r:id="rId18"/>
    <p:sldId id="495" r:id="rId19"/>
    <p:sldId id="377" r:id="rId20"/>
    <p:sldId id="500" r:id="rId21"/>
    <p:sldId id="496" r:id="rId22"/>
    <p:sldId id="501" r:id="rId23"/>
    <p:sldId id="502" r:id="rId24"/>
    <p:sldId id="259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162"/>
    <a:srgbClr val="09405E"/>
    <a:srgbClr val="148CD6"/>
    <a:srgbClr val="106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44" y="72"/>
      </p:cViewPr>
      <p:guideLst>
        <p:guide orient="horz" pos="2336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微软雅黑 Light" panose="020B0502040204020203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2000</c:v>
                </c:pt>
                <c:pt idx="1">
                  <c:v>400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c3875d1-1967-443f-9d9f-a27ef353b680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c9a0408-c2ec-4dc5-9502-cf0b17d4ee11}"/>
      </c:ext>
    </c:extLst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b2139d7-cf4c-42d3-8c51-fa0b24d64ef9}"/>
      </c:ext>
    </c:extLst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74a0e51-dc06-4e7f-b724-9d47ceffaa13}"/>
      </c:ext>
    </c:extLst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编辑文字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60ea4fe-d168-4b1e-b24b-53c0d4cfd043}"/>
      </c:ext>
    </c:extLst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  <a:r>
              <a:t>编辑文字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崇德书院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世界历史文化</c:v>
                </c:pt>
                <c:pt idx="1">
                  <c:v>中国文史经典</c:v>
                </c:pt>
                <c:pt idx="2">
                  <c:v>中国文化传承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大标宋简体" panose="02010601030101010101" charset="-122"/>
                <a:ea typeface="方正大标宋简体" panose="02010601030101010101" charset="-122"/>
                <a:cs typeface="方正大标宋简体" panose="02010601030101010101" charset="-122"/>
                <a:sym typeface="方正大标宋简体" panose="02010601030101010101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方正大标宋简体" panose="02010601030101010101" charset="-122"/>
              <a:ea typeface="方正大标宋简体" panose="02010601030101010101" charset="-122"/>
              <a:cs typeface="方正大标宋简体" panose="02010601030101010101" charset="-122"/>
              <a:sym typeface="方正大标宋简体" panose="02010601030101010101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1f19676-104e-4bc8-8d45-ae66157c2fa9}"/>
      </c:ext>
    </c:extLst>
  </c:chart>
  <c:spPr>
    <a:noFill/>
    <a:ln>
      <a:noFill/>
    </a:ln>
    <a:effectLst/>
  </c:spPr>
  <c:txPr>
    <a:bodyPr/>
    <a:lstStyle/>
    <a:p>
      <a:pPr>
        <a:defRPr lang="zh-CN">
          <a:latin typeface="方正大标宋简体" panose="02010601030101010101" charset="-122"/>
          <a:ea typeface="方正大标宋简体" panose="02010601030101010101" charset="-122"/>
          <a:cs typeface="方正大标宋简体" panose="02010601030101010101" charset="-122"/>
          <a:sym typeface="方正大标宋简体" panose="02010601030101010101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25A7-BB31-4AA7-812E-6A317F6670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F88B-9D5A-4713-8DF6-F68F2B53DF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EAF-19BF-4AB3-BF7D-60C12EF9DBF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4C64-8EE2-480F-8FD6-711D7ABE78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0F72-7791-44A9-8D40-AC1402685C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74C8-270A-4B34-9FDB-0B40AFBE9B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2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0D84-E1B9-4EA7-8EA3-0D355656BF3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5B83-2D76-4836-9B79-2C2920C25F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FCD9-2380-4A90-B48A-DDCF6F08527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39D-E2BA-4612-AA04-6E7C8FCDC4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8F18-905E-43E7-BAE3-7F42DD6B547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8E68-5F44-4E83-B4F9-1A9A6E5B99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9A20-0B0B-4F09-88CB-AF5F165EA9E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2F82-89F1-4C5F-AA4A-C3AD414836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C9E4-CF3A-43B6-80F4-41EA5978544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7A0-5993-4916-A238-6A8A4ED0FB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D456-6D32-4864-8555-BC28A027F3E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358B-800F-4FDC-BB2D-9D214FE71D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6BF0-83FE-48F0-8A47-9DC2FE2E481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8125-583F-462A-AB54-03E5A7D206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6889-B120-47B5-A5A6-F5A6A472830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3132-B433-4B6C-9805-1A69FFFD33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595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3" cstate="screen"/>
          <a:srcRect t="12222"/>
          <a:stretch>
            <a:fillRect/>
          </a:stretch>
        </p:blipFill>
        <p:spPr bwMode="auto">
          <a:xfrm>
            <a:off x="1595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59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7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D0C23B-8A91-4EC1-A3F0-27068F07F466}" type="datetimeFigureOut">
              <a:rPr lang="zh-CN" altLang="en-US"/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72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72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B57799C-93CD-4B42-8CA6-AEEF15BB385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7" Type="http://schemas.openxmlformats.org/officeDocument/2006/relationships/image" Target="../media/image7.png"/><Relationship Id="rId6" Type="http://schemas.openxmlformats.org/officeDocument/2006/relationships/image" Target="../media/image8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4" Type="http://schemas.openxmlformats.org/officeDocument/2006/relationships/slideLayout" Target="../slideLayouts/slideLayout40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7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919095" y="2112010"/>
            <a:ext cx="6353175" cy="1656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400"/>
              </a:lnSpc>
            </a:pPr>
            <a:r>
              <a:rPr lang="en-US" altLang="zh-CN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X X X X X X X X X X</a:t>
            </a:r>
            <a:br>
              <a:rPr lang="zh-CN" altLang="en-US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</a:br>
            <a:r>
              <a:rPr lang="zh-CN" altLang="en-US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工 作 汇 报</a:t>
            </a:r>
            <a:endParaRPr lang="zh-CN" alt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3" name="副标题 2"/>
          <p:cNvSpPr/>
          <p:nvPr/>
        </p:nvSpPr>
        <p:spPr>
          <a:xfrm>
            <a:off x="4319270" y="4538980"/>
            <a:ext cx="3553460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单位名称</a:t>
            </a:r>
            <a:endParaRPr lang="zh-CN" altLang="zh-CN" sz="16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  <a:p>
            <a:r>
              <a:rPr lang="en-US" altLang="zh-CN" sz="1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XXXX</a:t>
            </a:r>
            <a:r>
              <a:rPr lang="zh-CN" altLang="en-US" sz="1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年</a:t>
            </a:r>
            <a:r>
              <a:rPr lang="en-US" altLang="zh-CN" sz="1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XX</a:t>
            </a:r>
            <a:r>
              <a:rPr lang="zh-CN" altLang="en-US" sz="1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月</a:t>
            </a:r>
            <a:endParaRPr lang="zh-CN" altLang="en-US" sz="16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pic>
        <p:nvPicPr>
          <p:cNvPr id="5" name="图片 4" descr="标志组合横白（白边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20" y="1226185"/>
            <a:ext cx="3756025" cy="944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450590" y="1640205"/>
            <a:ext cx="45243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3" name="直接连接符 32"/>
          <p:cNvCxnSpPr/>
          <p:nvPr/>
        </p:nvCxnSpPr>
        <p:spPr>
          <a:xfrm flipV="1">
            <a:off x="5713095" y="1640205"/>
            <a:ext cx="0" cy="2057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6" name="直接连接符 35"/>
          <p:cNvCxnSpPr/>
          <p:nvPr/>
        </p:nvCxnSpPr>
        <p:spPr>
          <a:xfrm>
            <a:off x="3451225" y="2240280"/>
            <a:ext cx="45243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cxnSp>
        <p:nvCxnSpPr>
          <p:cNvPr id="37" name="直接连接符 36"/>
          <p:cNvCxnSpPr/>
          <p:nvPr/>
        </p:nvCxnSpPr>
        <p:spPr>
          <a:xfrm>
            <a:off x="3279140" y="3416935"/>
            <a:ext cx="500316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</p:cxnSp>
      <p:sp>
        <p:nvSpPr>
          <p:cNvPr id="38" name="矩形 37"/>
          <p:cNvSpPr/>
          <p:nvPr/>
        </p:nvSpPr>
        <p:spPr>
          <a:xfrm>
            <a:off x="3451225" y="1043940"/>
            <a:ext cx="4524375" cy="596265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zh-CN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460750" y="2259330"/>
            <a:ext cx="2042795" cy="59182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ctr" defTabSz="914400">
              <a:buClrTx/>
              <a:buSzTx/>
              <a:buFont typeface="Arial" panose="020B0604020202020204" pitchFamily="34" charset="0"/>
            </a:pPr>
            <a:r>
              <a:rPr lang="zh-CN" altLang="en-US" sz="1600" b="1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输入文字</a:t>
            </a:r>
            <a:endParaRPr lang="zh-CN" altLang="en-US" sz="1600" b="1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63285" y="2259330"/>
            <a:ext cx="2021840" cy="57277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lvl="0" algn="ctr" defTabSz="914400">
              <a:buClrTx/>
              <a:buSzTx/>
              <a:buFont typeface="Arial" panose="020B0604020202020204" pitchFamily="34" charset="0"/>
            </a:pPr>
            <a:r>
              <a:rPr lang="zh-CN" altLang="en-US" sz="1600" b="1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  <a:sym typeface="+mn-ea"/>
              </a:rPr>
              <a:t>输入文字</a:t>
            </a:r>
            <a:endParaRPr lang="zh-CN" altLang="en-US" sz="1600" b="1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  <a:sym typeface="+mn-ea"/>
            </a:endParaRPr>
          </a:p>
        </p:txBody>
      </p:sp>
      <p:sp>
        <p:nvSpPr>
          <p:cNvPr id="43" name="矩形: 圆角 51"/>
          <p:cNvSpPr/>
          <p:nvPr/>
        </p:nvSpPr>
        <p:spPr>
          <a:xfrm>
            <a:off x="4577080" y="343090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矩形: 圆角 51"/>
          <p:cNvSpPr/>
          <p:nvPr/>
        </p:nvSpPr>
        <p:spPr>
          <a:xfrm>
            <a:off x="3283585" y="343090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矩形: 圆角 51"/>
          <p:cNvSpPr/>
          <p:nvPr/>
        </p:nvSpPr>
        <p:spPr>
          <a:xfrm>
            <a:off x="7670800" y="343090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矩形: 圆角 51"/>
          <p:cNvSpPr/>
          <p:nvPr/>
        </p:nvSpPr>
        <p:spPr>
          <a:xfrm>
            <a:off x="6649085" y="343090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矩形: 圆角 51"/>
          <p:cNvSpPr/>
          <p:nvPr/>
        </p:nvSpPr>
        <p:spPr>
          <a:xfrm>
            <a:off x="5611495" y="3430905"/>
            <a:ext cx="622935" cy="5842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2830830" y="4109720"/>
            <a:ext cx="14903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4435475" y="410908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 flipH="1">
            <a:off x="5596255" y="4236720"/>
            <a:ext cx="367030" cy="2304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5470525" y="410908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6501130" y="409638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7522845" y="4095115"/>
            <a:ext cx="918845" cy="2431415"/>
          </a:xfrm>
          <a:prstGeom prst="roundRect">
            <a:avLst/>
          </a:prstGeom>
          <a:noFill/>
          <a:ln w="9525" cap="flat" cmpd="sng" algn="ctr">
            <a:solidFill>
              <a:srgbClr val="148CD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67355" y="4236085"/>
            <a:ext cx="367030" cy="2431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11040" y="4236720"/>
            <a:ext cx="367030" cy="2431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6554470" y="4236085"/>
            <a:ext cx="367030" cy="2304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7670800" y="4236085"/>
            <a:ext cx="367030" cy="230441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lang="zh-CN" altLang="en-US" sz="1200">
                <a:solidFill>
                  <a:schemeClr val="accent1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输入文字</a:t>
            </a:r>
            <a:endParaRPr lang="zh-CN" altLang="en-US" sz="1200">
              <a:solidFill>
                <a:schemeClr val="accent1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grpSp>
        <p:nvGrpSpPr>
          <p:cNvPr id="9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10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11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5785" y="2499995"/>
            <a:ext cx="8575040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输入文字</a:t>
            </a:r>
            <a:endParaRPr lang="zh-CN" altLang="en-US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4805" y="2193290"/>
            <a:ext cx="8889365" cy="302006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4</a:t>
              </a:r>
              <a:endParaRPr lang="en-US" altLang="zh-CN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pic>
        <p:nvPicPr>
          <p:cNvPr id="4" name="图片 3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738120"/>
            <a:ext cx="1327785" cy="1324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255905" y="223520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2634615" y="222885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5076825" y="222885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7459980" y="2219325"/>
          <a:ext cx="2275205" cy="230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9693910" y="2226310"/>
          <a:ext cx="2418715" cy="27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2645410" y="1524635"/>
            <a:ext cx="0" cy="370840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118735" y="1524635"/>
            <a:ext cx="0" cy="372745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53630" y="1524635"/>
            <a:ext cx="0" cy="370840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733915" y="1524635"/>
            <a:ext cx="0" cy="3698875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73405" y="1720850"/>
            <a:ext cx="182181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54655" y="1725930"/>
            <a:ext cx="17913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56860" y="1724660"/>
            <a:ext cx="18923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72705" y="1716405"/>
            <a:ext cx="185102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66960" y="1699895"/>
            <a:ext cx="18707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zh-CN" altLang="en-US" sz="1400"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510" y="4520565"/>
            <a:ext cx="1413510" cy="300990"/>
          </a:xfrm>
          <a:prstGeom prst="rect">
            <a:avLst/>
          </a:prstGeom>
        </p:spPr>
      </p:pic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 descr="7标志组合横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2"/>
            </p:custDataLst>
          </p:nvPr>
        </p:nvSpPr>
        <p:spPr>
          <a:xfrm>
            <a:off x="913765" y="1083310"/>
            <a:ext cx="6388735" cy="3987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atinLnBrk="0"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输入文字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06750" y="1911985"/>
            <a:ext cx="2143125" cy="284797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3765" y="1911985"/>
            <a:ext cx="2143125" cy="28479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大标宋简体" panose="02010601030101010101" charset="-122"/>
                <a:ea typeface="方正大标宋简体" panose="02010601030101010101" charset="-122"/>
              </a:rPr>
              <a:t>   </a:t>
            </a:r>
            <a:endParaRPr lang="zh-CN" altLang="en-US" sz="1200" smtClean="0">
              <a:ln>
                <a:noFill/>
              </a:ln>
              <a:solidFill>
                <a:schemeClr val="bg1"/>
              </a:solidFill>
              <a:effectLst/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3130" y="1899285"/>
            <a:ext cx="21437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    </a:t>
            </a:r>
            <a:endParaRPr lang="en-US" altLang="zh-CN" sz="1200" spc="0"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0405" y="1911985"/>
            <a:ext cx="214376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输入文字       </a:t>
            </a:r>
            <a:endParaRPr lang="zh-CN" altLang="en-US" sz="1200" spc="0"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06720" y="1911350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94525" y="1911985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89950" y="1911985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70135" y="1921510"/>
            <a:ext cx="1327785" cy="28428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06720" y="1921510"/>
            <a:ext cx="132778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94525" y="1911985"/>
            <a:ext cx="132778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9950" y="1899285"/>
            <a:ext cx="1327785" cy="575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12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  <a:p>
            <a:pPr lvl="0" algn="l">
              <a:lnSpc>
                <a:spcPct val="150000"/>
              </a:lnSpc>
            </a:pPr>
            <a:r>
              <a:rPr lang="zh-CN" altLang="en-US" sz="900" spc="0">
                <a:solidFill>
                  <a:srgbClr val="09416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+mn-ea"/>
              </a:rPr>
              <a:t>      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70135" y="1921510"/>
            <a:ext cx="132778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>
              <a:lnSpc>
                <a:spcPct val="150000"/>
              </a:lnSpc>
            </a:pPr>
            <a:r>
              <a:rPr lang="zh-CN" altLang="en-US" sz="1200" b="1" spc="0">
                <a:solidFill>
                  <a:srgbClr val="094162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900" spc="0">
              <a:solidFill>
                <a:srgbClr val="094162"/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5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pic>
        <p:nvPicPr>
          <p:cNvPr id="8" name="图片 7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738120"/>
            <a:ext cx="1327785" cy="1324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5091548" y="2654119"/>
            <a:ext cx="2008906" cy="2008904"/>
          </a:xfrm>
          <a:prstGeom prst="ellipse">
            <a:avLst/>
          </a:prstGeom>
          <a:solidFill>
            <a:srgbClr val="B2BEC4">
              <a:lumMod val="20000"/>
              <a:lumOff val="80000"/>
            </a:srgbClr>
          </a:solidFill>
          <a:ln w="101600" cap="flat" cmpd="sng" algn="ctr">
            <a:solidFill>
              <a:srgbClr val="8B99A2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任意形状 43"/>
          <p:cNvSpPr/>
          <p:nvPr>
            <p:custDataLst>
              <p:tags r:id="rId3"/>
            </p:custDataLst>
          </p:nvPr>
        </p:nvSpPr>
        <p:spPr>
          <a:xfrm rot="5400000">
            <a:off x="1226820" y="1882775"/>
            <a:ext cx="3902075" cy="3437255"/>
          </a:xfrm>
          <a:custGeom>
            <a:avLst/>
            <a:gdLst>
              <a:gd name="connsiteX0" fmla="*/ 0 w 3311237"/>
              <a:gd name="connsiteY0" fmla="*/ 3210701 h 3437011"/>
              <a:gd name="connsiteX1" fmla="*/ 0 w 3311237"/>
              <a:gd name="connsiteY1" fmla="*/ 643030 h 3437011"/>
              <a:gd name="connsiteX2" fmla="*/ 226310 w 3311237"/>
              <a:gd name="connsiteY2" fmla="*/ 416720 h 3437011"/>
              <a:gd name="connsiteX3" fmla="*/ 1427775 w 3311237"/>
              <a:gd name="connsiteY3" fmla="*/ 416720 h 3437011"/>
              <a:gd name="connsiteX4" fmla="*/ 1669472 w 3311237"/>
              <a:gd name="connsiteY4" fmla="*/ 0 h 3437011"/>
              <a:gd name="connsiteX5" fmla="*/ 1911170 w 3311237"/>
              <a:gd name="connsiteY5" fmla="*/ 416720 h 3437011"/>
              <a:gd name="connsiteX6" fmla="*/ 3084927 w 3311237"/>
              <a:gd name="connsiteY6" fmla="*/ 416720 h 3437011"/>
              <a:gd name="connsiteX7" fmla="*/ 3311237 w 3311237"/>
              <a:gd name="connsiteY7" fmla="*/ 643030 h 3437011"/>
              <a:gd name="connsiteX8" fmla="*/ 3311237 w 3311237"/>
              <a:gd name="connsiteY8" fmla="*/ 3210701 h 3437011"/>
              <a:gd name="connsiteX9" fmla="*/ 3084927 w 3311237"/>
              <a:gd name="connsiteY9" fmla="*/ 3437011 h 3437011"/>
              <a:gd name="connsiteX10" fmla="*/ 226310 w 3311237"/>
              <a:gd name="connsiteY10" fmla="*/ 3437011 h 3437011"/>
              <a:gd name="connsiteX11" fmla="*/ 0 w 3311237"/>
              <a:gd name="connsiteY11" fmla="*/ 3210701 h 34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1237" h="3437011">
                <a:moveTo>
                  <a:pt x="0" y="3210701"/>
                </a:moveTo>
                <a:lnTo>
                  <a:pt x="0" y="643030"/>
                </a:lnTo>
                <a:cubicBezTo>
                  <a:pt x="0" y="518042"/>
                  <a:pt x="101322" y="416720"/>
                  <a:pt x="226310" y="416720"/>
                </a:cubicBezTo>
                <a:lnTo>
                  <a:pt x="1427775" y="416720"/>
                </a:lnTo>
                <a:lnTo>
                  <a:pt x="1669472" y="0"/>
                </a:lnTo>
                <a:lnTo>
                  <a:pt x="1911170" y="416720"/>
                </a:lnTo>
                <a:lnTo>
                  <a:pt x="3084927" y="416720"/>
                </a:lnTo>
                <a:cubicBezTo>
                  <a:pt x="3209915" y="416720"/>
                  <a:pt x="3311237" y="518042"/>
                  <a:pt x="3311237" y="643030"/>
                </a:cubicBezTo>
                <a:lnTo>
                  <a:pt x="3311237" y="3210701"/>
                </a:lnTo>
                <a:cubicBezTo>
                  <a:pt x="3311237" y="3335689"/>
                  <a:pt x="3209915" y="3437011"/>
                  <a:pt x="3084927" y="3437011"/>
                </a:cubicBezTo>
                <a:lnTo>
                  <a:pt x="226310" y="3437011"/>
                </a:lnTo>
                <a:cubicBezTo>
                  <a:pt x="101322" y="3437011"/>
                  <a:pt x="0" y="3335689"/>
                  <a:pt x="0" y="3210701"/>
                </a:cubicBezTo>
                <a:close/>
              </a:path>
            </a:pathLst>
          </a:custGeom>
          <a:solidFill>
            <a:srgbClr val="094162"/>
          </a:solidFill>
          <a:ln w="1016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65"/>
          <p:cNvSpPr/>
          <p:nvPr>
            <p:custDataLst>
              <p:tags r:id="rId4"/>
            </p:custDataLst>
          </p:nvPr>
        </p:nvSpPr>
        <p:spPr>
          <a:xfrm rot="16200000" flipH="1">
            <a:off x="7063740" y="1882775"/>
            <a:ext cx="3901440" cy="3437255"/>
          </a:xfrm>
          <a:custGeom>
            <a:avLst/>
            <a:gdLst>
              <a:gd name="connsiteX0" fmla="*/ 0 w 3311237"/>
              <a:gd name="connsiteY0" fmla="*/ 3210701 h 3437011"/>
              <a:gd name="connsiteX1" fmla="*/ 0 w 3311237"/>
              <a:gd name="connsiteY1" fmla="*/ 643030 h 3437011"/>
              <a:gd name="connsiteX2" fmla="*/ 226310 w 3311237"/>
              <a:gd name="connsiteY2" fmla="*/ 416720 h 3437011"/>
              <a:gd name="connsiteX3" fmla="*/ 1427775 w 3311237"/>
              <a:gd name="connsiteY3" fmla="*/ 416720 h 3437011"/>
              <a:gd name="connsiteX4" fmla="*/ 1669472 w 3311237"/>
              <a:gd name="connsiteY4" fmla="*/ 0 h 3437011"/>
              <a:gd name="connsiteX5" fmla="*/ 1911170 w 3311237"/>
              <a:gd name="connsiteY5" fmla="*/ 416720 h 3437011"/>
              <a:gd name="connsiteX6" fmla="*/ 3084927 w 3311237"/>
              <a:gd name="connsiteY6" fmla="*/ 416720 h 3437011"/>
              <a:gd name="connsiteX7" fmla="*/ 3311237 w 3311237"/>
              <a:gd name="connsiteY7" fmla="*/ 643030 h 3437011"/>
              <a:gd name="connsiteX8" fmla="*/ 3311237 w 3311237"/>
              <a:gd name="connsiteY8" fmla="*/ 3210701 h 3437011"/>
              <a:gd name="connsiteX9" fmla="*/ 3084927 w 3311237"/>
              <a:gd name="connsiteY9" fmla="*/ 3437011 h 3437011"/>
              <a:gd name="connsiteX10" fmla="*/ 226310 w 3311237"/>
              <a:gd name="connsiteY10" fmla="*/ 3437011 h 3437011"/>
              <a:gd name="connsiteX11" fmla="*/ 0 w 3311237"/>
              <a:gd name="connsiteY11" fmla="*/ 3210701 h 34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1237" h="3437011">
                <a:moveTo>
                  <a:pt x="0" y="3210701"/>
                </a:moveTo>
                <a:lnTo>
                  <a:pt x="0" y="643030"/>
                </a:lnTo>
                <a:cubicBezTo>
                  <a:pt x="0" y="518042"/>
                  <a:pt x="101322" y="416720"/>
                  <a:pt x="226310" y="416720"/>
                </a:cubicBezTo>
                <a:lnTo>
                  <a:pt x="1427775" y="416720"/>
                </a:lnTo>
                <a:lnTo>
                  <a:pt x="1669472" y="0"/>
                </a:lnTo>
                <a:lnTo>
                  <a:pt x="1911170" y="416720"/>
                </a:lnTo>
                <a:lnTo>
                  <a:pt x="3084927" y="416720"/>
                </a:lnTo>
                <a:cubicBezTo>
                  <a:pt x="3209915" y="416720"/>
                  <a:pt x="3311237" y="518042"/>
                  <a:pt x="3311237" y="643030"/>
                </a:cubicBezTo>
                <a:lnTo>
                  <a:pt x="3311237" y="3210701"/>
                </a:lnTo>
                <a:cubicBezTo>
                  <a:pt x="3311237" y="3335689"/>
                  <a:pt x="3209915" y="3437011"/>
                  <a:pt x="3084927" y="3437011"/>
                </a:cubicBezTo>
                <a:lnTo>
                  <a:pt x="226310" y="3437011"/>
                </a:lnTo>
                <a:cubicBezTo>
                  <a:pt x="101322" y="3437011"/>
                  <a:pt x="0" y="3335689"/>
                  <a:pt x="0" y="3210701"/>
                </a:cubicBezTo>
                <a:close/>
              </a:path>
            </a:pathLst>
          </a:custGeom>
          <a:solidFill>
            <a:schemeClr val="accent6"/>
          </a:solidFill>
          <a:ln w="1016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1722200" y="1641346"/>
            <a:ext cx="2429190" cy="503950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normAutofit/>
          </a:bodyPr>
          <a:lstStyle>
            <a:defPPr>
              <a:defRPr lang="zh-CN"/>
            </a:defPPr>
            <a:lvl1pPr lvl="0" algn="ctr" defTabSz="913765">
              <a:buSzPct val="25000"/>
              <a:defRPr sz="2400" b="1" spc="12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1590675" y="2100580"/>
            <a:ext cx="280733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algn="ctr" defTabSz="913765">
              <a:lnSpc>
                <a:spcPct val="150000"/>
              </a:lnSpc>
              <a:buSzPct val="50000"/>
              <a:defRPr sz="1300" spc="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/>
            <a:r>
              <a:rPr lang="en-US" altLang="zh-CN" sz="1200" spc="0">
                <a:solidFill>
                  <a:schemeClr val="bg1"/>
                </a:solidFill>
                <a:latin typeface="方正细圆简体" panose="02010601030101010101" charset="-122"/>
                <a:ea typeface="方正细圆简体" panose="02010601030101010101" charset="-122"/>
                <a:cs typeface="方正细圆简体" panose="02010601030101010101" charset="-122"/>
                <a:sym typeface="+mn-ea"/>
              </a:rPr>
              <a:t>     </a:t>
            </a:r>
            <a:r>
              <a:rPr lang="en-US" altLang="zh-CN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200" spc="0">
                <a:solidFill>
                  <a:schemeClr val="bg1"/>
                </a:solidFill>
                <a:cs typeface="微软雅黑" panose="020B0503020204020204" pitchFamily="34" charset="-122"/>
                <a:sym typeface="+mn-ea"/>
              </a:rPr>
              <a:t>输入文字</a:t>
            </a:r>
            <a:endParaRPr lang="zh-CN" altLang="en-US" sz="1200" spc="0">
              <a:solidFill>
                <a:schemeClr val="bg1"/>
              </a:solidFill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7931150" y="2066925"/>
            <a:ext cx="265938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algn="ctr" defTabSz="913765">
              <a:lnSpc>
                <a:spcPct val="150000"/>
              </a:lnSpc>
              <a:buSzPct val="50000"/>
              <a:defRPr sz="1300" spc="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/>
            <a:r>
              <a:rPr lang="en-US" altLang="zh-CN" sz="1200" spc="0">
                <a:solidFill>
                  <a:schemeClr val="bg1"/>
                </a:solidFill>
                <a:latin typeface="方正细圆简体" panose="02010601030101010101" charset="-122"/>
                <a:ea typeface="方正细圆简体" panose="02010601030101010101" charset="-122"/>
                <a:cs typeface="方正细圆简体" panose="02010601030101010101" charset="-122"/>
                <a:sym typeface="+mn-ea"/>
              </a:rPr>
              <a:t>       </a:t>
            </a:r>
            <a:r>
              <a:rPr lang="zh-CN" altLang="en-US" sz="1200" spc="0">
                <a:solidFill>
                  <a:schemeClr val="bg1"/>
                </a:solidFill>
                <a:latin typeface="方正细圆简体" panose="02010601030101010101" charset="-122"/>
                <a:ea typeface="方正细圆简体" panose="02010601030101010101" charset="-122"/>
                <a:cs typeface="方正细圆简体" panose="02010601030101010101" charset="-122"/>
                <a:sym typeface="+mn-ea"/>
              </a:rPr>
              <a:t>输入文字</a:t>
            </a:r>
            <a:endParaRPr lang="zh-CN" altLang="en-US" sz="1200" spc="0">
              <a:solidFill>
                <a:schemeClr val="bg1"/>
              </a:solidFill>
              <a:latin typeface="方正细圆简体" panose="02010601030101010101" charset="-122"/>
              <a:ea typeface="方正细圆简体" panose="02010601030101010101" charset="-122"/>
              <a:cs typeface="方正细圆简体" panose="0201060103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5488064" y="3255200"/>
            <a:ext cx="1215874" cy="901993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>
            <a:defPPr>
              <a:defRPr lang="zh-CN"/>
            </a:defPPr>
            <a:lvl1pPr lvl="0" algn="ctr" defTabSz="913765">
              <a:lnSpc>
                <a:spcPct val="110000"/>
              </a:lnSpc>
              <a:buSzPct val="25000"/>
              <a:defRPr sz="5400" b="1" spc="12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solidFill>
                  <a:srgbClr val="000000">
                    <a:lumMod val="85000"/>
                    <a:lumOff val="15000"/>
                  </a:srgbClr>
                </a:solidFill>
              </a:rPr>
              <a:t>VS</a:t>
            </a:r>
            <a:endParaRPr lang="zh-CN" altLang="en-US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8059500" y="1644521"/>
            <a:ext cx="2429190" cy="503950"/>
          </a:xfrm>
          <a:prstGeom prst="rect">
            <a:avLst/>
          </a:prstGeom>
          <a:noFill/>
        </p:spPr>
        <p:txBody>
          <a:bodyPr wrap="square" lIns="90000" tIns="46800" rIns="90000" bIns="46800" rtlCol="0" anchor="b">
            <a:normAutofit/>
          </a:bodyPr>
          <a:lstStyle>
            <a:defPPr>
              <a:defRPr lang="zh-CN"/>
            </a:defPPr>
            <a:lvl1pPr lvl="0" algn="ctr" defTabSz="913765">
              <a:buSzPct val="25000"/>
              <a:defRPr sz="2400" b="1" spc="12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42060" y="2277110"/>
            <a:ext cx="943610" cy="414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atinLnBrk="0">
              <a:lnSpc>
                <a:spcPct val="150000"/>
              </a:lnSpc>
            </a:pPr>
            <a:r>
              <a:rPr lang="en-US" altLang="zh-CN" sz="140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 </a:t>
            </a:r>
            <a:r>
              <a:rPr lang="zh-CN" sz="140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sz="140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cxnSp>
        <p:nvCxnSpPr>
          <p:cNvPr id="53" name="直接连接符 52"/>
          <p:cNvCxnSpPr/>
          <p:nvPr>
            <p:custDataLst>
              <p:tags r:id="rId2"/>
            </p:custDataLst>
          </p:nvPr>
        </p:nvCxnSpPr>
        <p:spPr>
          <a:xfrm>
            <a:off x="7595839" y="2995751"/>
            <a:ext cx="2986466" cy="0"/>
          </a:xfrm>
          <a:prstGeom prst="line">
            <a:avLst/>
          </a:prstGeom>
          <a:ln w="19050">
            <a:solidFill>
              <a:srgbClr val="404B69">
                <a:lumMod val="60000"/>
                <a:lumOff val="40000"/>
              </a:srgb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3"/>
            </p:custDataLst>
          </p:nvPr>
        </p:nvCxnSpPr>
        <p:spPr>
          <a:xfrm>
            <a:off x="1384935" y="2995751"/>
            <a:ext cx="3047624" cy="0"/>
          </a:xfrm>
          <a:prstGeom prst="line">
            <a:avLst/>
          </a:prstGeom>
          <a:ln w="19050">
            <a:solidFill>
              <a:srgbClr val="005B8A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4"/>
            </p:custDataLst>
          </p:nvPr>
        </p:nvCxnSpPr>
        <p:spPr>
          <a:xfrm>
            <a:off x="7392381" y="4942525"/>
            <a:ext cx="3190529" cy="0"/>
          </a:xfrm>
          <a:prstGeom prst="line">
            <a:avLst/>
          </a:prstGeom>
          <a:ln w="19050">
            <a:solidFill>
              <a:srgbClr val="404B69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5"/>
            </p:custDataLst>
          </p:nvPr>
        </p:nvCxnSpPr>
        <p:spPr>
          <a:xfrm>
            <a:off x="1142365" y="4942840"/>
            <a:ext cx="3261360" cy="0"/>
          </a:xfrm>
          <a:prstGeom prst="line">
            <a:avLst/>
          </a:prstGeom>
          <a:ln w="19050">
            <a:solidFill>
              <a:srgbClr val="283149"/>
            </a:solidFill>
            <a:prstDash val="solid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任意多边形: 形状 39"/>
          <p:cNvSpPr/>
          <p:nvPr>
            <p:custDataLst>
              <p:tags r:id="rId6"/>
            </p:custDataLst>
          </p:nvPr>
        </p:nvSpPr>
        <p:spPr>
          <a:xfrm flipH="1">
            <a:off x="4008084" y="3420832"/>
            <a:ext cx="1848678" cy="2321596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283149"/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40"/>
          <p:cNvSpPr/>
          <p:nvPr>
            <p:custDataLst>
              <p:tags r:id="rId7"/>
            </p:custDataLst>
          </p:nvPr>
        </p:nvSpPr>
        <p:spPr>
          <a:xfrm rot="16200000" flipH="1">
            <a:off x="5873111" y="3657594"/>
            <a:ext cx="1848072" cy="2322201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404B69"/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: 形状 41"/>
          <p:cNvSpPr/>
          <p:nvPr>
            <p:custDataLst>
              <p:tags r:id="rId8"/>
            </p:custDataLst>
          </p:nvPr>
        </p:nvSpPr>
        <p:spPr>
          <a:xfrm rot="10800000" flipH="1">
            <a:off x="6110478" y="1793778"/>
            <a:ext cx="1848678" cy="2321596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404B69">
              <a:lumMod val="60000"/>
              <a:lumOff val="40000"/>
            </a:srgbClr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42"/>
          <p:cNvSpPr/>
          <p:nvPr>
            <p:custDataLst>
              <p:tags r:id="rId9"/>
            </p:custDataLst>
          </p:nvPr>
        </p:nvSpPr>
        <p:spPr>
          <a:xfrm rot="5400000" flipH="1">
            <a:off x="4246056" y="1556411"/>
            <a:ext cx="1848072" cy="2322201"/>
          </a:xfrm>
          <a:custGeom>
            <a:avLst/>
            <a:gdLst>
              <a:gd name="connsiteX0" fmla="*/ 1581615 w 1918950"/>
              <a:gd name="connsiteY0" fmla="*/ 0 h 2410706"/>
              <a:gd name="connsiteX1" fmla="*/ 1917815 w 1918950"/>
              <a:gd name="connsiteY1" fmla="*/ 358788 h 2410706"/>
              <a:gd name="connsiteX2" fmla="*/ 1918950 w 1918950"/>
              <a:gd name="connsiteY2" fmla="*/ 358788 h 2410706"/>
              <a:gd name="connsiteX3" fmla="*/ 1918896 w 1918950"/>
              <a:gd name="connsiteY3" fmla="*/ 359942 h 2410706"/>
              <a:gd name="connsiteX4" fmla="*/ 1918950 w 1918950"/>
              <a:gd name="connsiteY4" fmla="*/ 360000 h 2410706"/>
              <a:gd name="connsiteX5" fmla="*/ 1918893 w 1918950"/>
              <a:gd name="connsiteY5" fmla="*/ 360000 h 2410706"/>
              <a:gd name="connsiteX6" fmla="*/ 1909598 w 1918950"/>
              <a:gd name="connsiteY6" fmla="*/ 556318 h 2410706"/>
              <a:gd name="connsiteX7" fmla="*/ 70481 w 1918950"/>
              <a:gd name="connsiteY7" fmla="*/ 2407147 h 2410706"/>
              <a:gd name="connsiteX8" fmla="*/ 2606 w 1918950"/>
              <a:gd name="connsiteY8" fmla="*/ 2410574 h 2410706"/>
              <a:gd name="connsiteX9" fmla="*/ 360001 w 1918950"/>
              <a:gd name="connsiteY9" fmla="*/ 2075681 h 2410706"/>
              <a:gd name="connsiteX10" fmla="*/ 1 w 1918950"/>
              <a:gd name="connsiteY10" fmla="*/ 1736023 h 2410706"/>
              <a:gd name="connsiteX11" fmla="*/ 1 w 1918950"/>
              <a:gd name="connsiteY11" fmla="*/ 2410706 h 2410706"/>
              <a:gd name="connsiteX12" fmla="*/ 0 w 1918950"/>
              <a:gd name="connsiteY12" fmla="*/ 2410706 h 2410706"/>
              <a:gd name="connsiteX13" fmla="*/ 0 w 1918950"/>
              <a:gd name="connsiteY13" fmla="*/ 1735645 h 2410706"/>
              <a:gd name="connsiteX14" fmla="*/ 1461 w 1918950"/>
              <a:gd name="connsiteY14" fmla="*/ 1735571 h 2410706"/>
              <a:gd name="connsiteX15" fmla="*/ 1237605 w 1918950"/>
              <a:gd name="connsiteY15" fmla="*/ 491555 h 2410706"/>
              <a:gd name="connsiteX16" fmla="*/ 1243834 w 1918950"/>
              <a:gd name="connsiteY16" fmla="*/ 360000 h 2410706"/>
              <a:gd name="connsiteX17" fmla="*/ 1241957 w 1918950"/>
              <a:gd name="connsiteY17" fmla="*/ 360000 h 241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8950" h="2410706">
                <a:moveTo>
                  <a:pt x="1581615" y="0"/>
                </a:moveTo>
                <a:lnTo>
                  <a:pt x="1917815" y="358788"/>
                </a:lnTo>
                <a:lnTo>
                  <a:pt x="1918950" y="358788"/>
                </a:lnTo>
                <a:lnTo>
                  <a:pt x="1918896" y="359942"/>
                </a:lnTo>
                <a:lnTo>
                  <a:pt x="1918950" y="360000"/>
                </a:lnTo>
                <a:lnTo>
                  <a:pt x="1918893" y="360000"/>
                </a:lnTo>
                <a:lnTo>
                  <a:pt x="1909598" y="556318"/>
                </a:lnTo>
                <a:cubicBezTo>
                  <a:pt x="1816783" y="1531457"/>
                  <a:pt x="1043847" y="2308296"/>
                  <a:pt x="70481" y="2407147"/>
                </a:cubicBezTo>
                <a:lnTo>
                  <a:pt x="2606" y="2410574"/>
                </a:lnTo>
                <a:lnTo>
                  <a:pt x="360001" y="2075681"/>
                </a:lnTo>
                <a:lnTo>
                  <a:pt x="1" y="1736023"/>
                </a:lnTo>
                <a:lnTo>
                  <a:pt x="1" y="2410706"/>
                </a:lnTo>
                <a:lnTo>
                  <a:pt x="0" y="2410706"/>
                </a:lnTo>
                <a:lnTo>
                  <a:pt x="0" y="1735645"/>
                </a:lnTo>
                <a:lnTo>
                  <a:pt x="1461" y="1735571"/>
                </a:lnTo>
                <a:cubicBezTo>
                  <a:pt x="655700" y="1669130"/>
                  <a:pt x="1175221" y="1146985"/>
                  <a:pt x="1237605" y="491555"/>
                </a:cubicBezTo>
                <a:lnTo>
                  <a:pt x="1243834" y="360000"/>
                </a:lnTo>
                <a:lnTo>
                  <a:pt x="1241957" y="360000"/>
                </a:lnTo>
                <a:close/>
              </a:path>
            </a:pathLst>
          </a:custGeom>
          <a:solidFill>
            <a:srgbClr val="005B8A"/>
          </a:solidFill>
          <a:ln w="50800" cap="flat" cmpd="sng" algn="ctr">
            <a:noFill/>
            <a:prstDash val="solid"/>
            <a:miter lim="800000"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>
            <p:custDataLst>
              <p:tags r:id="rId10"/>
            </p:custDataLst>
          </p:nvPr>
        </p:nvSpPr>
        <p:spPr>
          <a:xfrm>
            <a:off x="1062229" y="4216604"/>
            <a:ext cx="3383280" cy="41402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lvl="0" defTabSz="913765">
              <a:buSzPct val="25000"/>
              <a:defRPr sz="2000" b="1" spc="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>
              <a:lnSpc>
                <a:spcPct val="150000"/>
              </a:lnSpc>
            </a:pPr>
            <a:r>
              <a:rPr lang="zh-CN" altLang="en-US" sz="1400" b="0" spc="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en-US" altLang="zh-CN" sz="1400" b="0" spc="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11"/>
            </p:custDataLst>
          </p:nvPr>
        </p:nvSpPr>
        <p:spPr>
          <a:xfrm>
            <a:off x="7904405" y="2260306"/>
            <a:ext cx="2672080" cy="41402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lvl="0" defTabSz="913765">
              <a:buSzPct val="25000"/>
              <a:defRPr sz="2000" b="1" spc="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>
              <a:lnSpc>
                <a:spcPct val="150000"/>
              </a:lnSpc>
            </a:pPr>
            <a:r>
              <a:rPr lang="zh-CN" altLang="en-US" sz="1400" b="0" spc="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 b="0" spc="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65" name="文本框 64"/>
          <p:cNvSpPr txBox="1"/>
          <p:nvPr>
            <p:custDataLst>
              <p:tags r:id="rId12"/>
            </p:custDataLst>
          </p:nvPr>
        </p:nvSpPr>
        <p:spPr>
          <a:xfrm>
            <a:off x="7866305" y="4188029"/>
            <a:ext cx="2849880" cy="41402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defPPr>
              <a:defRPr lang="zh-CN"/>
            </a:defPPr>
            <a:lvl1pPr lvl="0" defTabSz="913765">
              <a:buSzPct val="25000"/>
              <a:defRPr sz="2000" b="1" spc="12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lvl="0" algn="l">
              <a:lnSpc>
                <a:spcPct val="150000"/>
              </a:lnSpc>
            </a:pPr>
            <a:r>
              <a:rPr lang="zh-CN" altLang="en-US" sz="1400" b="0" spc="0">
                <a:solidFill>
                  <a:schemeClr val="accent6"/>
                </a:solidFill>
                <a:latin typeface="方正大标宋简体" panose="02010601030101010101" charset="-122"/>
                <a:ea typeface="方正大标宋简体" panose="02010601030101010101" charset="-122"/>
                <a:sym typeface="+mn-ea"/>
              </a:rPr>
              <a:t>输入文字</a:t>
            </a:r>
            <a:endParaRPr lang="zh-CN" altLang="en-US" sz="1400" b="0" spc="0">
              <a:solidFill>
                <a:schemeClr val="accent6"/>
              </a:solidFill>
              <a:latin typeface="方正大标宋简体" panose="02010601030101010101" charset="-122"/>
              <a:ea typeface="方正大标宋简体" panose="02010601030101010101" charset="-122"/>
              <a:sym typeface="+mn-ea"/>
            </a:endParaRPr>
          </a:p>
        </p:txBody>
      </p:sp>
      <p:sp>
        <p:nvSpPr>
          <p:cNvPr id="66" name="文本框 65"/>
          <p:cNvSpPr txBox="1"/>
          <p:nvPr>
            <p:custDataLst>
              <p:tags r:id="rId13"/>
            </p:custDataLst>
          </p:nvPr>
        </p:nvSpPr>
        <p:spPr>
          <a:xfrm>
            <a:off x="4786630" y="3420745"/>
            <a:ext cx="235712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lvl="0" algn="ctr" defTabSz="913765">
              <a:buSzPct val="25000"/>
              <a:defRPr sz="2400" b="1" spc="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solidFill>
                  <a:srgbClr val="094162"/>
                </a:solidFill>
              </a:rPr>
              <a:t>书院文化建设</a:t>
            </a:r>
            <a:endParaRPr lang="zh-CN" altLang="en-US">
              <a:solidFill>
                <a:srgbClr val="094162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文本框 10"/>
          <p:cNvSpPr txBox="1">
            <a:spLocks noChangeArrowheads="1"/>
          </p:cNvSpPr>
          <p:nvPr/>
        </p:nvSpPr>
        <p:spPr bwMode="auto">
          <a:xfrm>
            <a:off x="3617920" y="3385055"/>
            <a:ext cx="4956175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WILL DO A GREAT JOB !</a:t>
            </a:r>
            <a:endParaRPr lang="en-US" sz="28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276" name="文本框 12"/>
          <p:cNvSpPr txBox="1">
            <a:spLocks noChangeArrowheads="1"/>
          </p:cNvSpPr>
          <p:nvPr/>
        </p:nvSpPr>
        <p:spPr bwMode="auto">
          <a:xfrm>
            <a:off x="2890840" y="2468354"/>
            <a:ext cx="6410325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THANK  YOU</a:t>
            </a:r>
            <a:endParaRPr lang="zh-CN" altLang="en-US" sz="5400" b="1" dirty="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 descr="标志组合横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170" y="1618615"/>
            <a:ext cx="3375025" cy="8496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5" y="2081530"/>
            <a:ext cx="2482850" cy="2475865"/>
          </a:xfrm>
          <a:prstGeom prst="rect">
            <a:avLst/>
          </a:prstGeom>
        </p:spPr>
      </p:pic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2514614" y="-11795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29700" name="Group 4"/>
          <p:cNvGrpSpPr/>
          <p:nvPr/>
        </p:nvGrpSpPr>
        <p:grpSpPr bwMode="auto">
          <a:xfrm>
            <a:off x="6748463" y="843937"/>
            <a:ext cx="2198977" cy="771525"/>
            <a:chOff x="0" y="0"/>
            <a:chExt cx="2199039" cy="771525"/>
          </a:xfrm>
        </p:grpSpPr>
        <p:sp>
          <p:nvSpPr>
            <p:cNvPr id="297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2" name="文本框 1"/>
            <p:cNvSpPr txBox="1">
              <a:spLocks noChangeArrowheads="1"/>
            </p:cNvSpPr>
            <p:nvPr/>
          </p:nvSpPr>
          <p:spPr bwMode="auto">
            <a:xfrm>
              <a:off x="1000125" y="181302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1" name="Group 7"/>
          <p:cNvGrpSpPr/>
          <p:nvPr/>
        </p:nvGrpSpPr>
        <p:grpSpPr bwMode="auto">
          <a:xfrm>
            <a:off x="6748463" y="1944075"/>
            <a:ext cx="2198977" cy="771525"/>
            <a:chOff x="0" y="0"/>
            <a:chExt cx="2199039" cy="771525"/>
          </a:xfrm>
        </p:grpSpPr>
        <p:sp>
          <p:nvSpPr>
            <p:cNvPr id="29709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2" name="Group 10"/>
          <p:cNvGrpSpPr/>
          <p:nvPr/>
        </p:nvGrpSpPr>
        <p:grpSpPr bwMode="auto">
          <a:xfrm>
            <a:off x="6748463" y="4101468"/>
            <a:ext cx="2198977" cy="771525"/>
            <a:chOff x="0" y="0"/>
            <a:chExt cx="2199039" cy="771525"/>
          </a:xfrm>
        </p:grpSpPr>
        <p:sp>
          <p:nvSpPr>
            <p:cNvPr id="29707" name="椭圆 10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8" name="文本框 13"/>
            <p:cNvSpPr txBox="1">
              <a:spLocks noChangeArrowheads="1"/>
            </p:cNvSpPr>
            <p:nvPr/>
          </p:nvSpPr>
          <p:spPr bwMode="auto">
            <a:xfrm>
              <a:off x="1000125" y="172610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3" name="Group 13"/>
          <p:cNvGrpSpPr/>
          <p:nvPr/>
        </p:nvGrpSpPr>
        <p:grpSpPr bwMode="auto">
          <a:xfrm>
            <a:off x="6748463" y="5174955"/>
            <a:ext cx="2198977" cy="771525"/>
            <a:chOff x="0" y="0"/>
            <a:chExt cx="2199039" cy="771525"/>
          </a:xfrm>
        </p:grpSpPr>
        <p:sp>
          <p:nvSpPr>
            <p:cNvPr id="29705" name="椭圆 11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6" name="文本框 14"/>
            <p:cNvSpPr txBox="1">
              <a:spLocks noChangeArrowheads="1"/>
            </p:cNvSpPr>
            <p:nvPr/>
          </p:nvSpPr>
          <p:spPr bwMode="auto">
            <a:xfrm>
              <a:off x="1000125" y="174614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5968221" y="3250410"/>
            <a:ext cx="574675" cy="357188"/>
          </a:xfrm>
          <a:prstGeom prst="triangle">
            <a:avLst>
              <a:gd name="adj" fmla="val 50000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>
            <a:off x="6745923" y="3019765"/>
            <a:ext cx="2198977" cy="771525"/>
            <a:chOff x="0" y="0"/>
            <a:chExt cx="2199039" cy="771525"/>
          </a:xfrm>
        </p:grpSpPr>
        <p:sp>
          <p:nvSpPr>
            <p:cNvPr id="3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" name="文本框 12"/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1198914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输入文字</a:t>
              </a:r>
              <a:endParaRPr lang="zh-CN" altLang="en-US" sz="20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3211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75244" y="3444883"/>
            <a:ext cx="4476751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zh-CN" alt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1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900627" y="2882922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输入标题文字</a:t>
            </a:r>
            <a:endParaRPr lang="zh-CN" altLang="en-US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8" name="图片 7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738120"/>
            <a:ext cx="1327785" cy="1324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990597" y="3207941"/>
            <a:ext cx="10210807" cy="1754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38" name="矩形 37"/>
          <p:cNvSpPr/>
          <p:nvPr/>
        </p:nvSpPr>
        <p:spPr>
          <a:xfrm>
            <a:off x="1819275" y="4070985"/>
            <a:ext cx="1692275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</a:rPr>
              <a:t>输入文字</a:t>
            </a:r>
            <a:endParaRPr lang="zh-CN" altLang="en-US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50940" y="4070985"/>
            <a:ext cx="2319655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b="1" dirty="0">
              <a:solidFill>
                <a:schemeClr val="accent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87800" y="2503170"/>
            <a:ext cx="2010410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</a:rPr>
              <a:t>输入文字</a:t>
            </a:r>
            <a:endParaRPr lang="zh-CN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15655" y="2496185"/>
            <a:ext cx="2336165" cy="272415"/>
          </a:xfrm>
          <a:prstGeom prst="rect">
            <a:avLst/>
          </a:prstGeom>
        </p:spPr>
        <p:txBody>
          <a:bodyPr wrap="none" lIns="0" tIns="0" rIns="0" bIns="0" anchor="ctr" anchorCtr="1">
            <a:normAutofit fontScale="90000"/>
          </a:bodyPr>
          <a:p>
            <a:pPr lvl="0" algn="ctr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accent6"/>
                </a:solidFill>
                <a:ea typeface="微软雅黑" panose="020B0503020204020204" pitchFamily="34" charset="-122"/>
              </a:rPr>
              <a:t>输入文字</a:t>
            </a:r>
            <a:endParaRPr lang="zh-CN" altLang="en-US" b="1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30740" y="2768600"/>
            <a:ext cx="1070135" cy="1070134"/>
            <a:chOff x="2130740" y="2921000"/>
            <a:chExt cx="1070135" cy="1070134"/>
          </a:xfrm>
        </p:grpSpPr>
        <p:sp>
          <p:nvSpPr>
            <p:cNvPr id="13" name="椭圆 12"/>
            <p:cNvSpPr/>
            <p:nvPr/>
          </p:nvSpPr>
          <p:spPr>
            <a:xfrm>
              <a:off x="2130740" y="2921000"/>
              <a:ext cx="1070135" cy="1070134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2418088" y="3252463"/>
              <a:ext cx="495439" cy="40720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14513" y="3032442"/>
            <a:ext cx="542449" cy="542449"/>
            <a:chOff x="9414513" y="3184842"/>
            <a:chExt cx="542449" cy="542449"/>
          </a:xfrm>
        </p:grpSpPr>
        <p:sp>
          <p:nvSpPr>
            <p:cNvPr id="16" name="椭圆 15"/>
            <p:cNvSpPr/>
            <p:nvPr/>
          </p:nvSpPr>
          <p:spPr>
            <a:xfrm>
              <a:off x="9414513" y="3184842"/>
              <a:ext cx="542449" cy="54244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530200" y="3306186"/>
              <a:ext cx="311075" cy="29976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34560" y="3032442"/>
            <a:ext cx="542449" cy="542449"/>
            <a:chOff x="4734560" y="3184842"/>
            <a:chExt cx="542449" cy="542449"/>
          </a:xfrm>
        </p:grpSpPr>
        <p:sp>
          <p:nvSpPr>
            <p:cNvPr id="17" name="椭圆 16"/>
            <p:cNvSpPr/>
            <p:nvPr/>
          </p:nvSpPr>
          <p:spPr>
            <a:xfrm>
              <a:off x="4734560" y="3184842"/>
              <a:ext cx="542449" cy="54244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6" name="任意多边形: 形状 25"/>
            <p:cNvSpPr>
              <a:spLocks noChangeAspect="1"/>
            </p:cNvSpPr>
            <p:nvPr/>
          </p:nvSpPr>
          <p:spPr bwMode="auto">
            <a:xfrm>
              <a:off x="4853178" y="3303621"/>
              <a:ext cx="305212" cy="30489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14992" y="2872899"/>
            <a:ext cx="861537" cy="861536"/>
            <a:chOff x="6914992" y="3025299"/>
            <a:chExt cx="861537" cy="861536"/>
          </a:xfrm>
        </p:grpSpPr>
        <p:sp>
          <p:nvSpPr>
            <p:cNvPr id="19" name="椭圆 18"/>
            <p:cNvSpPr/>
            <p:nvPr/>
          </p:nvSpPr>
          <p:spPr>
            <a:xfrm>
              <a:off x="6914992" y="3025299"/>
              <a:ext cx="861537" cy="86153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122980" y="3233700"/>
              <a:ext cx="445562" cy="44473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75630" y="6305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1800"/>
          </a:p>
        </p:txBody>
      </p:sp>
      <p:graphicFrame>
        <p:nvGraphicFramePr>
          <p:cNvPr id="16" name="图表 15"/>
          <p:cNvGraphicFramePr/>
          <p:nvPr/>
        </p:nvGraphicFramePr>
        <p:xfrm>
          <a:off x="3713480" y="1267460"/>
          <a:ext cx="4765675" cy="454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274435" y="3933825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文字</a:t>
            </a:r>
            <a:endParaRPr lang="zh-CN" altLang="en-US" sz="14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84495" y="2064385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olidFill>
                  <a:srgbClr val="0941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文字</a:t>
            </a:r>
            <a:endParaRPr lang="zh-CN" altLang="en-US" sz="1400">
              <a:solidFill>
                <a:srgbClr val="0941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6640" y="2715260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文字</a:t>
            </a:r>
            <a:endParaRPr lang="zh-CN" altLang="en-US" sz="14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2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pic>
        <p:nvPicPr>
          <p:cNvPr id="4" name="图片 3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738120"/>
            <a:ext cx="1327785" cy="1324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8390" y="1384935"/>
            <a:ext cx="445897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None/>
            </a:pPr>
            <a:r>
              <a:rPr lang="zh-CN" altLang="en-US" sz="1800">
                <a:solidFill>
                  <a:schemeClr val="tx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输入文字</a:t>
            </a:r>
            <a:r>
              <a:rPr lang="en-US" altLang="zh-CN" sz="1800">
                <a:solidFill>
                  <a:schemeClr val="tx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zh-CN" sz="1800">
              <a:solidFill>
                <a:schemeClr val="tx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60310" y="116586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257665" y="290957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31205" y="290957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554595" y="4612640"/>
            <a:ext cx="1703070" cy="170307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方正黑体简体" panose="02010601030101010101" charset="-122"/>
                <a:ea typeface="方正黑体简体" panose="02010601030101010101" charset="-122"/>
              </a:rPr>
              <a:t>输入文字</a:t>
            </a: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16200000" flipH="1" flipV="1">
            <a:off x="9338310" y="1737360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16" name="圆角右箭头 15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圆角右箭头 16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0800000" flipH="1" flipV="1">
            <a:off x="6388735" y="1739265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20" name="圆角右箭头 19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圆角右箭头 20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0" flipH="1" flipV="1">
            <a:off x="9336405" y="4681220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23" name="圆角右箭头 22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圆角右箭头 23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5400000" flipH="1" flipV="1">
            <a:off x="6386830" y="4683125"/>
            <a:ext cx="1093470" cy="1089660"/>
            <a:chOff x="15219" y="3727"/>
            <a:chExt cx="2220" cy="2211"/>
          </a:xfrm>
          <a:solidFill>
            <a:schemeClr val="bg1">
              <a:lumMod val="75000"/>
            </a:schemeClr>
          </a:solidFill>
        </p:grpSpPr>
        <p:sp>
          <p:nvSpPr>
            <p:cNvPr id="26" name="圆角右箭头 25"/>
            <p:cNvSpPr/>
            <p:nvPr/>
          </p:nvSpPr>
          <p:spPr>
            <a:xfrm>
              <a:off x="15475" y="3727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圆角右箭头 27"/>
            <p:cNvSpPr/>
            <p:nvPr/>
          </p:nvSpPr>
          <p:spPr>
            <a:xfrm rot="16200000" flipH="1">
              <a:off x="15219" y="3974"/>
              <a:ext cx="1965" cy="1965"/>
            </a:xfrm>
            <a:prstGeom prst="ben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" name="十字箭头 28"/>
          <p:cNvSpPr/>
          <p:nvPr/>
        </p:nvSpPr>
        <p:spPr>
          <a:xfrm>
            <a:off x="7915275" y="3270885"/>
            <a:ext cx="981075" cy="981075"/>
          </a:xfrm>
          <a:prstGeom prst="quad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-1905"/>
            <a:ext cx="12192635" cy="2870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5010" y="16357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latinLnBrk="0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rgbClr val="0941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dirty="0" smtClean="0">
              <a:solidFill>
                <a:srgbClr val="0941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1747" name="Group 3"/>
          <p:cNvGrpSpPr/>
          <p:nvPr/>
        </p:nvGrpSpPr>
        <p:grpSpPr bwMode="auto">
          <a:xfrm>
            <a:off x="271464" y="420688"/>
            <a:ext cx="474663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8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02335" y="378460"/>
            <a:ext cx="21107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en-US" altLang="zh-CN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4220" y="6037580"/>
            <a:ext cx="2106295" cy="503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664075" y="340042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65395" y="3451225"/>
            <a:ext cx="4836795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输入英文标题字体</a:t>
            </a:r>
            <a:endParaRPr lang="en-US" altLang="zh-CN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726" name="Group 5"/>
          <p:cNvGrpSpPr/>
          <p:nvPr/>
        </p:nvGrpSpPr>
        <p:grpSpPr bwMode="auto">
          <a:xfrm rot="0">
            <a:off x="3666490" y="2491740"/>
            <a:ext cx="1066800" cy="1568450"/>
            <a:chOff x="0" y="0"/>
            <a:chExt cx="1014383" cy="1490412"/>
          </a:xfrm>
        </p:grpSpPr>
        <p:sp>
          <p:nvSpPr>
            <p:cNvPr id="30728" name="圆角矩形 11"/>
            <p:cNvSpPr>
              <a:spLocks noChangeArrowheads="1"/>
            </p:cNvSpPr>
            <p:nvPr/>
          </p:nvSpPr>
          <p:spPr bwMode="auto">
            <a:xfrm rot="1132031">
              <a:off x="0" y="0"/>
              <a:ext cx="1014383" cy="1490412"/>
            </a:xfrm>
            <a:prstGeom prst="roundRect">
              <a:avLst>
                <a:gd name="adj" fmla="val 12134"/>
              </a:avLst>
            </a:prstGeom>
            <a:solidFill>
              <a:srgbClr val="16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3200">
                <a:solidFill>
                  <a:srgbClr val="FFFFFF"/>
                </a:solidFill>
              </a:endParaRPr>
            </a:p>
          </p:txBody>
        </p:sp>
        <p:sp>
          <p:nvSpPr>
            <p:cNvPr id="30729" name="KSO_GN2"/>
            <p:cNvSpPr>
              <a:spLocks noChangeArrowheads="1"/>
            </p:cNvSpPr>
            <p:nvPr/>
          </p:nvSpPr>
          <p:spPr bwMode="auto">
            <a:xfrm rot="1132031">
              <a:off x="43080" y="31875"/>
              <a:ext cx="931612" cy="1428311"/>
            </a:xfrm>
            <a:prstGeom prst="roundRect">
              <a:avLst>
                <a:gd name="adj" fmla="val 12134"/>
              </a:avLst>
            </a:prstGeom>
            <a:noFill/>
            <a:ln w="2540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rPr>
                <a:t>3</a:t>
              </a:r>
              <a:endParaRPr lang="zh-CN" altLang="en-US" sz="6400">
                <a:solidFill>
                  <a:srgbClr val="FFFFFF"/>
                </a:solidFill>
                <a:latin typeface="Impact" panose="020B0806030902050204" pitchFamily="34" charset="0"/>
                <a:ea typeface="Gungsuh" panose="02030600000101010101" pitchFamily="18" charset="-127"/>
              </a:endParaRPr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704715" y="2946400"/>
            <a:ext cx="5197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输入标题文字</a:t>
            </a:r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pic>
        <p:nvPicPr>
          <p:cNvPr id="4" name="图片 3" descr="标志组合竖白（白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738120"/>
            <a:ext cx="1327785" cy="13246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6"/>
  <p:tag name="KSO_WM_UNIT_ID" val="diagram20191696_1*r_i*1_6"/>
  <p:tag name="KSO_WM_TEMPLATE_CATEGORY" val="diagram"/>
  <p:tag name="KSO_WM_TEMPLATE_INDEX" val="20191696"/>
  <p:tag name="KSO_WM_UNIT_LAYERLEVEL" val="1_1"/>
  <p:tag name="KSO_WM_TAG_VERSION" val="1.0"/>
  <p:tag name="KSO_WM_UNIT_TEXT_FILL_FORE_SCHEMECOLOR_INDEX" val="13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ags/tag11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r1-1"/>
  <p:tag name="KSO_WM_UNIT_TYPE" val="r_t"/>
  <p:tag name="KSO_WM_UNIT_INDEX" val="1_1"/>
  <p:tag name="KSO_WM_UNIT_ID" val="diagram20191696_1*r_t*1_1"/>
  <p:tag name="KSO_WM_TEMPLATE_CATEGORY" val="diagram"/>
  <p:tag name="KSO_WM_TEMPLATE_INDEX" val="20191696"/>
  <p:tag name="KSO_WM_UNIT_LAYERLEVEL" val="1_1"/>
  <p:tag name="KSO_WM_TAG_VERSION" val="1.0"/>
  <p:tag name="KSO_WM_UNIT_PRESET_TEXT" val="点击小标题"/>
  <p:tag name="KSO_WM_UNIT_VALUE" val="8"/>
  <p:tag name="KSO_WM_UNIT_TEXT_FILL_FORE_SCHEMECOLOR_INDEX" val="14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2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2_2"/>
  <p:tag name="KSO_WM_UNIT_LINE_FORE_SCHEMECOLOR_INDEX" val="6"/>
  <p:tag name="KSO_WM_UNIT_LINE_FILL_TYPE" val="2"/>
  <p:tag name="KSO_WM_UNIT_USESOURCEFORMAT_APPLY" val="0"/>
  <p:tag name="KSO_WM_UNIT_DIAGRAM_SCHEMECOLOR_ID" val="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1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1_2"/>
  <p:tag name="KSO_WM_UNIT_LINE_FORE_SCHEMECOLOR_INDEX" val="7"/>
  <p:tag name="KSO_WM_UNIT_LINE_FILL_TYPE" val="2"/>
  <p:tag name="KSO_WM_UNIT_USESOURCEFORMAT_APPLY" val="0"/>
  <p:tag name="KSO_WM_UNIT_DIAGRAM_SCHEMECOLOR_ID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3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3_2"/>
  <p:tag name="KSO_WM_UNIT_LINE_FORE_SCHEMECOLOR_INDEX" val="6"/>
  <p:tag name="KSO_WM_UNIT_LINE_FILL_TYPE" val="2"/>
  <p:tag name="KSO_WM_UNIT_USESOURCEFORMAT_APPLY" val="0"/>
  <p:tag name="KSO_WM_UNIT_DIAGRAM_SCHEMECOLOR_ID" val="2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91691"/>
  <p:tag name="KSO_WM_UNIT_ID" val="diagram20191691_2*q_h_i*1_4_2"/>
  <p:tag name="KSO_WM_UNIT_LAYERLEVEL" val="1_1_1"/>
  <p:tag name="KSO_WM_UNIT_HIGHLIGHT" val="0"/>
  <p:tag name="KSO_WM_UNIT_COMPATIBLE" val="0"/>
  <p:tag name="KSO_WM_DIAGRAM_GROUP_CODE" val="q1-1"/>
  <p:tag name="KSO_WM_UNIT_TYPE" val="q_h_i"/>
  <p:tag name="KSO_WM_UNIT_INDEX" val="1_4_2"/>
  <p:tag name="KSO_WM_UNIT_LINE_FORE_SCHEMECOLOR_INDEX" val="5"/>
  <p:tag name="KSO_WM_UNIT_LINE_FILL_TYPE" val="2"/>
  <p:tag name="KSO_WM_UNIT_USESOURCEFORMAT_APPLY" val="0"/>
  <p:tag name="KSO_WM_UNIT_DIAGRAM_SCHEMECOLOR_ID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4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4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3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3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2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2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ID" val="diagram20191691_2*q_h_i*1_1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i"/>
  <p:tag name="KSO_WM_UNIT_INDEX" val="1_1_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0"/>
  <p:tag name="KSO_WM_UNIT_DIAGRAM_SCHEMECOLOR_ID" val="2"/>
</p:tagLst>
</file>

<file path=ppt/tags/tag2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ID" val="diagram20191691_2*q_h_f*1_4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f"/>
  <p:tag name="KSO_WM_UNIT_INDEX" val="1_4_1"/>
  <p:tag name="KSO_WM_UNIT_PRESET_TEXT" val="添加小标题"/>
  <p:tag name="KSO_WM_UNIT_VALUE" val="5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ID" val="diagram20191691_2*q_h_f*1_2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f"/>
  <p:tag name="KSO_WM_UNIT_INDEX" val="1_2_1"/>
  <p:tag name="KSO_WM_UNIT_PRESET_TEXT" val="添加小标题"/>
  <p:tag name="KSO_WM_UNIT_VALUE" val="5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ID" val="diagram20191691_2*q_h_f*1_3_1"/>
  <p:tag name="KSO_WM_TEMPLATE_CATEGORY" val="diagram"/>
  <p:tag name="KSO_WM_TEMPLATE_INDEX" val="20191691"/>
  <p:tag name="KSO_WM_UNIT_LAYERLEVEL" val="1_1_1"/>
  <p:tag name="KSO_WM_TAG_VERSION" val="1.0"/>
  <p:tag name="KSO_WM_BEAUTIFY_FLAG" val="#wm#"/>
  <p:tag name="KSO_WM_DIAGRAM_GROUP_CODE" val="q1-1"/>
  <p:tag name="KSO_WM_UNIT_TYPE" val="q_h_f"/>
  <p:tag name="KSO_WM_UNIT_INDEX" val="1_3_1"/>
  <p:tag name="KSO_WM_UNIT_PRESET_TEXT" val="添加小标题"/>
  <p:tag name="KSO_WM_UNIT_VALUE" val="5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ID" val="diagram20191691_2*q_g*1_1"/>
  <p:tag name="KSO_WM_TEMPLATE_CATEGORY" val="diagram"/>
  <p:tag name="KSO_WM_TEMPLATE_INDEX" val="20191691"/>
  <p:tag name="KSO_WM_UNIT_LAYERLEVEL" val="1_1"/>
  <p:tag name="KSO_WM_TAG_VERSION" val="1.0"/>
  <p:tag name="KSO_WM_BEAUTIFY_FLAG" val="#wm#"/>
  <p:tag name="KSO_WM_UNIT_RELATE_UNITID" val="layout_q1"/>
  <p:tag name="KSO_WM_UNIT_VALUE" val="4"/>
  <p:tag name="KSO_WM_DIAGRAM_GROUP_CODE" val="q1-1"/>
  <p:tag name="KSO_WM_UNIT_TYPE" val="q_g"/>
  <p:tag name="KSO_WM_UNIT_INDEX" val="1_1"/>
  <p:tag name="KSO_WM_UNIT_PRESET_TEXT" val="添加标题"/>
  <p:tag name="KSO_WM_UNIT_TEXT_FILL_FORE_SCHEMECOLOR_INDEX" val="13"/>
  <p:tag name="KSO_WM_UNIT_TEXT_FILL_TYPE" val="1"/>
  <p:tag name="KSO_WM_UNIT_USESOURCEFORMAT_APPLY" val="0"/>
  <p:tag name="KSO_WM_UNIT_DIAGRAM_SCHEMECOLOR_ID" val="2"/>
</p:tagLst>
</file>

<file path=ppt/tags/tag3.xml><?xml version="1.0" encoding="utf-8"?>
<p:tagLst xmlns:p="http://schemas.openxmlformats.org/presentationml/2006/main">
  <p:tag name="KSO_WM_UNIT_ISCONTENTSTITLE" val="0"/>
  <p:tag name="KSO_WM_UNIT_VALUE" val="27"/>
  <p:tag name="KSO_WM_UNIT_HIGHLIGHT" val="0"/>
  <p:tag name="KSO_WM_UNIT_COMPATIBLE" val="0"/>
  <p:tag name="KSO_WM_UNIT_TYPE" val="b"/>
  <p:tag name="KSO_WM_UNIT_INDEX" val="1"/>
  <p:tag name="KSO_WM_UNIT_ID" val="diagram20191682_1*b*1"/>
  <p:tag name="KSO_WM_TEMPLATE_CATEGORY" val="diagram"/>
  <p:tag name="KSO_WM_TEMPLATE_INDEX" val="20191682"/>
  <p:tag name="KSO_WM_UNIT_LAYERLEVEL" val="1"/>
  <p:tag name="KSO_WM_TAG_VERSION" val="1.0"/>
  <p:tag name="KSO_WM_BEAUTIFY_FLAG" val="#wm#"/>
  <p:tag name="KSO_WM_UNIT_PRESET_TEXT" val="点击输入本栏的具体文本说明内容"/>
  <p:tag name="KSO_WM_UNIT_DIAGRAM_ISNUMVISUAL" val="0"/>
  <p:tag name="KSO_WM_UNIT_DIAGRAM_ISREFERUNIT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5"/>
  <p:tag name="KSO_WM_UNIT_ID" val="diagram20191696_1*r_i*1_5"/>
  <p:tag name="KSO_WM_TEMPLATE_CATEGORY" val="diagram"/>
  <p:tag name="KSO_WM_TEMPLATE_INDEX" val="20191696"/>
  <p:tag name="KSO_WM_UNIT_LAYERLEVEL" val="1_1"/>
  <p:tag name="KSO_WM_TAG_VERSION" val="1.0"/>
  <p:tag name="KSO_WM_UNIT_FILL_FORE_SCHEMECOLOR_INDEX" val="6"/>
  <p:tag name="KSO_WM_UNIT_FILL_TYPE" val="1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3"/>
  <p:tag name="KSO_WM_UNIT_ID" val="diagram20191696_1*r_i*1_3"/>
  <p:tag name="KSO_WM_TEMPLATE_CATEGORY" val="diagram"/>
  <p:tag name="KSO_WM_TEMPLATE_INDEX" val="20191696"/>
  <p:tag name="KSO_WM_UNIT_LAYERLEVEL" val="1_1"/>
  <p:tag name="KSO_WM_TAG_VERSION" val="1.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i"/>
  <p:tag name="KSO_WM_UNIT_INDEX" val="1_4"/>
  <p:tag name="KSO_WM_UNIT_ID" val="diagram20191696_1*r_i*1_4"/>
  <p:tag name="KSO_WM_TEMPLATE_CATEGORY" val="diagram"/>
  <p:tag name="KSO_WM_TEMPLATE_INDEX" val="20191696"/>
  <p:tag name="KSO_WM_UNIT_LAYERLEVEL" val="1_1"/>
  <p:tag name="KSO_WM_TAG_VERSION" val="1.0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ags/tag7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r1-1"/>
  <p:tag name="KSO_WM_UNIT_TYPE" val="r_t"/>
  <p:tag name="KSO_WM_UNIT_INDEX" val="1_1"/>
  <p:tag name="KSO_WM_UNIT_ID" val="diagram20191696_1*r_t*1_1"/>
  <p:tag name="KSO_WM_TEMPLATE_CATEGORY" val="diagram"/>
  <p:tag name="KSO_WM_TEMPLATE_INDEX" val="20191696"/>
  <p:tag name="KSO_WM_UNIT_LAYERLEVEL" val="1_1"/>
  <p:tag name="KSO_WM_TAG_VERSION" val="1.0"/>
  <p:tag name="KSO_WM_UNIT_PRESET_TEXT" val="点击小标题"/>
  <p:tag name="KSO_WM_UNIT_VALUE" val="8"/>
  <p:tag name="KSO_WM_UNIT_TEXT_FILL_FORE_SCHEMECOLOR_INDEX" val="14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ags/tag8.xml><?xml version="1.0" encoding="utf-8"?>
<p:tagLst xmlns:p="http://schemas.openxmlformats.org/presentationml/2006/main">
  <p:tag name="KSO_WM_UNIT_VALUE" val="26"/>
  <p:tag name="KSO_WM_UNIT_HIGHLIGHT" val="0"/>
  <p:tag name="KSO_WM_UNIT_COMPATIBLE" val="0"/>
  <p:tag name="KSO_WM_DIAGRAM_GROUP_CODE" val="r1-1"/>
  <p:tag name="KSO_WM_UNIT_TYPE" val="r_v"/>
  <p:tag name="KSO_WM_UNIT_INDEX" val="1_1"/>
  <p:tag name="KSO_WM_UNIT_ID" val="diagram20191696_1*r_v*1_1"/>
  <p:tag name="KSO_WM_TEMPLATE_CATEGORY" val="diagram"/>
  <p:tag name="KSO_WM_TEMPLATE_INDEX" val="20191696"/>
  <p:tag name="KSO_WM_UNIT_LAYERLEVEL" val="1_1"/>
  <p:tag name="KSO_WM_TAG_VERSION" val="1.0"/>
  <p:tag name="KSO_WM_UNIT_PRESET_TEXT" val="点击添加本栏的具体文字简明扼要地说明内容。"/>
  <p:tag name="KSO_WM_UNIT_TEXT_FILL_FORE_SCHEMECOLOR_INDEX" val="14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DIAGRAM_GROUP_CODE" val="r1-1"/>
  <p:tag name="KSO_WM_UNIT_TYPE" val="r_v"/>
  <p:tag name="KSO_WM_UNIT_INDEX" val="1_2"/>
  <p:tag name="KSO_WM_UNIT_ID" val="diagram20191696_1*r_v*1_2"/>
  <p:tag name="KSO_WM_TEMPLATE_CATEGORY" val="diagram"/>
  <p:tag name="KSO_WM_TEMPLATE_INDEX" val="20191696"/>
  <p:tag name="KSO_WM_UNIT_LAYERLEVEL" val="1_1"/>
  <p:tag name="KSO_WM_TAG_VERSION" val="1.0"/>
  <p:tag name="KSO_WM_UNIT_PRESET_TEXT" val="点击添加本栏的具体文字简明扼要地说明内容。"/>
  <p:tag name="KSO_WM_UNIT_VALUE" val="26"/>
  <p:tag name="KSO_WM_UNIT_TEXT_FILL_FORE_SCHEMECOLOR_INDEX" val="14"/>
  <p:tag name="KSO_WM_UNIT_TEXT_FILL_TYPE" val="1"/>
  <p:tag name="KSO_WM_UNIT_USESOURCEFORMAT_APPLY" val="1"/>
  <p:tag name="KSO_WM_DIAGRAM_VIRTUALLY_FRAME" val="{&quot;height&quot;:307.96015748031493,&quot;left&quot;:114.9,&quot;top&quot;:151.98984251968506,&quot;width&quot;:730.225}"/>
</p:tagLst>
</file>

<file path=ppt/theme/theme1.xml><?xml version="1.0" encoding="utf-8"?>
<a:theme xmlns:a="http://schemas.openxmlformats.org/drawingml/2006/main" name="第一PPT，www.1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 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   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    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WPS 演示</Application>
  <PresentationFormat>宽屏</PresentationFormat>
  <Paragraphs>183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Calibri</vt:lpstr>
      <vt:lpstr>Calibri Light</vt:lpstr>
      <vt:lpstr>微软雅黑 Light</vt:lpstr>
      <vt:lpstr>黑体</vt:lpstr>
      <vt:lpstr>Impact</vt:lpstr>
      <vt:lpstr>微软雅黑</vt:lpstr>
      <vt:lpstr>Segoe UI</vt:lpstr>
      <vt:lpstr>Gungsuh</vt:lpstr>
      <vt:lpstr>方正黑体简体</vt:lpstr>
      <vt:lpstr>Arial Unicode MS</vt:lpstr>
      <vt:lpstr>方正大标宋简体</vt:lpstr>
      <vt:lpstr>方正细圆简体</vt:lpstr>
      <vt:lpstr>第一PPT，www.1ppt.com</vt:lpstr>
      <vt:lpstr>第一PPT，www.1ppt.com </vt:lpstr>
      <vt:lpstr>第一PPT，www.1ppt.com  </vt:lpstr>
      <vt:lpstr>第一PPT，www.1ppt.com   </vt:lpstr>
      <vt:lpstr>第一PPT，www.1ppt.com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蓝色简洁</dc:title>
  <dc:creator>user</dc:creator>
  <cp:keywords>user</cp:keywords>
  <cp:lastModifiedBy>杨瑞丰</cp:lastModifiedBy>
  <cp:revision>171</cp:revision>
  <dcterms:created xsi:type="dcterms:W3CDTF">2014-06-29T11:45:00Z</dcterms:created>
  <dcterms:modified xsi:type="dcterms:W3CDTF">2026-01-04T07:07:26Z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KSORubyTemplateID">
    <vt:lpwstr>2</vt:lpwstr>
  </property>
  <property fmtid="{D5CDD505-2E9C-101B-9397-08002B2CF9AE}" pid="4" name="ICV">
    <vt:lpwstr>48BFAF42D17A4855B323D7F0EB691EDC</vt:lpwstr>
  </property>
</Properties>
</file>