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9"/>
  </p:notesMasterIdLst>
  <p:sldIdLst>
    <p:sldId id="256" r:id="rId7"/>
    <p:sldId id="257" r:id="rId8"/>
    <p:sldId id="258" r:id="rId10"/>
    <p:sldId id="380" r:id="rId11"/>
    <p:sldId id="286" r:id="rId12"/>
    <p:sldId id="310" r:id="rId13"/>
    <p:sldId id="309" r:id="rId14"/>
    <p:sldId id="317" r:id="rId15"/>
    <p:sldId id="320" r:id="rId16"/>
    <p:sldId id="319" r:id="rId17"/>
    <p:sldId id="322" r:id="rId18"/>
    <p:sldId id="494" r:id="rId19"/>
    <p:sldId id="439" r:id="rId20"/>
    <p:sldId id="495" r:id="rId21"/>
    <p:sldId id="377" r:id="rId22"/>
    <p:sldId id="476" r:id="rId23"/>
    <p:sldId id="496" r:id="rId24"/>
    <p:sldId id="449" r:id="rId25"/>
    <p:sldId id="456" r:id="rId26"/>
    <p:sldId id="259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162"/>
    <a:srgbClr val="09405E"/>
    <a:srgbClr val="148CD6"/>
    <a:srgbClr val="106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>
        <p:guide orient="horz" pos="23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编辑文字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编辑文字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崇德书院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世界历史文化</c:v>
                </c:pt>
                <c:pt idx="1">
                  <c:v>中国文史经典</c:v>
                </c:pt>
                <c:pt idx="2">
                  <c:v>中国文化传承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25A7-BB31-4AA7-812E-6A317F6670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F88B-9D5A-4713-8DF6-F68F2B53DF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EAF-19BF-4AB3-BF7D-60C12EF9DBF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4C64-8EE2-480F-8FD6-711D7ABE78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0F72-7791-44A9-8D40-AC1402685C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74C8-270A-4B34-9FDB-0B40AFBE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0D84-E1B9-4EA7-8EA3-0D355656BF3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5B83-2D76-4836-9B79-2C2920C25F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FCD9-2380-4A90-B48A-DDCF6F08527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39D-E2BA-4612-AA04-6E7C8FCDC4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8F18-905E-43E7-BAE3-7F42DD6B547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8E68-5F44-4E83-B4F9-1A9A6E5B99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9A20-0B0B-4F09-88CB-AF5F165EA9E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2F82-89F1-4C5F-AA4A-C3AD414836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C9E4-CF3A-43B6-80F4-41EA5978544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7A0-5993-4916-A238-6A8A4ED0F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D456-6D32-4864-8555-BC28A027F3E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358B-800F-4FDC-BB2D-9D214FE71D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6BF0-83FE-48F0-8A47-9DC2FE2E481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8125-583F-462A-AB54-03E5A7D206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6889-B120-47B5-A5A6-F5A6A472830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3132-B433-4B6C-9805-1A69FFFD33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595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3" cstate="screen"/>
          <a:srcRect t="12222"/>
          <a:stretch>
            <a:fillRect/>
          </a:stretch>
        </p:blipFill>
        <p:spPr bwMode="auto">
          <a:xfrm>
            <a:off x="1595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7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D0C23B-8A91-4EC1-A3F0-27068F07F466}" type="datetimeFigureOut">
              <a:rPr lang="zh-CN" altLang="en-US"/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72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7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B57799C-93CD-4B42-8CA6-AEEF15BB385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8" Type="http://schemas.openxmlformats.org/officeDocument/2006/relationships/slideLayout" Target="../slideLayouts/slideLayout40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0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286125" y="1791335"/>
            <a:ext cx="5478780" cy="165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400"/>
              </a:lnSpc>
            </a:pPr>
            <a:r>
              <a:rPr lang="en-US" altLang="zh-CN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X X X X X X X X X X</a:t>
            </a:r>
            <a:br>
              <a:rPr lang="zh-CN" alt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</a:br>
            <a:r>
              <a:rPr lang="zh-CN" alt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工 作 汇 报</a:t>
            </a:r>
            <a:endParaRPr lang="zh-CN" altLang="en-US" sz="3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副标题 2"/>
          <p:cNvSpPr/>
          <p:nvPr/>
        </p:nvSpPr>
        <p:spPr>
          <a:xfrm>
            <a:off x="4445000" y="5208905"/>
            <a:ext cx="3553460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单位名称</a:t>
            </a:r>
            <a:endParaRPr lang="zh-CN" altLang="zh-CN" sz="1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en-US" altLang="zh-CN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XXXX</a:t>
            </a:r>
            <a:r>
              <a:rPr lang="zh-CN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年</a:t>
            </a:r>
            <a:r>
              <a:rPr lang="en-US" altLang="zh-CN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XX</a:t>
            </a:r>
            <a:r>
              <a:rPr lang="zh-CN" altLang="en-US" sz="1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月</a:t>
            </a:r>
            <a:endParaRPr lang="zh-CN" altLang="en-US" sz="1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4" name="图片 3" descr="校标b"/>
          <p:cNvPicPr>
            <a:picLocks noChangeAspect="1"/>
          </p:cNvPicPr>
          <p:nvPr/>
        </p:nvPicPr>
        <p:blipFill>
          <a:blip r:embed="rId2"/>
          <a:srcRect r="-37"/>
          <a:stretch>
            <a:fillRect/>
          </a:stretch>
        </p:blipFill>
        <p:spPr>
          <a:xfrm>
            <a:off x="3994785" y="1260475"/>
            <a:ext cx="4117340" cy="88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550035" y="378460"/>
            <a:ext cx="58337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三、输入标题文字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4733" y="285343"/>
            <a:ext cx="730249" cy="7583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5010" y="1635760"/>
            <a:ext cx="14598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latinLnBrk="0">
              <a:lnSpc>
                <a:spcPct val="100000"/>
              </a:lnSpc>
              <a:buNone/>
            </a:pPr>
            <a:r>
              <a:rPr lang="en-US" altLang="zh-CN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、输入文字</a:t>
            </a:r>
            <a:endParaRPr lang="zh-CN" altLang="en-US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550035" y="378460"/>
            <a:ext cx="58337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四、输入文字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4733" y="285343"/>
            <a:ext cx="730249" cy="7583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8390" y="1384935"/>
            <a:ext cx="445897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None/>
            </a:pPr>
            <a:r>
              <a:rPr lang="zh-CN" altLang="en-US" sz="1800">
                <a:solidFill>
                  <a:schemeClr val="tx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输入文字</a:t>
            </a:r>
            <a:r>
              <a:rPr lang="en-US" altLang="zh-CN" sz="1800">
                <a:solidFill>
                  <a:schemeClr val="tx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zh-CN" sz="1800">
              <a:solidFill>
                <a:schemeClr val="tx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60310" y="116586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257665" y="290957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31205" y="290957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554595" y="461264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 flipH="1" flipV="1">
            <a:off x="9338310" y="1737360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16" name="圆角右箭头 15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圆角右箭头 16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0800000" flipH="1" flipV="1">
            <a:off x="6388735" y="1739265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20" name="圆角右箭头 19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圆角右箭头 20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0" flipH="1" flipV="1">
            <a:off x="9336405" y="4681220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23" name="圆角右箭头 22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圆角右箭头 23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5400000" flipH="1" flipV="1">
            <a:off x="6386830" y="4683125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26" name="圆角右箭头 25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圆角右箭头 27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十字箭头 28"/>
          <p:cNvSpPr/>
          <p:nvPr/>
        </p:nvSpPr>
        <p:spPr>
          <a:xfrm>
            <a:off x="7915275" y="3270885"/>
            <a:ext cx="981075" cy="981075"/>
          </a:xfrm>
          <a:prstGeom prst="quad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3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585" y="2580005"/>
            <a:ext cx="1762125" cy="1473835"/>
            <a:chOff x="551" y="4123"/>
            <a:chExt cx="2775" cy="2321"/>
          </a:xfrm>
        </p:grpSpPr>
        <p:pic>
          <p:nvPicPr>
            <p:cNvPr id="1029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2" name="图片 1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文本框 27"/>
          <p:cNvSpPr txBox="1"/>
          <p:nvPr/>
        </p:nvSpPr>
        <p:spPr>
          <a:xfrm>
            <a:off x="441960" y="2099945"/>
            <a:ext cx="12674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kern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b="1" kern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0875" y="2609850"/>
            <a:ext cx="465074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latinLnBrk="0">
              <a:lnSpc>
                <a:spcPct val="150000"/>
              </a:lnSpc>
            </a:pPr>
            <a:r>
              <a:rPr lang="en-US" altLang="zh-CN" sz="1400" b="0">
                <a:solidFill>
                  <a:schemeClr val="bg1"/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      </a:t>
            </a:r>
            <a:r>
              <a:rPr lang="zh-CN" sz="1400" b="0">
                <a:solidFill>
                  <a:schemeClr val="bg1"/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输入文字</a:t>
            </a:r>
            <a:r>
              <a:rPr lang="en-US" altLang="zh-CN" sz="1400" b="0">
                <a:solidFill>
                  <a:schemeClr val="bg1"/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zh-CN" sz="1400" b="0">
              <a:solidFill>
                <a:schemeClr val="bg1"/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886575" y="1242695"/>
            <a:ext cx="45243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3" name="直接连接符 32"/>
          <p:cNvCxnSpPr/>
          <p:nvPr/>
        </p:nvCxnSpPr>
        <p:spPr>
          <a:xfrm flipV="1">
            <a:off x="9149080" y="1242695"/>
            <a:ext cx="0" cy="2057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6" name="直接连接符 35"/>
          <p:cNvCxnSpPr/>
          <p:nvPr/>
        </p:nvCxnSpPr>
        <p:spPr>
          <a:xfrm>
            <a:off x="6887210" y="1842770"/>
            <a:ext cx="45243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7" name="直接连接符 36"/>
          <p:cNvCxnSpPr/>
          <p:nvPr/>
        </p:nvCxnSpPr>
        <p:spPr>
          <a:xfrm>
            <a:off x="6715125" y="3019425"/>
            <a:ext cx="500316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38" name="矩形 37"/>
          <p:cNvSpPr/>
          <p:nvPr/>
        </p:nvSpPr>
        <p:spPr>
          <a:xfrm>
            <a:off x="6887210" y="646430"/>
            <a:ext cx="4524375" cy="596265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zh-CN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96735" y="1861820"/>
            <a:ext cx="2042795" cy="59182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ctr" defTabSz="914400">
              <a:buClrTx/>
              <a:buSzTx/>
              <a:buFont typeface="Arial" panose="020B0604020202020204" pitchFamily="34" charset="0"/>
            </a:pPr>
            <a:r>
              <a:rPr lang="zh-CN" altLang="en-US" sz="1600" b="1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输入文字</a:t>
            </a:r>
            <a:endParaRPr lang="zh-CN" altLang="en-US" sz="1600" b="1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399270" y="1861820"/>
            <a:ext cx="2021840" cy="57277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ctr" defTabSz="914400">
              <a:buClrTx/>
              <a:buSzTx/>
              <a:buFont typeface="Arial" panose="020B0604020202020204" pitchFamily="34" charset="0"/>
            </a:pPr>
            <a:r>
              <a:rPr lang="zh-CN" altLang="en-US" sz="1600" b="1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输入文字</a:t>
            </a:r>
            <a:endParaRPr lang="zh-CN" altLang="en-US" sz="1600" b="1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  <a:sym typeface="+mn-ea"/>
            </a:endParaRPr>
          </a:p>
        </p:txBody>
      </p:sp>
      <p:sp>
        <p:nvSpPr>
          <p:cNvPr id="43" name="矩形: 圆角 51"/>
          <p:cNvSpPr/>
          <p:nvPr/>
        </p:nvSpPr>
        <p:spPr>
          <a:xfrm>
            <a:off x="8013065" y="303339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矩形: 圆角 51"/>
          <p:cNvSpPr/>
          <p:nvPr/>
        </p:nvSpPr>
        <p:spPr>
          <a:xfrm>
            <a:off x="6719570" y="303339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: 圆角 51"/>
          <p:cNvSpPr/>
          <p:nvPr/>
        </p:nvSpPr>
        <p:spPr>
          <a:xfrm>
            <a:off x="11106785" y="303339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矩形: 圆角 51"/>
          <p:cNvSpPr/>
          <p:nvPr/>
        </p:nvSpPr>
        <p:spPr>
          <a:xfrm>
            <a:off x="10085070" y="303339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矩形: 圆角 51"/>
          <p:cNvSpPr/>
          <p:nvPr/>
        </p:nvSpPr>
        <p:spPr>
          <a:xfrm>
            <a:off x="9047480" y="303339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6266815" y="3712210"/>
            <a:ext cx="14903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871460" y="371157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 flipH="1">
            <a:off x="9032240" y="3839210"/>
            <a:ext cx="367030" cy="2304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8906510" y="371157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9937115" y="369887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10958830" y="369760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03340" y="3838575"/>
            <a:ext cx="367030" cy="2431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47025" y="3839210"/>
            <a:ext cx="367030" cy="2431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9990455" y="3838575"/>
            <a:ext cx="367030" cy="2304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1106785" y="3838575"/>
            <a:ext cx="367030" cy="2304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36775" y="579755"/>
            <a:ext cx="1762125" cy="1473835"/>
            <a:chOff x="551" y="4123"/>
            <a:chExt cx="2775" cy="2321"/>
          </a:xfrm>
        </p:grpSpPr>
        <p:pic>
          <p:nvPicPr>
            <p:cNvPr id="1029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7" name="图片 6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4</a:t>
              </a:r>
              <a:endParaRPr lang="en-US" altLang="zh-CN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585" y="2580005"/>
            <a:ext cx="1762125" cy="1473835"/>
            <a:chOff x="551" y="4123"/>
            <a:chExt cx="2775" cy="2321"/>
          </a:xfrm>
        </p:grpSpPr>
        <p:pic>
          <p:nvPicPr>
            <p:cNvPr id="1029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2" name="图片 1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550035" y="378460"/>
            <a:ext cx="58337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（一）输入标题文字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4733" y="285343"/>
            <a:ext cx="730249" cy="7583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255905" y="223520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634615" y="222885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5076825" y="222885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7459980" y="2219325"/>
          <a:ext cx="2275205" cy="230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9693910" y="222631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2645410" y="1524635"/>
            <a:ext cx="0" cy="370840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118735" y="1524635"/>
            <a:ext cx="0" cy="372745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53630" y="1524635"/>
            <a:ext cx="0" cy="370840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733915" y="1524635"/>
            <a:ext cx="0" cy="3698875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73405" y="1720850"/>
            <a:ext cx="182181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54655" y="1725930"/>
            <a:ext cx="17913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56860" y="1724660"/>
            <a:ext cx="18923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72705" y="1716405"/>
            <a:ext cx="18510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66960" y="1699895"/>
            <a:ext cx="18707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世界文化与历史传承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510" y="4520565"/>
            <a:ext cx="1413510" cy="3009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" cstate="screen"/>
          <a:srcRect t="12222"/>
          <a:stretch>
            <a:fillRect/>
          </a:stretch>
        </p:blipFill>
        <p:spPr bwMode="auto">
          <a:xfrm>
            <a:off x="1905" y="-4445"/>
            <a:ext cx="12188825" cy="68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: 圆顶角 33"/>
          <p:cNvSpPr/>
          <p:nvPr>
            <p:custDataLst>
              <p:tags r:id="rId2"/>
            </p:custDataLst>
          </p:nvPr>
        </p:nvSpPr>
        <p:spPr>
          <a:xfrm rot="5400000">
            <a:off x="-289736" y="728662"/>
            <a:ext cx="689199" cy="1097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3"/>
            </p:custDataLst>
          </p:nvPr>
        </p:nvSpPr>
        <p:spPr>
          <a:xfrm>
            <a:off x="913765" y="1083310"/>
            <a:ext cx="6388735" cy="3987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atinLnBrk="0"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输入文字</a:t>
            </a:r>
            <a:endParaRPr lang="zh-CN" altLang="en-US" dirty="0"/>
          </a:p>
        </p:txBody>
      </p:sp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760315" y="436799"/>
            <a:ext cx="512469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defTabSz="913765">
              <a:buSzPct val="25000"/>
              <a:tabLst>
                <a:tab pos="4210050" algn="l"/>
              </a:tabLst>
              <a:defRPr sz="36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sz="2800" dirty="0">
                <a:solidFill>
                  <a:srgbClr val="094162"/>
                </a:solidFill>
              </a:rPr>
              <a:t>输入文字</a:t>
            </a:r>
            <a:endParaRPr lang="zh-CN" altLang="en-US" sz="2800" dirty="0">
              <a:solidFill>
                <a:srgbClr val="09416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6750" y="1911985"/>
            <a:ext cx="2143125" cy="284797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3765" y="1911985"/>
            <a:ext cx="2143125" cy="284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大标宋简体" panose="02010601030101010101" charset="-122"/>
                <a:ea typeface="方正大标宋简体" panose="02010601030101010101" charset="-122"/>
              </a:rPr>
              <a:t>   </a:t>
            </a:r>
            <a:endParaRPr lang="zh-CN" altLang="en-US" sz="1200" smtClean="0">
              <a:ln>
                <a:noFill/>
              </a:ln>
              <a:solidFill>
                <a:schemeClr val="bg1"/>
              </a:solidFill>
              <a:effectLst/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3130" y="1899285"/>
            <a:ext cx="21437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    </a:t>
            </a:r>
            <a:endParaRPr lang="en-US" altLang="zh-CN" sz="1200" spc="0"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40405" y="1911985"/>
            <a:ext cx="21437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输入文字       </a:t>
            </a:r>
            <a:endParaRPr lang="zh-CN" altLang="en-US" sz="1200" spc="0"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6720" y="1911350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94525" y="1911985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89950" y="1911985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70135" y="1921510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06720" y="1921510"/>
            <a:ext cx="132778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94525" y="1911985"/>
            <a:ext cx="132778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9950" y="1899285"/>
            <a:ext cx="1327785" cy="575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12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900" spc="0">
                <a:solidFill>
                  <a:srgbClr val="09416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+mn-ea"/>
              </a:rPr>
              <a:t>      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70135" y="1921510"/>
            <a:ext cx="132778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5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585" y="2580005"/>
            <a:ext cx="1762125" cy="1473835"/>
            <a:chOff x="551" y="4123"/>
            <a:chExt cx="2775" cy="2321"/>
          </a:xfrm>
        </p:grpSpPr>
        <p:pic>
          <p:nvPicPr>
            <p:cNvPr id="1029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2" name="图片 1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" cstate="screen"/>
          <a:srcRect t="12222"/>
          <a:stretch>
            <a:fillRect/>
          </a:stretch>
        </p:blipFill>
        <p:spPr bwMode="auto">
          <a:xfrm>
            <a:off x="1905" y="-8255"/>
            <a:ext cx="12188825" cy="68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5091548" y="2943044"/>
            <a:ext cx="2008906" cy="2008904"/>
          </a:xfrm>
          <a:prstGeom prst="ellipse">
            <a:avLst/>
          </a:prstGeom>
          <a:solidFill>
            <a:srgbClr val="B2BEC4">
              <a:lumMod val="20000"/>
              <a:lumOff val="80000"/>
            </a:srgbClr>
          </a:solidFill>
          <a:ln w="101600" cap="flat" cmpd="sng" algn="ctr">
            <a:solidFill>
              <a:srgbClr val="8B99A2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4" name="任意形状 43"/>
          <p:cNvSpPr/>
          <p:nvPr>
            <p:custDataLst>
              <p:tags r:id="rId3"/>
            </p:custDataLst>
          </p:nvPr>
        </p:nvSpPr>
        <p:spPr>
          <a:xfrm rot="5400000">
            <a:off x="1226820" y="2171700"/>
            <a:ext cx="3902075" cy="3437255"/>
          </a:xfrm>
          <a:custGeom>
            <a:avLst/>
            <a:gdLst>
              <a:gd name="connsiteX0" fmla="*/ 0 w 3311237"/>
              <a:gd name="connsiteY0" fmla="*/ 3210701 h 3437011"/>
              <a:gd name="connsiteX1" fmla="*/ 0 w 3311237"/>
              <a:gd name="connsiteY1" fmla="*/ 643030 h 3437011"/>
              <a:gd name="connsiteX2" fmla="*/ 226310 w 3311237"/>
              <a:gd name="connsiteY2" fmla="*/ 416720 h 3437011"/>
              <a:gd name="connsiteX3" fmla="*/ 1427775 w 3311237"/>
              <a:gd name="connsiteY3" fmla="*/ 416720 h 3437011"/>
              <a:gd name="connsiteX4" fmla="*/ 1669472 w 3311237"/>
              <a:gd name="connsiteY4" fmla="*/ 0 h 3437011"/>
              <a:gd name="connsiteX5" fmla="*/ 1911170 w 3311237"/>
              <a:gd name="connsiteY5" fmla="*/ 416720 h 3437011"/>
              <a:gd name="connsiteX6" fmla="*/ 3084927 w 3311237"/>
              <a:gd name="connsiteY6" fmla="*/ 416720 h 3437011"/>
              <a:gd name="connsiteX7" fmla="*/ 3311237 w 3311237"/>
              <a:gd name="connsiteY7" fmla="*/ 643030 h 3437011"/>
              <a:gd name="connsiteX8" fmla="*/ 3311237 w 3311237"/>
              <a:gd name="connsiteY8" fmla="*/ 3210701 h 3437011"/>
              <a:gd name="connsiteX9" fmla="*/ 3084927 w 3311237"/>
              <a:gd name="connsiteY9" fmla="*/ 3437011 h 3437011"/>
              <a:gd name="connsiteX10" fmla="*/ 226310 w 3311237"/>
              <a:gd name="connsiteY10" fmla="*/ 3437011 h 3437011"/>
              <a:gd name="connsiteX11" fmla="*/ 0 w 3311237"/>
              <a:gd name="connsiteY11" fmla="*/ 3210701 h 34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1237" h="3437011">
                <a:moveTo>
                  <a:pt x="0" y="3210701"/>
                </a:moveTo>
                <a:lnTo>
                  <a:pt x="0" y="643030"/>
                </a:lnTo>
                <a:cubicBezTo>
                  <a:pt x="0" y="518042"/>
                  <a:pt x="101322" y="416720"/>
                  <a:pt x="226310" y="416720"/>
                </a:cubicBezTo>
                <a:lnTo>
                  <a:pt x="1427775" y="416720"/>
                </a:lnTo>
                <a:lnTo>
                  <a:pt x="1669472" y="0"/>
                </a:lnTo>
                <a:lnTo>
                  <a:pt x="1911170" y="416720"/>
                </a:lnTo>
                <a:lnTo>
                  <a:pt x="3084927" y="416720"/>
                </a:lnTo>
                <a:cubicBezTo>
                  <a:pt x="3209915" y="416720"/>
                  <a:pt x="3311237" y="518042"/>
                  <a:pt x="3311237" y="643030"/>
                </a:cubicBezTo>
                <a:lnTo>
                  <a:pt x="3311237" y="3210701"/>
                </a:lnTo>
                <a:cubicBezTo>
                  <a:pt x="3311237" y="3335689"/>
                  <a:pt x="3209915" y="3437011"/>
                  <a:pt x="3084927" y="3437011"/>
                </a:cubicBezTo>
                <a:lnTo>
                  <a:pt x="226310" y="3437011"/>
                </a:lnTo>
                <a:cubicBezTo>
                  <a:pt x="101322" y="3437011"/>
                  <a:pt x="0" y="3335689"/>
                  <a:pt x="0" y="3210701"/>
                </a:cubicBezTo>
                <a:close/>
              </a:path>
            </a:pathLst>
          </a:custGeom>
          <a:solidFill>
            <a:srgbClr val="094162"/>
          </a:solidFill>
          <a:ln w="1016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任意形状 65"/>
          <p:cNvSpPr/>
          <p:nvPr>
            <p:custDataLst>
              <p:tags r:id="rId4"/>
            </p:custDataLst>
          </p:nvPr>
        </p:nvSpPr>
        <p:spPr>
          <a:xfrm rot="16200000" flipH="1">
            <a:off x="7063740" y="2171700"/>
            <a:ext cx="3901440" cy="3437255"/>
          </a:xfrm>
          <a:custGeom>
            <a:avLst/>
            <a:gdLst>
              <a:gd name="connsiteX0" fmla="*/ 0 w 3311237"/>
              <a:gd name="connsiteY0" fmla="*/ 3210701 h 3437011"/>
              <a:gd name="connsiteX1" fmla="*/ 0 w 3311237"/>
              <a:gd name="connsiteY1" fmla="*/ 643030 h 3437011"/>
              <a:gd name="connsiteX2" fmla="*/ 226310 w 3311237"/>
              <a:gd name="connsiteY2" fmla="*/ 416720 h 3437011"/>
              <a:gd name="connsiteX3" fmla="*/ 1427775 w 3311237"/>
              <a:gd name="connsiteY3" fmla="*/ 416720 h 3437011"/>
              <a:gd name="connsiteX4" fmla="*/ 1669472 w 3311237"/>
              <a:gd name="connsiteY4" fmla="*/ 0 h 3437011"/>
              <a:gd name="connsiteX5" fmla="*/ 1911170 w 3311237"/>
              <a:gd name="connsiteY5" fmla="*/ 416720 h 3437011"/>
              <a:gd name="connsiteX6" fmla="*/ 3084927 w 3311237"/>
              <a:gd name="connsiteY6" fmla="*/ 416720 h 3437011"/>
              <a:gd name="connsiteX7" fmla="*/ 3311237 w 3311237"/>
              <a:gd name="connsiteY7" fmla="*/ 643030 h 3437011"/>
              <a:gd name="connsiteX8" fmla="*/ 3311237 w 3311237"/>
              <a:gd name="connsiteY8" fmla="*/ 3210701 h 3437011"/>
              <a:gd name="connsiteX9" fmla="*/ 3084927 w 3311237"/>
              <a:gd name="connsiteY9" fmla="*/ 3437011 h 3437011"/>
              <a:gd name="connsiteX10" fmla="*/ 226310 w 3311237"/>
              <a:gd name="connsiteY10" fmla="*/ 3437011 h 3437011"/>
              <a:gd name="connsiteX11" fmla="*/ 0 w 3311237"/>
              <a:gd name="connsiteY11" fmla="*/ 3210701 h 34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1237" h="3437011">
                <a:moveTo>
                  <a:pt x="0" y="3210701"/>
                </a:moveTo>
                <a:lnTo>
                  <a:pt x="0" y="643030"/>
                </a:lnTo>
                <a:cubicBezTo>
                  <a:pt x="0" y="518042"/>
                  <a:pt x="101322" y="416720"/>
                  <a:pt x="226310" y="416720"/>
                </a:cubicBezTo>
                <a:lnTo>
                  <a:pt x="1427775" y="416720"/>
                </a:lnTo>
                <a:lnTo>
                  <a:pt x="1669472" y="0"/>
                </a:lnTo>
                <a:lnTo>
                  <a:pt x="1911170" y="416720"/>
                </a:lnTo>
                <a:lnTo>
                  <a:pt x="3084927" y="416720"/>
                </a:lnTo>
                <a:cubicBezTo>
                  <a:pt x="3209915" y="416720"/>
                  <a:pt x="3311237" y="518042"/>
                  <a:pt x="3311237" y="643030"/>
                </a:cubicBezTo>
                <a:lnTo>
                  <a:pt x="3311237" y="3210701"/>
                </a:lnTo>
                <a:cubicBezTo>
                  <a:pt x="3311237" y="3335689"/>
                  <a:pt x="3209915" y="3437011"/>
                  <a:pt x="3084927" y="3437011"/>
                </a:cubicBezTo>
                <a:lnTo>
                  <a:pt x="226310" y="3437011"/>
                </a:lnTo>
                <a:cubicBezTo>
                  <a:pt x="101322" y="3437011"/>
                  <a:pt x="0" y="3335689"/>
                  <a:pt x="0" y="3210701"/>
                </a:cubicBezTo>
                <a:close/>
              </a:path>
            </a:pathLst>
          </a:custGeom>
          <a:solidFill>
            <a:schemeClr val="accent6"/>
          </a:solidFill>
          <a:ln w="1016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722200" y="1930271"/>
            <a:ext cx="2429190" cy="503950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normAutofit/>
          </a:bodyPr>
          <a:lstStyle>
            <a:defPPr>
              <a:defRPr lang="zh-CN"/>
            </a:defPPr>
            <a:lvl1pPr lvl="0" algn="ctr" defTabSz="913765">
              <a:buSzPct val="25000"/>
              <a:defRPr sz="2400" b="1" spc="12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90675" y="2389505"/>
            <a:ext cx="280733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algn="ctr" defTabSz="913765">
              <a:lnSpc>
                <a:spcPct val="150000"/>
              </a:lnSpc>
              <a:buSzPct val="50000"/>
              <a:defRPr sz="1300" spc="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/>
            <a:r>
              <a:rPr lang="en-US" altLang="zh-CN" sz="1200" spc="0">
                <a:solidFill>
                  <a:schemeClr val="bg1"/>
                </a:solidFill>
                <a:latin typeface="方正细圆简体" panose="02010601030101010101" charset="-122"/>
                <a:ea typeface="方正细圆简体" panose="02010601030101010101" charset="-122"/>
                <a:cs typeface="方正细圆简体" panose="02010601030101010101" charset="-122"/>
                <a:sym typeface="+mn-ea"/>
              </a:rPr>
              <a:t>     </a:t>
            </a: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1200" spc="0"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931150" y="2355850"/>
            <a:ext cx="265938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algn="ctr" defTabSz="913765">
              <a:lnSpc>
                <a:spcPct val="150000"/>
              </a:lnSpc>
              <a:buSzPct val="50000"/>
              <a:defRPr sz="1300" spc="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/>
            <a:r>
              <a:rPr lang="en-US" altLang="zh-CN" sz="1200" spc="0">
                <a:solidFill>
                  <a:schemeClr val="bg1"/>
                </a:solidFill>
                <a:latin typeface="方正细圆简体" panose="02010601030101010101" charset="-122"/>
                <a:ea typeface="方正细圆简体" panose="02010601030101010101" charset="-122"/>
                <a:cs typeface="方正细圆简体" panose="02010601030101010101" charset="-122"/>
                <a:sym typeface="+mn-ea"/>
              </a:rPr>
              <a:t>       </a:t>
            </a:r>
            <a:r>
              <a:rPr lang="zh-CN" altLang="en-US" sz="1200" spc="0">
                <a:solidFill>
                  <a:schemeClr val="bg1"/>
                </a:solidFill>
                <a:latin typeface="方正细圆简体" panose="02010601030101010101" charset="-122"/>
                <a:ea typeface="方正细圆简体" panose="02010601030101010101" charset="-122"/>
                <a:cs typeface="方正细圆简体" panose="02010601030101010101" charset="-122"/>
                <a:sym typeface="+mn-ea"/>
              </a:rPr>
              <a:t>输入文字</a:t>
            </a:r>
            <a:endParaRPr lang="zh-CN" altLang="en-US" sz="1200" spc="0">
              <a:solidFill>
                <a:schemeClr val="bg1"/>
              </a:solidFill>
              <a:latin typeface="方正细圆简体" panose="02010601030101010101" charset="-122"/>
              <a:ea typeface="方正细圆简体" panose="02010601030101010101" charset="-122"/>
              <a:cs typeface="方正细圆简体" panose="0201060103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488064" y="3544125"/>
            <a:ext cx="1215874" cy="901993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>
            <a:defPPr>
              <a:defRPr lang="zh-CN"/>
            </a:defPPr>
            <a:lvl1pPr lvl="0" algn="ctr" defTabSz="913765">
              <a:lnSpc>
                <a:spcPct val="110000"/>
              </a:lnSpc>
              <a:buSzPct val="25000"/>
              <a:defRPr sz="5400" b="1" spc="12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</a:rPr>
              <a:t>VS</a:t>
            </a:r>
            <a:endParaRPr lang="zh-CN" alt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5" name="矩形: 圆顶角 14"/>
          <p:cNvSpPr/>
          <p:nvPr>
            <p:custDataLst>
              <p:tags r:id="rId9"/>
            </p:custDataLst>
          </p:nvPr>
        </p:nvSpPr>
        <p:spPr>
          <a:xfrm rot="5400000">
            <a:off x="-289736" y="728662"/>
            <a:ext cx="689199" cy="10972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8F9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12030" y="461564"/>
            <a:ext cx="512469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dirty="0">
                <a:solidFill>
                  <a:srgbClr val="094162"/>
                </a:solidFill>
              </a:rPr>
              <a:t>输入文字</a:t>
            </a:r>
            <a:endParaRPr lang="zh-CN" altLang="en-US" dirty="0">
              <a:solidFill>
                <a:srgbClr val="094162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8059500" y="1933446"/>
            <a:ext cx="2429190" cy="503950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normAutofit/>
          </a:bodyPr>
          <a:lstStyle>
            <a:defPPr>
              <a:defRPr lang="zh-CN"/>
            </a:defPPr>
            <a:lvl1pPr lvl="0" algn="ctr" defTabSz="913765">
              <a:buSzPct val="25000"/>
              <a:defRPr sz="2400" b="1" spc="12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" cstate="screen"/>
          <a:srcRect t="12222"/>
          <a:stretch>
            <a:fillRect/>
          </a:stretch>
        </p:blipFill>
        <p:spPr bwMode="auto">
          <a:xfrm>
            <a:off x="1905" y="-4445"/>
            <a:ext cx="12188825" cy="68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: 圆顶角 23"/>
          <p:cNvSpPr/>
          <p:nvPr>
            <p:custDataLst>
              <p:tags r:id="rId2"/>
            </p:custDataLst>
          </p:nvPr>
        </p:nvSpPr>
        <p:spPr>
          <a:xfrm rot="5400000">
            <a:off x="-289736" y="728662"/>
            <a:ext cx="689199" cy="10972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8F9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550545" y="1130935"/>
            <a:ext cx="8402320" cy="73469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400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atinLnBrk="0">
              <a:lnSpc>
                <a:spcPct val="150000"/>
              </a:lnSpc>
            </a:pPr>
            <a:r>
              <a:rPr lang="zh-CN" altLang="en-US" sz="1200" dirty="0">
                <a:solidFill>
                  <a:srgbClr val="094162"/>
                </a:solidFill>
                <a:latin typeface="方正细圆简体" panose="02010601030101010101" charset="-122"/>
                <a:ea typeface="方正细圆简体" panose="02010601030101010101" charset="-122"/>
                <a:cs typeface="方正细圆简体" panose="02010601030101010101" charset="-122"/>
                <a:sym typeface="+mn-ea"/>
              </a:rPr>
              <a:t>输入文字</a:t>
            </a:r>
            <a:endParaRPr lang="zh-CN" altLang="en-US" sz="1200" dirty="0">
              <a:solidFill>
                <a:srgbClr val="094162"/>
              </a:solidFill>
              <a:latin typeface="方正细圆简体" panose="02010601030101010101" charset="-122"/>
              <a:ea typeface="方正细圆简体" panose="02010601030101010101" charset="-122"/>
              <a:cs typeface="方正细圆简体" panose="0201060103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445990" y="436799"/>
            <a:ext cx="512469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dirty="0">
                <a:solidFill>
                  <a:srgbClr val="094162"/>
                </a:solidFill>
              </a:rPr>
              <a:t>输入文字</a:t>
            </a:r>
            <a:endParaRPr lang="zh-CN" altLang="en-US" dirty="0">
              <a:solidFill>
                <a:srgbClr val="09416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42060" y="2566035"/>
            <a:ext cx="94361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140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 </a:t>
            </a:r>
            <a:r>
              <a:rPr lang="zh-CN" sz="140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sz="140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cxnSp>
        <p:nvCxnSpPr>
          <p:cNvPr id="53" name="直接连接符 52"/>
          <p:cNvCxnSpPr/>
          <p:nvPr>
            <p:custDataLst>
              <p:tags r:id="rId5"/>
            </p:custDataLst>
          </p:nvPr>
        </p:nvCxnSpPr>
        <p:spPr>
          <a:xfrm>
            <a:off x="7595839" y="3284676"/>
            <a:ext cx="2986466" cy="0"/>
          </a:xfrm>
          <a:prstGeom prst="line">
            <a:avLst/>
          </a:prstGeom>
          <a:ln w="19050">
            <a:solidFill>
              <a:srgbClr val="404B69">
                <a:lumMod val="60000"/>
                <a:lumOff val="40000"/>
              </a:srgb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6"/>
            </p:custDataLst>
          </p:nvPr>
        </p:nvCxnSpPr>
        <p:spPr>
          <a:xfrm>
            <a:off x="1384935" y="3284676"/>
            <a:ext cx="3047624" cy="0"/>
          </a:xfrm>
          <a:prstGeom prst="line">
            <a:avLst/>
          </a:prstGeom>
          <a:ln w="19050">
            <a:solidFill>
              <a:srgbClr val="005B8A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7"/>
            </p:custDataLst>
          </p:nvPr>
        </p:nvCxnSpPr>
        <p:spPr>
          <a:xfrm>
            <a:off x="7392381" y="5231450"/>
            <a:ext cx="3190529" cy="0"/>
          </a:xfrm>
          <a:prstGeom prst="line">
            <a:avLst/>
          </a:prstGeom>
          <a:ln w="19050">
            <a:solidFill>
              <a:srgbClr val="404B69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8"/>
            </p:custDataLst>
          </p:nvPr>
        </p:nvCxnSpPr>
        <p:spPr>
          <a:xfrm>
            <a:off x="1142365" y="5231765"/>
            <a:ext cx="3261360" cy="0"/>
          </a:xfrm>
          <a:prstGeom prst="line">
            <a:avLst/>
          </a:prstGeom>
          <a:ln w="19050">
            <a:solidFill>
              <a:srgbClr val="283149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任意多边形: 形状 39"/>
          <p:cNvSpPr/>
          <p:nvPr>
            <p:custDataLst>
              <p:tags r:id="rId9"/>
            </p:custDataLst>
          </p:nvPr>
        </p:nvSpPr>
        <p:spPr>
          <a:xfrm flipH="1">
            <a:off x="4008084" y="3709757"/>
            <a:ext cx="1848678" cy="2321596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283149"/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40"/>
          <p:cNvSpPr/>
          <p:nvPr>
            <p:custDataLst>
              <p:tags r:id="rId10"/>
            </p:custDataLst>
          </p:nvPr>
        </p:nvSpPr>
        <p:spPr>
          <a:xfrm rot="16200000" flipH="1">
            <a:off x="5873111" y="3946519"/>
            <a:ext cx="1848072" cy="2322201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404B69"/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: 形状 41"/>
          <p:cNvSpPr/>
          <p:nvPr>
            <p:custDataLst>
              <p:tags r:id="rId11"/>
            </p:custDataLst>
          </p:nvPr>
        </p:nvSpPr>
        <p:spPr>
          <a:xfrm rot="10800000" flipH="1">
            <a:off x="6110478" y="2082703"/>
            <a:ext cx="1848678" cy="2321596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404B69">
              <a:lumMod val="60000"/>
              <a:lumOff val="40000"/>
            </a:srgbClr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42"/>
          <p:cNvSpPr/>
          <p:nvPr>
            <p:custDataLst>
              <p:tags r:id="rId12"/>
            </p:custDataLst>
          </p:nvPr>
        </p:nvSpPr>
        <p:spPr>
          <a:xfrm rot="5400000" flipH="1">
            <a:off x="4246056" y="1845336"/>
            <a:ext cx="1848072" cy="2322201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005B8A"/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>
            <p:custDataLst>
              <p:tags r:id="rId13"/>
            </p:custDataLst>
          </p:nvPr>
        </p:nvSpPr>
        <p:spPr>
          <a:xfrm>
            <a:off x="1062229" y="4505529"/>
            <a:ext cx="3383280" cy="41402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lvl="0" defTabSz="913765">
              <a:buSzPct val="25000"/>
              <a:defRPr sz="2000" b="1" spc="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>
              <a:lnSpc>
                <a:spcPct val="150000"/>
              </a:lnSpc>
            </a:pPr>
            <a:r>
              <a:rPr lang="zh-CN" altLang="en-US" sz="1400" b="0" spc="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en-US" altLang="zh-CN" sz="1400" b="0" spc="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14"/>
            </p:custDataLst>
          </p:nvPr>
        </p:nvSpPr>
        <p:spPr>
          <a:xfrm>
            <a:off x="7904405" y="2549231"/>
            <a:ext cx="2672080" cy="41402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lvl="0" defTabSz="913765">
              <a:buSzPct val="25000"/>
              <a:defRPr sz="2000" b="1" spc="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>
              <a:lnSpc>
                <a:spcPct val="150000"/>
              </a:lnSpc>
            </a:pPr>
            <a:r>
              <a:rPr lang="zh-CN" altLang="en-US" sz="1400" b="0" spc="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 b="0" spc="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65" name="文本框 64"/>
          <p:cNvSpPr txBox="1"/>
          <p:nvPr>
            <p:custDataLst>
              <p:tags r:id="rId15"/>
            </p:custDataLst>
          </p:nvPr>
        </p:nvSpPr>
        <p:spPr>
          <a:xfrm>
            <a:off x="7866305" y="4476954"/>
            <a:ext cx="2849880" cy="41402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lvl="0" defTabSz="913765">
              <a:buSzPct val="25000"/>
              <a:defRPr sz="2000" b="1" spc="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>
              <a:lnSpc>
                <a:spcPct val="150000"/>
              </a:lnSpc>
            </a:pPr>
            <a:r>
              <a:rPr lang="zh-CN" altLang="en-US" sz="1400" b="0" spc="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 b="0" spc="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66" name="文本框 65"/>
          <p:cNvSpPr txBox="1"/>
          <p:nvPr>
            <p:custDataLst>
              <p:tags r:id="rId16"/>
            </p:custDataLst>
          </p:nvPr>
        </p:nvSpPr>
        <p:spPr>
          <a:xfrm>
            <a:off x="4786630" y="3709670"/>
            <a:ext cx="235712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lvl="0" algn="ctr" defTabSz="913765">
              <a:buSzPct val="25000"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rgbClr val="094162"/>
                </a:solidFill>
              </a:rPr>
              <a:t>书院文化建设</a:t>
            </a:r>
            <a:endParaRPr lang="zh-CN" altLang="en-US">
              <a:solidFill>
                <a:srgbClr val="094162"/>
              </a:solidFill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2514614" y="-11795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29700" name="Group 4"/>
          <p:cNvGrpSpPr/>
          <p:nvPr/>
        </p:nvGrpSpPr>
        <p:grpSpPr bwMode="auto">
          <a:xfrm>
            <a:off x="6748463" y="843937"/>
            <a:ext cx="2198977" cy="771525"/>
            <a:chOff x="0" y="0"/>
            <a:chExt cx="2199039" cy="771525"/>
          </a:xfrm>
        </p:grpSpPr>
        <p:sp>
          <p:nvSpPr>
            <p:cNvPr id="297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2" name="文本框 1"/>
            <p:cNvSpPr txBox="1">
              <a:spLocks noChangeArrowheads="1"/>
            </p:cNvSpPr>
            <p:nvPr/>
          </p:nvSpPr>
          <p:spPr bwMode="auto">
            <a:xfrm>
              <a:off x="1000125" y="181302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1" name="Group 7"/>
          <p:cNvGrpSpPr/>
          <p:nvPr/>
        </p:nvGrpSpPr>
        <p:grpSpPr bwMode="auto">
          <a:xfrm>
            <a:off x="6748463" y="1944075"/>
            <a:ext cx="2198977" cy="771525"/>
            <a:chOff x="0" y="0"/>
            <a:chExt cx="2199039" cy="771525"/>
          </a:xfrm>
        </p:grpSpPr>
        <p:sp>
          <p:nvSpPr>
            <p:cNvPr id="29709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2" name="Group 10"/>
          <p:cNvGrpSpPr/>
          <p:nvPr/>
        </p:nvGrpSpPr>
        <p:grpSpPr bwMode="auto">
          <a:xfrm>
            <a:off x="6748463" y="4101468"/>
            <a:ext cx="2198977" cy="771525"/>
            <a:chOff x="0" y="0"/>
            <a:chExt cx="2199039" cy="771525"/>
          </a:xfrm>
        </p:grpSpPr>
        <p:sp>
          <p:nvSpPr>
            <p:cNvPr id="29707" name="椭圆 10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8" name="文本框 13"/>
            <p:cNvSpPr txBox="1">
              <a:spLocks noChangeArrowheads="1"/>
            </p:cNvSpPr>
            <p:nvPr/>
          </p:nvSpPr>
          <p:spPr bwMode="auto">
            <a:xfrm>
              <a:off x="1000125" y="172610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3" name="Group 13"/>
          <p:cNvGrpSpPr/>
          <p:nvPr/>
        </p:nvGrpSpPr>
        <p:grpSpPr bwMode="auto">
          <a:xfrm>
            <a:off x="6748463" y="5174955"/>
            <a:ext cx="2198977" cy="771525"/>
            <a:chOff x="0" y="0"/>
            <a:chExt cx="2199039" cy="771525"/>
          </a:xfrm>
        </p:grpSpPr>
        <p:sp>
          <p:nvSpPr>
            <p:cNvPr id="29705" name="椭圆 11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6" name="文本框 14"/>
            <p:cNvSpPr txBox="1">
              <a:spLocks noChangeArrowheads="1"/>
            </p:cNvSpPr>
            <p:nvPr/>
          </p:nvSpPr>
          <p:spPr bwMode="auto">
            <a:xfrm>
              <a:off x="1000125" y="174614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5968221" y="3250410"/>
            <a:ext cx="574675" cy="357188"/>
          </a:xfrm>
          <a:prstGeom prst="triangle">
            <a:avLst>
              <a:gd name="adj" fmla="val 50000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03985" y="1823085"/>
            <a:ext cx="3147060" cy="2632710"/>
            <a:chOff x="551" y="4123"/>
            <a:chExt cx="2775" cy="2321"/>
          </a:xfrm>
        </p:grpSpPr>
        <p:pic>
          <p:nvPicPr>
            <p:cNvPr id="6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7" name="图片 6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  <p:grpSp>
        <p:nvGrpSpPr>
          <p:cNvPr id="2" name="Group 7"/>
          <p:cNvGrpSpPr/>
          <p:nvPr/>
        </p:nvGrpSpPr>
        <p:grpSpPr bwMode="auto">
          <a:xfrm>
            <a:off x="6745923" y="3019765"/>
            <a:ext cx="2198977" cy="771525"/>
            <a:chOff x="0" y="0"/>
            <a:chExt cx="2199039" cy="771525"/>
          </a:xfrm>
        </p:grpSpPr>
        <p:sp>
          <p:nvSpPr>
            <p:cNvPr id="3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12"/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文本框 10"/>
          <p:cNvSpPr txBox="1">
            <a:spLocks noChangeArrowheads="1"/>
          </p:cNvSpPr>
          <p:nvPr/>
        </p:nvSpPr>
        <p:spPr bwMode="auto">
          <a:xfrm>
            <a:off x="3617920" y="3385055"/>
            <a:ext cx="4956175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WILL DO A GREAT JOB !</a:t>
            </a:r>
            <a:endParaRPr lang="en-US" sz="28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276" name="文本框 12"/>
          <p:cNvSpPr txBox="1">
            <a:spLocks noChangeArrowheads="1"/>
          </p:cNvSpPr>
          <p:nvPr/>
        </p:nvSpPr>
        <p:spPr bwMode="auto">
          <a:xfrm>
            <a:off x="2890840" y="2467401"/>
            <a:ext cx="64103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THANKS YOU</a:t>
            </a:r>
            <a:endParaRPr lang="zh-CN" altLang="en-US" sz="5400" b="1" dirty="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3211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75244" y="3444883"/>
            <a:ext cx="4476751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zh-CN" alt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1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900627" y="2882922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输入标题文字</a:t>
            </a:r>
            <a:endParaRPr lang="zh-CN" altLang="en-US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585" y="2580005"/>
            <a:ext cx="1762125" cy="1473835"/>
            <a:chOff x="551" y="4123"/>
            <a:chExt cx="2775" cy="2321"/>
          </a:xfrm>
        </p:grpSpPr>
        <p:pic>
          <p:nvPicPr>
            <p:cNvPr id="1029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2" name="图片 1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" cstate="screen"/>
          <a:srcRect t="12222"/>
          <a:stretch>
            <a:fillRect/>
          </a:stretch>
        </p:blipFill>
        <p:spPr bwMode="auto">
          <a:xfrm>
            <a:off x="1905" y="-8255"/>
            <a:ext cx="12188825" cy="68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: 圆角 11"/>
          <p:cNvSpPr/>
          <p:nvPr/>
        </p:nvSpPr>
        <p:spPr>
          <a:xfrm>
            <a:off x="990597" y="3207941"/>
            <a:ext cx="10210807" cy="1754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8" name="矩形 37"/>
          <p:cNvSpPr/>
          <p:nvPr/>
        </p:nvSpPr>
        <p:spPr>
          <a:xfrm>
            <a:off x="1819275" y="4070985"/>
            <a:ext cx="1692275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</a:rPr>
              <a:t>输入文字</a:t>
            </a:r>
            <a:endParaRPr lang="zh-CN" altLang="en-US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50940" y="4070985"/>
            <a:ext cx="2319655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b="1" dirty="0">
              <a:solidFill>
                <a:schemeClr val="accent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87800" y="2503170"/>
            <a:ext cx="2010410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</a:rPr>
              <a:t>输入文字</a:t>
            </a:r>
            <a:endParaRPr lang="zh-CN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15655" y="2496185"/>
            <a:ext cx="2336165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6"/>
                </a:solidFill>
                <a:ea typeface="微软雅黑" panose="020B0503020204020204" pitchFamily="34" charset="-122"/>
              </a:rPr>
              <a:t>输入文字</a:t>
            </a:r>
            <a:endParaRPr lang="zh-CN" altLang="en-US" b="1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30740" y="2768600"/>
            <a:ext cx="1070135" cy="1070134"/>
            <a:chOff x="2130740" y="2921000"/>
            <a:chExt cx="1070135" cy="1070134"/>
          </a:xfrm>
        </p:grpSpPr>
        <p:sp>
          <p:nvSpPr>
            <p:cNvPr id="13" name="椭圆 12"/>
            <p:cNvSpPr/>
            <p:nvPr/>
          </p:nvSpPr>
          <p:spPr>
            <a:xfrm>
              <a:off x="2130740" y="2921000"/>
              <a:ext cx="1070135" cy="1070134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2418088" y="3252463"/>
              <a:ext cx="495439" cy="40720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14513" y="3032442"/>
            <a:ext cx="542449" cy="542449"/>
            <a:chOff x="9414513" y="3184842"/>
            <a:chExt cx="542449" cy="542449"/>
          </a:xfrm>
        </p:grpSpPr>
        <p:sp>
          <p:nvSpPr>
            <p:cNvPr id="16" name="椭圆 15"/>
            <p:cNvSpPr/>
            <p:nvPr/>
          </p:nvSpPr>
          <p:spPr>
            <a:xfrm>
              <a:off x="9414513" y="3184842"/>
              <a:ext cx="542449" cy="54244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530200" y="3306186"/>
              <a:ext cx="311075" cy="29976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34560" y="3032442"/>
            <a:ext cx="542449" cy="542449"/>
            <a:chOff x="4734560" y="3184842"/>
            <a:chExt cx="542449" cy="542449"/>
          </a:xfrm>
        </p:grpSpPr>
        <p:sp>
          <p:nvSpPr>
            <p:cNvPr id="15" name="椭圆 14"/>
            <p:cNvSpPr/>
            <p:nvPr/>
          </p:nvSpPr>
          <p:spPr>
            <a:xfrm>
              <a:off x="4734560" y="3184842"/>
              <a:ext cx="542449" cy="54244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6" name="任意多边形: 形状 25"/>
            <p:cNvSpPr>
              <a:spLocks noChangeAspect="1"/>
            </p:cNvSpPr>
            <p:nvPr/>
          </p:nvSpPr>
          <p:spPr bwMode="auto">
            <a:xfrm>
              <a:off x="4853178" y="3303621"/>
              <a:ext cx="305212" cy="30489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14992" y="2872899"/>
            <a:ext cx="861537" cy="861536"/>
            <a:chOff x="6914992" y="3025299"/>
            <a:chExt cx="861537" cy="861536"/>
          </a:xfrm>
        </p:grpSpPr>
        <p:sp>
          <p:nvSpPr>
            <p:cNvPr id="14" name="椭圆 13"/>
            <p:cNvSpPr/>
            <p:nvPr/>
          </p:nvSpPr>
          <p:spPr>
            <a:xfrm>
              <a:off x="6914992" y="3025299"/>
              <a:ext cx="861537" cy="86153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122980" y="3233700"/>
              <a:ext cx="445562" cy="44473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21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校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7825" y="6190615"/>
            <a:ext cx="2705100" cy="5816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35785" y="2499995"/>
            <a:ext cx="8575040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输入文字</a:t>
            </a:r>
            <a:endParaRPr lang="zh-CN" altLang="en-US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4805" y="2193290"/>
            <a:ext cx="8889365" cy="302006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2" cstate="screen"/>
          <a:srcRect t="12222"/>
          <a:stretch>
            <a:fillRect/>
          </a:stretch>
        </p:blipFill>
        <p:spPr bwMode="auto">
          <a:xfrm>
            <a:off x="1905" y="-8255"/>
            <a:ext cx="12188825" cy="68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42290" y="53022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一、输入标题文字</a:t>
            </a:r>
            <a:endParaRPr lang="zh-CN" alt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542290" y="1003935"/>
          <a:ext cx="11108690" cy="19583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39545"/>
                <a:gridCol w="2061210"/>
                <a:gridCol w="2707005"/>
                <a:gridCol w="2030730"/>
                <a:gridCol w="1136650"/>
                <a:gridCol w="1733550"/>
              </a:tblGrid>
              <a:tr h="39560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  <a:tr h="526415"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 b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4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532765" y="3573780"/>
          <a:ext cx="3051175" cy="291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164715" y="4844415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文字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9885" y="4232275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文字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03960" y="452120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文字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20" name="表格 19"/>
          <p:cNvGraphicFramePr/>
          <p:nvPr>
            <p:custDataLst>
              <p:tags r:id="rId4"/>
            </p:custDataLst>
          </p:nvPr>
        </p:nvGraphicFramePr>
        <p:xfrm>
          <a:off x="3355975" y="4037330"/>
          <a:ext cx="8329930" cy="229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50"/>
                <a:gridCol w="303530"/>
                <a:gridCol w="288290"/>
                <a:gridCol w="542290"/>
                <a:gridCol w="547370"/>
                <a:gridCol w="257810"/>
                <a:gridCol w="573405"/>
                <a:gridCol w="485775"/>
                <a:gridCol w="453390"/>
                <a:gridCol w="438150"/>
                <a:gridCol w="360045"/>
                <a:gridCol w="444500"/>
                <a:gridCol w="706755"/>
                <a:gridCol w="567690"/>
                <a:gridCol w="995680"/>
              </a:tblGrid>
              <a:tr h="304800"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endParaRPr lang="zh-CN" altLang="en-US" sz="14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624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  <a:cs typeface="微软雅黑 Light" panose="020B0502040204020203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000" b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/>
                </a:tc>
              </a:tr>
              <a:tr h="516890"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300" b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/>
                    </a:p>
                  </a:txBody>
                  <a:tcPr/>
                </a:tc>
              </a:tr>
              <a:tr h="554990"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3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</a:tr>
              <a:tr h="490855">
                <a:tc>
                  <a:txBody>
                    <a:bodyPr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13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6348730" y="362140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二、输入标题文字</a:t>
            </a:r>
            <a:endParaRPr lang="zh-CN" altLang="en-US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550035" y="378460"/>
            <a:ext cx="221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7660" y="1890395"/>
            <a:ext cx="9116060" cy="553085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输入文字</a:t>
            </a:r>
            <a:endParaRPr lang="zh-CN" altLang="en-US" sz="2000">
              <a:solidFill>
                <a:schemeClr val="tx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1280" y="1774190"/>
            <a:ext cx="9622155" cy="405828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14733" y="285343"/>
            <a:ext cx="730249" cy="7583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2514614" y="-11795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9712" name="文本框 1"/>
          <p:cNvSpPr txBox="1">
            <a:spLocks noChangeArrowheads="1"/>
          </p:cNvSpPr>
          <p:nvPr/>
        </p:nvSpPr>
        <p:spPr bwMode="auto">
          <a:xfrm>
            <a:off x="6594475" y="1297940"/>
            <a:ext cx="4390390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en-US" altLang="zh-CN" sz="18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...................................................</a:t>
            </a:r>
            <a:endParaRPr lang="en-US" altLang="zh-CN" sz="1800">
              <a:solidFill>
                <a:srgbClr val="0940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............................................................................</a:t>
            </a:r>
            <a:endParaRPr lang="en-US" altLang="zh-CN" sz="1800">
              <a:solidFill>
                <a:srgbClr val="0940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........................</a:t>
            </a:r>
            <a:endParaRPr lang="en-US" altLang="zh-CN" sz="1800">
              <a:solidFill>
                <a:srgbClr val="0940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5968221" y="3250410"/>
            <a:ext cx="574675" cy="357188"/>
          </a:xfrm>
          <a:prstGeom prst="triangle">
            <a:avLst>
              <a:gd name="adj" fmla="val 50000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03985" y="1823085"/>
            <a:ext cx="3147060" cy="2632710"/>
            <a:chOff x="551" y="4123"/>
            <a:chExt cx="2775" cy="2321"/>
          </a:xfrm>
        </p:grpSpPr>
        <p:pic>
          <p:nvPicPr>
            <p:cNvPr id="6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7" name="图片 6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2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585" y="2580005"/>
            <a:ext cx="1762125" cy="1473835"/>
            <a:chOff x="551" y="4123"/>
            <a:chExt cx="2775" cy="2321"/>
          </a:xfrm>
        </p:grpSpPr>
        <p:pic>
          <p:nvPicPr>
            <p:cNvPr id="1029" name="Picture 5" descr="C:\Users\Administrator\Desktop\校标及应用\校旗.png"/>
            <p:cNvPicPr>
              <a:picLocks noChangeAspect="1" noChangeArrowheads="1"/>
            </p:cNvPicPr>
            <p:nvPr/>
          </p:nvPicPr>
          <p:blipFill>
            <a:blip r:embed="rId1" cstate="print">
              <a:lum bright="100000"/>
            </a:blip>
            <a:srcRect t="61538"/>
            <a:stretch>
              <a:fillRect/>
            </a:stretch>
          </p:blipFill>
          <p:spPr bwMode="auto">
            <a:xfrm>
              <a:off x="551" y="5643"/>
              <a:ext cx="2775" cy="801"/>
            </a:xfrm>
            <a:prstGeom prst="rect">
              <a:avLst/>
            </a:prstGeom>
            <a:noFill/>
          </p:spPr>
        </p:pic>
        <p:pic>
          <p:nvPicPr>
            <p:cNvPr id="2" name="图片 1" descr="校标b"/>
            <p:cNvPicPr>
              <a:picLocks noChangeAspect="1"/>
            </p:cNvPicPr>
            <p:nvPr/>
          </p:nvPicPr>
          <p:blipFill>
            <a:blip r:embed="rId2"/>
            <a:srcRect r="81354"/>
            <a:stretch>
              <a:fillRect/>
            </a:stretch>
          </p:blipFill>
          <p:spPr>
            <a:xfrm>
              <a:off x="1080" y="4123"/>
              <a:ext cx="1586" cy="1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"/>
  <p:tag name="KSO_WM_UNIT_ID" val="diagram20191696_1*r_i*1_4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r1-1"/>
  <p:tag name="KSO_WM_UNIT_TYPE" val="r_t"/>
  <p:tag name="KSO_WM_UNIT_INDEX" val="1_1"/>
  <p:tag name="KSO_WM_UNIT_ID" val="diagram20191696_1*r_t*1_1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PRESET_TEXT" val="点击小标题"/>
  <p:tag name="KSO_WM_UNIT_VALUE" val="8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VALUE" val="26"/>
  <p:tag name="KSO_WM_UNIT_HIGHLIGHT" val="0"/>
  <p:tag name="KSO_WM_UNIT_COMPATIBLE" val="0"/>
  <p:tag name="KSO_WM_DIAGRAM_GROUP_CODE" val="r1-1"/>
  <p:tag name="KSO_WM_UNIT_TYPE" val="r_v"/>
  <p:tag name="KSO_WM_UNIT_INDEX" val="1_1"/>
  <p:tag name="KSO_WM_UNIT_ID" val="diagram20191696_1*r_v*1_1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PRESET_TEXT" val="点击添加本栏的具体文字简明扼要地说明内容。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v"/>
  <p:tag name="KSO_WM_UNIT_INDEX" val="1_2"/>
  <p:tag name="KSO_WM_UNIT_ID" val="diagram20191696_1*r_v*1_2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PRESET_TEXT" val="点击添加本栏的具体文字简明扼要地说明内容。"/>
  <p:tag name="KSO_WM_UNIT_VALUE" val="26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6"/>
  <p:tag name="KSO_WM_UNIT_ID" val="diagram20191696_1*r_i*1_6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ID" val="diagram20191679_2*i*3"/>
  <p:tag name="KSO_WM_TEMPLATE_CATEGORY" val="diagram"/>
  <p:tag name="KSO_WM_TEMPLATE_INDEX" val="20191679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ISCONTENTSTITLE" val="0"/>
  <p:tag name="KSO_WM_UNIT_VALUE" val="12"/>
  <p:tag name="KSO_WM_UNIT_HIGHLIGHT" val="0"/>
  <p:tag name="KSO_WM_UNIT_COMPATIBLE" val="0"/>
  <p:tag name="KSO_WM_DIAGRAM_GROUP_CODE" val="l1-1"/>
  <p:tag name="KSO_WM_UNIT_TYPE" val="a"/>
  <p:tag name="KSO_WM_UNIT_INDEX" val="1"/>
  <p:tag name="KSO_WM_UNIT_ID" val="diagram20191679_1*a*1"/>
  <p:tag name="KSO_WM_TEMPLATE_CATEGORY" val="diagram"/>
  <p:tag name="KSO_WM_TEMPLATE_INDEX" val="20191679"/>
  <p:tag name="KSO_WM_UNIT_LAYERLEVEL" val="1"/>
  <p:tag name="KSO_WM_TAG_VERSION" val="1.0"/>
  <p:tag name="KSO_WM_BEAUTIFY_FLAG" val="#wm#"/>
  <p:tag name="KSO_WM_UNIT_PRESET_TEXT" val="添加你的大标题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r1-1"/>
  <p:tag name="KSO_WM_UNIT_TYPE" val="r_t"/>
  <p:tag name="KSO_WM_UNIT_INDEX" val="1_1"/>
  <p:tag name="KSO_WM_UNIT_ID" val="diagram20191696_1*r_t*1_1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PRESET_TEXT" val="点击小标题"/>
  <p:tag name="KSO_WM_UNIT_VALUE" val="8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ID" val="diagram20191691_4*i*1"/>
  <p:tag name="KSO_WM_TEMPLATE_CATEGORY" val="diagram"/>
  <p:tag name="KSO_WM_TEMPLATE_INDEX" val="20191691"/>
  <p:tag name="KSO_WM_UNIT_LAYERLEVEL" val="1"/>
  <p:tag name="KSO_WM_TAG_VERSION" val="1.0"/>
  <p:tag name="KSO_WM_BEAUTIFY_FLAG" val="#wm#"/>
  <p:tag name="KSO_WM_DIAGRAM_GROUP_CODE" val="q1-1"/>
  <p:tag name="KSO_WM_UNIT_TYPE" val="i"/>
  <p:tag name="KSO_WM_UNIT_INDEX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ISCONTENTSTITLE" val="0"/>
  <p:tag name="KSO_WM_UNIT_VALUE" val="27"/>
  <p:tag name="KSO_WM_UNIT_HIGHLIGHT" val="0"/>
  <p:tag name="KSO_WM_UNIT_COMPATIBLE" val="0"/>
  <p:tag name="KSO_WM_UNIT_ID" val="diagram20191691_4*b*1"/>
  <p:tag name="KSO_WM_TEMPLATE_CATEGORY" val="diagram"/>
  <p:tag name="KSO_WM_TEMPLATE_INDEX" val="20191691"/>
  <p:tag name="KSO_WM_UNIT_LAYERLEVEL" val="1"/>
  <p:tag name="KSO_WM_TAG_VERSION" val="1.0"/>
  <p:tag name="KSO_WM_BEAUTIFY_FLAG" val="#wm#"/>
  <p:tag name="KSO_WM_DIAGRAM_GROUP_CODE" val="q1-1"/>
  <p:tag name="KSO_WM_UNIT_TYPE" val="b"/>
  <p:tag name="KSO_WM_UNIT_INDEX" val="1"/>
  <p:tag name="KSO_WM_UNIT_PRESET_TEXT" val="点击输入本栏的具体文本说明内容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20.xml><?xml version="1.0" encoding="utf-8"?>
<p:tagLst xmlns:p="http://schemas.openxmlformats.org/presentationml/2006/main">
  <p:tag name="KSO_WM_UNIT_ISCONTENTSTITLE" val="0"/>
  <p:tag name="KSO_WM_UNIT_VALUE" val="12"/>
  <p:tag name="KSO_WM_UNIT_HIGHLIGHT" val="0"/>
  <p:tag name="KSO_WM_UNIT_COMPATIBLE" val="0"/>
  <p:tag name="KSO_WM_UNIT_ID" val="diagram20191691_4*a*1"/>
  <p:tag name="KSO_WM_TEMPLATE_CATEGORY" val="diagram"/>
  <p:tag name="KSO_WM_TEMPLATE_INDEX" val="20191691"/>
  <p:tag name="KSO_WM_UNIT_LAYERLEVEL" val="1"/>
  <p:tag name="KSO_WM_TAG_VERSION" val="1.0"/>
  <p:tag name="KSO_WM_BEAUTIFY_FLAG" val="#wm#"/>
  <p:tag name="KSO_WM_DIAGRAM_GROUP_CODE" val="q1-1"/>
  <p:tag name="KSO_WM_UNIT_TYPE" val="a"/>
  <p:tag name="KSO_WM_UNIT_INDEX" val="1"/>
  <p:tag name="KSO_WM_UNIT_PRESET_TEXT" val="添加你的大标题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2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2_2"/>
  <p:tag name="KSO_WM_UNIT_LINE_FORE_SCHEMECOLOR_INDEX" val="6"/>
  <p:tag name="KSO_WM_UNIT_LINE_FILL_TYPE" val="2"/>
  <p:tag name="KSO_WM_UNIT_USESOURCEFORMAT_APPLY" val="0"/>
  <p:tag name="KSO_WM_UNIT_DIAGRAM_SCHEMECOLOR_ID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1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1_2"/>
  <p:tag name="KSO_WM_UNIT_LINE_FORE_SCHEMECOLOR_INDEX" val="7"/>
  <p:tag name="KSO_WM_UNIT_LINE_FILL_TYPE" val="2"/>
  <p:tag name="KSO_WM_UNIT_USESOURCEFORMAT_APPLY" val="0"/>
  <p:tag name="KSO_WM_UNIT_DIAGRAM_SCHEMECOLOR_ID" val="2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3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3_2"/>
  <p:tag name="KSO_WM_UNIT_LINE_FORE_SCHEMECOLOR_INDEX" val="6"/>
  <p:tag name="KSO_WM_UNIT_LINE_FILL_TYPE" val="2"/>
  <p:tag name="KSO_WM_UNIT_USESOURCEFORMAT_APPLY" val="0"/>
  <p:tag name="KSO_WM_UNIT_DIAGRAM_SCHEMECOLOR_ID" val="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4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4_2"/>
  <p:tag name="KSO_WM_UNIT_LINE_FORE_SCHEMECOLOR_INDEX" val="5"/>
  <p:tag name="KSO_WM_UNIT_LINE_FILL_TYPE" val="2"/>
  <p:tag name="KSO_WM_UNIT_USESOURCEFORMAT_APPLY" val="0"/>
  <p:tag name="KSO_WM_UNIT_DIAGRAM_SCHEMECOLOR_ID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4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4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3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2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1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ID" val="diagram20191691_2*q_h_f*1_4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f"/>
  <p:tag name="KSO_WM_UNIT_INDEX" val="1_4_1"/>
  <p:tag name="KSO_WM_UNIT_PRESET_TEXT" val="添加小标题"/>
  <p:tag name="KSO_WM_UNIT_VALUE" val="5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3.xml><?xml version="1.0" encoding="utf-8"?>
<p:tagLst xmlns:p="http://schemas.openxmlformats.org/presentationml/2006/main">
  <p:tag name="KSO_WM_UNIT_TABLE_BEAUTIFY" val="smartTable{88168fc8-0a25-471b-bdd1-6491ba7d83c0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ID" val="diagram20191691_2*q_h_f*1_2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f"/>
  <p:tag name="KSO_WM_UNIT_INDEX" val="1_2_1"/>
  <p:tag name="KSO_WM_UNIT_PRESET_TEXT" val="添加小标题"/>
  <p:tag name="KSO_WM_UNIT_VALUE" val="5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ID" val="diagram20191691_2*q_h_f*1_3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f"/>
  <p:tag name="KSO_WM_UNIT_INDEX" val="1_3_1"/>
  <p:tag name="KSO_WM_UNIT_PRESET_TEXT" val="添加小标题"/>
  <p:tag name="KSO_WM_UNIT_VALUE" val="5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ID" val="diagram20191691_2*q_g*1_1"/>
  <p:tag name="KSO_WM_TEMPLATE_CATEGORY" val="diagram"/>
  <p:tag name="KSO_WM_TEMPLATE_INDEX" val="20191691"/>
  <p:tag name="KSO_WM_UNIT_LAYERLEVEL" val="1_1"/>
  <p:tag name="KSO_WM_TAG_VERSION" val="1.0"/>
  <p:tag name="KSO_WM_BEAUTIFY_FLAG" val="#wm#"/>
  <p:tag name="KSO_WM_UNIT_RELATE_UNITID" val="layout_q1"/>
  <p:tag name="KSO_WM_UNIT_VALUE" val="4"/>
  <p:tag name="KSO_WM_DIAGRAM_GROUP_CODE" val="q1-1"/>
  <p:tag name="KSO_WM_UNIT_TYPE" val="q_g"/>
  <p:tag name="KSO_WM_UNIT_INDEX" val="1_1"/>
  <p:tag name="KSO_WM_UNIT_PRESET_TEXT" val="添加标题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33.xml><?xml version="1.0" encoding="utf-8"?>
<p:tagLst xmlns:p="http://schemas.openxmlformats.org/presentationml/2006/main">
  <p:tag name="KSO_WM_SLIDE_ID" val="diagram20191691_4"/>
  <p:tag name="KSO_WM_SLIDE_ITEM_CNT" val="4"/>
  <p:tag name="KSO_WM_SLIDE_INDEX" val="4"/>
  <p:tag name="KSO_WM_TAG_VERSION" val="1.0"/>
  <p:tag name="KSO_WM_BEAUTIFY_FLAG" val="#wm#"/>
  <p:tag name="KSO_WM_TEMPLATE_CATEGORY" val="diagram"/>
  <p:tag name="KSO_WM_TEMPLATE_INDEX" val="20191691"/>
  <p:tag name="KSO_WM_SLIDE_LAYOUT" val="a_b_q"/>
  <p:tag name="KSO_WM_SLIDE_LAYOUT_CNT" val="1_1_1"/>
  <p:tag name="KSO_WM_DIAGRAM_GROUP_CODE" val="q1-1"/>
  <p:tag name="KSO_WM_SLIDE_DIAGTYPE" val="q"/>
  <p:tag name="KSO_WM_SLIDE_TYPE" val="text"/>
  <p:tag name="KSO_WM_SLIDE_SUBTYPE" val="diag"/>
  <p:tag name="KSO_WM_SLIDE_SIZE" val="748.315*325.041"/>
  <p:tag name="KSO_WM_SLIDE_POSITION" val="105.378*154.98"/>
</p:tagLst>
</file>

<file path=ppt/tags/tag4.xml><?xml version="1.0" encoding="utf-8"?>
<p:tagLst xmlns:p="http://schemas.openxmlformats.org/presentationml/2006/main">
  <p:tag name="KSO_WM_UNIT_TABLE_BEAUTIFY" val="smartTable{ef56c3eb-5b5e-4442-9834-1a1fb84bc00c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ID" val="diagram20191682_1*i*3"/>
  <p:tag name="KSO_WM_TEMPLATE_CATEGORY" val="diagram"/>
  <p:tag name="KSO_WM_TEMPLATE_INDEX" val="20191682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6.xml><?xml version="1.0" encoding="utf-8"?>
<p:tagLst xmlns:p="http://schemas.openxmlformats.org/presentationml/2006/main">
  <p:tag name="KSO_WM_UNIT_ISCONTENTSTITLE" val="0"/>
  <p:tag name="KSO_WM_UNIT_VALUE" val="27"/>
  <p:tag name="KSO_WM_UNIT_HIGHLIGHT" val="0"/>
  <p:tag name="KSO_WM_UNIT_COMPATIBLE" val="0"/>
  <p:tag name="KSO_WM_UNIT_TYPE" val="b"/>
  <p:tag name="KSO_WM_UNIT_INDEX" val="1"/>
  <p:tag name="KSO_WM_UNIT_ID" val="diagram20191682_1*b*1"/>
  <p:tag name="KSO_WM_TEMPLATE_CATEGORY" val="diagram"/>
  <p:tag name="KSO_WM_TEMPLATE_INDEX" val="20191682"/>
  <p:tag name="KSO_WM_UNIT_LAYERLEVEL" val="1"/>
  <p:tag name="KSO_WM_TAG_VERSION" val="1.0"/>
  <p:tag name="KSO_WM_BEAUTIFY_FLAG" val="#wm#"/>
  <p:tag name="KSO_WM_UNIT_PRESET_TEXT" val="点击输入本栏的具体文本说明内容"/>
  <p:tag name="KSO_WM_UNIT_DIAGRAM_ISNUMVISUAL" val="0"/>
  <p:tag name="KSO_WM_UNIT_DIAGRAM_ISREFERUNIT" val="0"/>
</p:tagLst>
</file>

<file path=ppt/tags/tag7.xml><?xml version="1.0" encoding="utf-8"?>
<p:tagLst xmlns:p="http://schemas.openxmlformats.org/presentationml/2006/main">
  <p:tag name="KSO_WM_UNIT_ISCONTENTSTITLE" val="0"/>
  <p:tag name="KSO_WM_UNIT_VALUE" val="12"/>
  <p:tag name="KSO_WM_UNIT_HIGHLIGHT" val="0"/>
  <p:tag name="KSO_WM_UNIT_COMPATIBLE" val="0"/>
  <p:tag name="KSO_WM_UNIT_TYPE" val="a"/>
  <p:tag name="KSO_WM_UNIT_INDEX" val="1"/>
  <p:tag name="KSO_WM_UNIT_ID" val="diagram20191682_1*a*1"/>
  <p:tag name="KSO_WM_TEMPLATE_CATEGORY" val="diagram"/>
  <p:tag name="KSO_WM_TEMPLATE_INDEX" val="20191682"/>
  <p:tag name="KSO_WM_UNIT_LAYERLEVEL" val="1"/>
  <p:tag name="KSO_WM_TAG_VERSION" val="1.0"/>
  <p:tag name="KSO_WM_BEAUTIFY_FLAG" val="#wm#"/>
  <p:tag name="KSO_WM_UNIT_PRESET_TEXT" val="添加你的大标题"/>
  <p:tag name="KSO_WM_UNIT_DIAGRAM_ISNUMVISUAL" val="0"/>
  <p:tag name="KSO_WM_UNIT_DIAGRAM_ISREFERUNIT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5"/>
  <p:tag name="KSO_WM_UNIT_ID" val="diagram20191696_1*r_i*1_5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"/>
  <p:tag name="KSO_WM_UNIT_ID" val="diagram20191696_1*r_i*1_3"/>
  <p:tag name="KSO_WM_TEMPLATE_CATEGORY" val="diagram"/>
  <p:tag name="KSO_WM_TEMPLATE_INDEX" val="20191696"/>
  <p:tag name="KSO_WM_UNIT_LAYERLEVEL" val="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第一PPT，www.1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 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   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    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1584</Words>
  <Application>WPS 演示</Application>
  <PresentationFormat>宽屏</PresentationFormat>
  <Paragraphs>203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Calibri</vt:lpstr>
      <vt:lpstr>Calibri Light</vt:lpstr>
      <vt:lpstr>微软雅黑 Light</vt:lpstr>
      <vt:lpstr>黑体</vt:lpstr>
      <vt:lpstr>Impact</vt:lpstr>
      <vt:lpstr>微软雅黑</vt:lpstr>
      <vt:lpstr>Segoe UI</vt:lpstr>
      <vt:lpstr>Gungsuh</vt:lpstr>
      <vt:lpstr>方正黑体简体</vt:lpstr>
      <vt:lpstr>Arial Unicode MS</vt:lpstr>
      <vt:lpstr>方正大标宋简体</vt:lpstr>
      <vt:lpstr>方正姚体</vt:lpstr>
      <vt:lpstr>方正细圆简体</vt:lpstr>
      <vt:lpstr>第一PPT，www.1ppt.com</vt:lpstr>
      <vt:lpstr>第一PPT，www.1ppt.com </vt:lpstr>
      <vt:lpstr>第一PPT，www.1ppt.com  </vt:lpstr>
      <vt:lpstr>第一PPT，www.1ppt.com   </vt:lpstr>
      <vt:lpstr>第一PPT，www.1ppt.com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蓝色简洁</dc:title>
  <dc:creator>user</dc:creator>
  <cp:keywords>user</cp:keywords>
  <cp:lastModifiedBy>孙浩「每日一案」</cp:lastModifiedBy>
  <cp:revision>169</cp:revision>
  <dcterms:created xsi:type="dcterms:W3CDTF">2014-06-29T11:45:00Z</dcterms:created>
  <dcterms:modified xsi:type="dcterms:W3CDTF">2021-05-25T13:21:59Z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RubyTemplateID">
    <vt:lpwstr>2</vt:lpwstr>
  </property>
  <property fmtid="{D5CDD505-2E9C-101B-9397-08002B2CF9AE}" pid="4" name="ICV">
    <vt:lpwstr>48BFAF42D17A4855B323D7F0EB691EDC</vt:lpwstr>
  </property>
</Properties>
</file>