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6"/>
  </p:notesMasterIdLst>
  <p:handoutMasterIdLst>
    <p:handoutMasterId r:id="rId28"/>
  </p:handoutMasterIdLst>
  <p:sldIdLst>
    <p:sldId id="4117" r:id="rId4"/>
    <p:sldId id="3802" r:id="rId5"/>
    <p:sldId id="3804" r:id="rId7"/>
    <p:sldId id="4101" r:id="rId8"/>
    <p:sldId id="4110" r:id="rId9"/>
    <p:sldId id="4113" r:id="rId10"/>
    <p:sldId id="4115" r:id="rId11"/>
    <p:sldId id="4172" r:id="rId12"/>
    <p:sldId id="4173" r:id="rId13"/>
    <p:sldId id="4174" r:id="rId14"/>
    <p:sldId id="4175" r:id="rId15"/>
    <p:sldId id="4093" r:id="rId16"/>
    <p:sldId id="3934" r:id="rId17"/>
    <p:sldId id="4058" r:id="rId18"/>
    <p:sldId id="4150" r:id="rId19"/>
    <p:sldId id="4151" r:id="rId20"/>
    <p:sldId id="4159" r:id="rId21"/>
    <p:sldId id="4160" r:id="rId22"/>
    <p:sldId id="4168" r:id="rId23"/>
    <p:sldId id="4169" r:id="rId24"/>
    <p:sldId id="4170" r:id="rId25"/>
    <p:sldId id="4177" r:id="rId26"/>
    <p:sldId id="3873" r:id="rId27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6" userDrawn="1">
          <p15:clr>
            <a:srgbClr val="A4A3A4"/>
          </p15:clr>
        </p15:guide>
        <p15:guide id="2" pos="30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35B"/>
    <a:srgbClr val="9BBB59"/>
    <a:srgbClr val="FFC000"/>
    <a:srgbClr val="1AA3AA"/>
    <a:srgbClr val="3498DB"/>
    <a:srgbClr val="1F74AD"/>
    <a:srgbClr val="253B6B"/>
    <a:srgbClr val="AA1628"/>
    <a:srgbClr val="17375E"/>
    <a:srgbClr val="C68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7" autoAdjust="0"/>
  </p:normalViewPr>
  <p:slideViewPr>
    <p:cSldViewPr showGuides="1">
      <p:cViewPr varScale="1">
        <p:scale>
          <a:sx n="151" d="100"/>
          <a:sy n="151" d="100"/>
        </p:scale>
        <p:origin x="510" y="132"/>
      </p:cViewPr>
      <p:guideLst>
        <p:guide orient="horz" pos="1376"/>
        <p:guide pos="3036"/>
      </p:guideLst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06" y="77"/>
      </p:cViewPr>
      <p:guideLst>
        <p:guide orient="horz" pos="2447"/>
        <p:guide pos="22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41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铭墙铭牌建设</c:v>
                </c:pt>
                <c:pt idx="1">
                  <c:v>走廊特色文化建设</c:v>
                </c:pt>
                <c:pt idx="2">
                  <c:v>办公室文化建设</c:v>
                </c:pt>
                <c:pt idx="3">
                  <c:v>制度文化建设</c:v>
                </c:pt>
                <c:pt idx="4">
                  <c:v>文化设施维护管理</c:v>
                </c:pt>
                <c:pt idx="5">
                  <c:v>规范VI、MI应用</c:v>
                </c:pt>
                <c:pt idx="6">
                  <c:v>创建文明校园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80</c:v>
                </c:pt>
                <c:pt idx="2">
                  <c:v>50</c:v>
                </c:pt>
                <c:pt idx="3">
                  <c:v>100</c:v>
                </c:pt>
                <c:pt idx="4">
                  <c:v>60</c:v>
                </c:pt>
                <c:pt idx="5">
                  <c:v>100</c:v>
                </c:pt>
                <c:pt idx="6" c:formatCode="0.00_ 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25120"/>
        <c:axId val="289925680"/>
      </c:radarChart>
      <c:catAx>
        <c:axId val="2899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89925680"/>
        <c:crosses val="autoZero"/>
        <c:auto val="1"/>
        <c:lblAlgn val="ctr"/>
        <c:lblOffset val="100"/>
        <c:noMultiLvlLbl val="0"/>
      </c:catAx>
      <c:valAx>
        <c:axId val="289925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899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d97f50c-5b99-4ae8-b2c8-c8b0d27ccfb0}"/>
      </c:ext>
    </c:extLst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Documents\Tencent%20Files\574576071\FileRecv\&#25340;&#35013;&#32032;&#26448;\&#31616;&#32422;&#21333;&#22270;-30\\08\subject_holdleft_100,206,255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7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2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5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3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3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file:///C:\Users\1V994W2\Documents\Tencent%20Files\574576071\FileRecv\&#25340;&#35013;&#32032;&#26448;\&#31616;&#32422;&#21333;&#22270;-30\\08\subject_holdleft_100,206,255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3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5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53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6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61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68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75.xml"/><Relationship Id="rId4" Type="http://schemas.openxmlformats.org/officeDocument/2006/relationships/image" Target="file:///C:\Users\1V994W2\Documents\Tencent%20Files\574576071\FileRecv\&#25340;&#35013;&#32032;&#26448;\&#31616;&#32422;&#21333;&#22270;-30\\08\subject_holdleft_100,206,255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4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8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82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9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0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1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2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3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251520" y="207132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90000"/>
                  <a:lumOff val="1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48513"/>
            <a:ext cx="441434" cy="608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4BA93-52C8-48D1-AFCC-D916E1C5D690}" type="datetime1">
              <a:rPr lang="zh-CN" altLang="en-US"/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A834C-A173-490B-9B01-7995B236AE02}" type="slidenum">
              <a:rPr lang="zh-CN" altLang="en-US"/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E8D1-756E-4372-BBCE-5DE7C98B19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10F6-27E8-456F-930F-6B8C84314A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83132" y="1229006"/>
            <a:ext cx="2272768" cy="587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26036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438806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42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5" name="Rounded Rectangle 64"/>
          <p:cNvSpPr/>
          <p:nvPr userDrawn="1"/>
        </p:nvSpPr>
        <p:spPr>
          <a:xfrm>
            <a:off x="3411539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5135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364040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9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41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378577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52173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314145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7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9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30" name="Rounded Rectangle 129"/>
          <p:cNvSpPr/>
          <p:nvPr userDrawn="1"/>
        </p:nvSpPr>
        <p:spPr>
          <a:xfrm>
            <a:off x="483135" y="3050184"/>
            <a:ext cx="2272767" cy="5872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26036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438806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42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45" name="Rounded Rectangle 144"/>
          <p:cNvSpPr/>
          <p:nvPr userDrawn="1"/>
        </p:nvSpPr>
        <p:spPr>
          <a:xfrm>
            <a:off x="3411540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785135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364040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9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41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55" name="Rounded Rectangle 154"/>
          <p:cNvSpPr/>
          <p:nvPr userDrawn="1"/>
        </p:nvSpPr>
        <p:spPr>
          <a:xfrm>
            <a:off x="6378578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752173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314145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7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9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28895" y="3331029"/>
            <a:ext cx="9289089" cy="4263455"/>
            <a:chOff x="-136969" y="3000901"/>
            <a:chExt cx="9631494" cy="44206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969" y="3117074"/>
              <a:ext cx="4304435" cy="430443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536" y="3117074"/>
              <a:ext cx="4245429" cy="42454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041" y="3000901"/>
              <a:ext cx="3806484" cy="38064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lum bright="58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38" y="227330"/>
            <a:ext cx="3560562" cy="4114800"/>
          </a:xfrm>
          <a:prstGeom prst="rect">
            <a:avLst/>
          </a:prstGeom>
          <a:ln>
            <a:noFill/>
          </a:ln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552927" y="1179673"/>
            <a:ext cx="3619024" cy="728186"/>
          </a:xfrm>
        </p:spPr>
        <p:txBody>
          <a:bodyPr vert="horz" lIns="90000" tIns="46800" rIns="90000" bIns="0" rtlCol="0" anchor="b" anchorCtr="0">
            <a:normAutofit/>
          </a:bodyPr>
          <a:lstStyle>
            <a:lvl1pPr>
              <a:defRPr lang="zh-CN" altLang="en-US" sz="405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552927" y="2211230"/>
            <a:ext cx="3263741" cy="1177290"/>
          </a:xfrm>
        </p:spPr>
        <p:txBody>
          <a:bodyPr vert="horz" wrap="square" lIns="90000" tIns="0" rIns="90000" bIns="46800" rtlCol="0" anchor="t">
            <a:normAutofit/>
          </a:bodyPr>
          <a:lstStyle>
            <a:lvl1pPr>
              <a:defRPr lang="zh-CN" altLang="en-US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lvl="0" indent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10"/>
            </p:custDataLst>
          </p:nvPr>
        </p:nvCxnSpPr>
        <p:spPr>
          <a:xfrm>
            <a:off x="911701" y="2271237"/>
            <a:ext cx="326421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5"/>
          <p:cNvSpPr>
            <a:spLocks noGrp="1"/>
          </p:cNvSpPr>
          <p:nvPr>
            <p:ph type="body" sz="quarter" idx="15" hasCustomPrompt="1"/>
            <p:custDataLst>
              <p:tags r:id="rId11"/>
            </p:custDataLst>
          </p:nvPr>
        </p:nvSpPr>
        <p:spPr>
          <a:xfrm>
            <a:off x="552926" y="3470309"/>
            <a:ext cx="1504950" cy="32337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汇报人姓名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占位符 6"/>
          <p:cNvSpPr>
            <a:spLocks noGrp="1"/>
          </p:cNvSpPr>
          <p:nvPr>
            <p:ph type="body" sz="quarter" idx="16" hasCustomPrompt="1"/>
            <p:custDataLst>
              <p:tags r:id="rId12"/>
            </p:custDataLst>
          </p:nvPr>
        </p:nvSpPr>
        <p:spPr>
          <a:xfrm>
            <a:off x="2311718" y="3470309"/>
            <a:ext cx="1504950" cy="3238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汇报日期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5545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40652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05760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1318727" cy="304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74" y="1047750"/>
            <a:ext cx="1318727" cy="304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2190750" y="2606279"/>
            <a:ext cx="4762500" cy="83939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2917031" y="1697831"/>
            <a:ext cx="3311129" cy="876300"/>
          </a:xfrm>
        </p:spPr>
        <p:txBody>
          <a:bodyPr>
            <a:normAutofit/>
          </a:bodyPr>
          <a:lstStyle>
            <a:lvl1pPr marL="0" indent="0" algn="dist">
              <a:buNone/>
              <a:defRPr sz="49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5830"/>
            <a:ext cx="2848450" cy="329184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3657600" y="0"/>
            <a:ext cx="5486400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350"/>
            <a:ext cx="3560562" cy="41148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4980623" y="1921907"/>
            <a:ext cx="3269933" cy="879158"/>
          </a:xfrm>
        </p:spPr>
        <p:txBody>
          <a:bodyPr vert="horz" lIns="90000" tIns="46800" rIns="90000" bIns="0" rtlCol="0" anchor="b" anchorCtr="0">
            <a:normAutofit/>
          </a:bodyPr>
          <a:lstStyle>
            <a:lvl1pPr>
              <a:defRPr lang="zh-CN" altLang="en-US" sz="495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r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4980623" y="2954417"/>
            <a:ext cx="3159443" cy="277654"/>
          </a:xfrm>
        </p:spPr>
        <p:txBody>
          <a:bodyPr vert="horz" lIns="90000" tIns="0" rIns="90000" bIns="46800" rtlCol="0">
            <a:normAutofit/>
          </a:bodyPr>
          <a:lstStyle>
            <a:lvl1pPr>
              <a:defRPr kumimoji="0" lang="zh-CN" altLang="en-US" sz="15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" name="任意多边形 1"/>
          <p:cNvSpPr/>
          <p:nvPr userDrawn="1">
            <p:custDataLst>
              <p:tags r:id="rId13"/>
            </p:custDataLst>
          </p:nvPr>
        </p:nvSpPr>
        <p:spPr>
          <a:xfrm flipH="1">
            <a:off x="7606665" y="1543288"/>
            <a:ext cx="938213" cy="2056924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1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 anchorCtr="0"/>
          <a:lstStyle>
            <a:lvl1pPr>
              <a:defRPr sz="2700" b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5400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 anchorCtr="0"/>
          <a:lstStyle>
            <a:lvl1pPr algn="ctr"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4603433"/>
            <a:ext cx="540068" cy="5400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433"/>
            <a:ext cx="540068" cy="540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3928348"/>
            <a:ext cx="1215152" cy="121515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8348"/>
            <a:ext cx="1215152" cy="12151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9031"/>
            <a:ext cx="9144000" cy="5152531"/>
          </a:xfrm>
          <a:prstGeom prst="rect">
            <a:avLst/>
          </a:prstGeom>
          <a:solidFill>
            <a:srgbClr val="231F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1043151"/>
            <a:ext cx="2710543" cy="35769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100821"/>
            <a:ext cx="2948682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41" y="1462467"/>
            <a:ext cx="294868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7" y="1710698"/>
            <a:ext cx="2932641" cy="161421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36449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6" y="4070930"/>
            <a:ext cx="2932641" cy="6310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6" y="3577125"/>
            <a:ext cx="2932641" cy="2590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6" y="3885817"/>
            <a:ext cx="2932641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4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tags" Target="../tags/tag21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7" Type="http://schemas.openxmlformats.org/officeDocument/2006/relationships/slideLayout" Target="../slideLayouts/slideLayout2.xml"/><Relationship Id="rId46" Type="http://schemas.openxmlformats.org/officeDocument/2006/relationships/tags" Target="../tags/tag264.xml"/><Relationship Id="rId45" Type="http://schemas.openxmlformats.org/officeDocument/2006/relationships/tags" Target="../tags/tag263.xml"/><Relationship Id="rId44" Type="http://schemas.openxmlformats.org/officeDocument/2006/relationships/tags" Target="../tags/tag262.xml"/><Relationship Id="rId43" Type="http://schemas.openxmlformats.org/officeDocument/2006/relationships/tags" Target="../tags/tag261.xml"/><Relationship Id="rId42" Type="http://schemas.openxmlformats.org/officeDocument/2006/relationships/tags" Target="../tags/tag260.xml"/><Relationship Id="rId41" Type="http://schemas.openxmlformats.org/officeDocument/2006/relationships/tags" Target="../tags/tag259.xml"/><Relationship Id="rId40" Type="http://schemas.openxmlformats.org/officeDocument/2006/relationships/tags" Target="../tags/tag258.xml"/><Relationship Id="rId4" Type="http://schemas.openxmlformats.org/officeDocument/2006/relationships/tags" Target="../tags/tag222.xml"/><Relationship Id="rId39" Type="http://schemas.openxmlformats.org/officeDocument/2006/relationships/tags" Target="../tags/tag257.xml"/><Relationship Id="rId38" Type="http://schemas.openxmlformats.org/officeDocument/2006/relationships/tags" Target="../tags/tag256.xml"/><Relationship Id="rId37" Type="http://schemas.openxmlformats.org/officeDocument/2006/relationships/tags" Target="../tags/tag255.xml"/><Relationship Id="rId36" Type="http://schemas.openxmlformats.org/officeDocument/2006/relationships/tags" Target="../tags/tag254.xml"/><Relationship Id="rId35" Type="http://schemas.openxmlformats.org/officeDocument/2006/relationships/tags" Target="../tags/tag253.xml"/><Relationship Id="rId34" Type="http://schemas.openxmlformats.org/officeDocument/2006/relationships/tags" Target="../tags/tag252.xml"/><Relationship Id="rId33" Type="http://schemas.openxmlformats.org/officeDocument/2006/relationships/tags" Target="../tags/tag251.xml"/><Relationship Id="rId32" Type="http://schemas.openxmlformats.org/officeDocument/2006/relationships/tags" Target="../tags/tag250.xml"/><Relationship Id="rId31" Type="http://schemas.openxmlformats.org/officeDocument/2006/relationships/tags" Target="../tags/tag249.xml"/><Relationship Id="rId30" Type="http://schemas.openxmlformats.org/officeDocument/2006/relationships/tags" Target="../tags/tag248.xml"/><Relationship Id="rId3" Type="http://schemas.openxmlformats.org/officeDocument/2006/relationships/tags" Target="../tags/tag221.xml"/><Relationship Id="rId29" Type="http://schemas.openxmlformats.org/officeDocument/2006/relationships/tags" Target="../tags/tag247.xml"/><Relationship Id="rId28" Type="http://schemas.openxmlformats.org/officeDocument/2006/relationships/tags" Target="../tags/tag246.xml"/><Relationship Id="rId27" Type="http://schemas.openxmlformats.org/officeDocument/2006/relationships/tags" Target="../tags/tag245.xml"/><Relationship Id="rId26" Type="http://schemas.openxmlformats.org/officeDocument/2006/relationships/tags" Target="../tags/tag244.xml"/><Relationship Id="rId25" Type="http://schemas.openxmlformats.org/officeDocument/2006/relationships/tags" Target="../tags/tag243.xml"/><Relationship Id="rId24" Type="http://schemas.openxmlformats.org/officeDocument/2006/relationships/tags" Target="../tags/tag242.xml"/><Relationship Id="rId23" Type="http://schemas.openxmlformats.org/officeDocument/2006/relationships/tags" Target="../tags/tag241.xml"/><Relationship Id="rId22" Type="http://schemas.openxmlformats.org/officeDocument/2006/relationships/tags" Target="../tags/tag240.xml"/><Relationship Id="rId21" Type="http://schemas.openxmlformats.org/officeDocument/2006/relationships/tags" Target="../tags/tag239.xml"/><Relationship Id="rId20" Type="http://schemas.openxmlformats.org/officeDocument/2006/relationships/tags" Target="../tags/tag238.xml"/><Relationship Id="rId2" Type="http://schemas.openxmlformats.org/officeDocument/2006/relationships/image" Target="../media/image11.png"/><Relationship Id="rId19" Type="http://schemas.openxmlformats.org/officeDocument/2006/relationships/tags" Target="../tags/tag237.xml"/><Relationship Id="rId18" Type="http://schemas.openxmlformats.org/officeDocument/2006/relationships/tags" Target="../tags/tag236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2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11.png"/><Relationship Id="rId22" Type="http://schemas.openxmlformats.org/officeDocument/2006/relationships/tags" Target="../tags/tag286.xml"/><Relationship Id="rId21" Type="http://schemas.openxmlformats.org/officeDocument/2006/relationships/tags" Target="../tags/tag285.xml"/><Relationship Id="rId20" Type="http://schemas.openxmlformats.org/officeDocument/2006/relationships/tags" Target="../tags/tag284.xml"/><Relationship Id="rId2" Type="http://schemas.openxmlformats.org/officeDocument/2006/relationships/tags" Target="../tags/tag266.xml"/><Relationship Id="rId19" Type="http://schemas.openxmlformats.org/officeDocument/2006/relationships/tags" Target="../tags/tag283.xml"/><Relationship Id="rId18" Type="http://schemas.openxmlformats.org/officeDocument/2006/relationships/tags" Target="../tags/tag282.xml"/><Relationship Id="rId17" Type="http://schemas.openxmlformats.org/officeDocument/2006/relationships/tags" Target="../tags/tag281.xml"/><Relationship Id="rId16" Type="http://schemas.openxmlformats.org/officeDocument/2006/relationships/tags" Target="../tags/tag280.xml"/><Relationship Id="rId15" Type="http://schemas.openxmlformats.org/officeDocument/2006/relationships/tags" Target="../tags/tag279.xml"/><Relationship Id="rId14" Type="http://schemas.openxmlformats.org/officeDocument/2006/relationships/tags" Target="../tags/tag278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tags" Target="../tags/tag26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8" Type="http://schemas.openxmlformats.org/officeDocument/2006/relationships/slideLayout" Target="../slideLayouts/slideLayout8.xml"/><Relationship Id="rId27" Type="http://schemas.openxmlformats.org/officeDocument/2006/relationships/image" Target="../media/image11.png"/><Relationship Id="rId26" Type="http://schemas.openxmlformats.org/officeDocument/2006/relationships/tags" Target="../tags/tag312.xml"/><Relationship Id="rId25" Type="http://schemas.openxmlformats.org/officeDocument/2006/relationships/tags" Target="../tags/tag311.xml"/><Relationship Id="rId24" Type="http://schemas.openxmlformats.org/officeDocument/2006/relationships/tags" Target="../tags/tag310.xml"/><Relationship Id="rId23" Type="http://schemas.openxmlformats.org/officeDocument/2006/relationships/tags" Target="../tags/tag309.xml"/><Relationship Id="rId22" Type="http://schemas.openxmlformats.org/officeDocument/2006/relationships/tags" Target="../tags/tag308.xml"/><Relationship Id="rId21" Type="http://schemas.openxmlformats.org/officeDocument/2006/relationships/tags" Target="../tags/tag307.xml"/><Relationship Id="rId20" Type="http://schemas.openxmlformats.org/officeDocument/2006/relationships/tags" Target="../tags/tag306.xml"/><Relationship Id="rId2" Type="http://schemas.openxmlformats.org/officeDocument/2006/relationships/tags" Target="../tags/tag288.xml"/><Relationship Id="rId19" Type="http://schemas.openxmlformats.org/officeDocument/2006/relationships/tags" Target="../tags/tag305.xml"/><Relationship Id="rId18" Type="http://schemas.openxmlformats.org/officeDocument/2006/relationships/tags" Target="../tags/tag304.xml"/><Relationship Id="rId17" Type="http://schemas.openxmlformats.org/officeDocument/2006/relationships/tags" Target="../tags/tag303.xml"/><Relationship Id="rId16" Type="http://schemas.openxmlformats.org/officeDocument/2006/relationships/tags" Target="../tags/tag302.xml"/><Relationship Id="rId15" Type="http://schemas.openxmlformats.org/officeDocument/2006/relationships/tags" Target="../tags/tag301.xml"/><Relationship Id="rId14" Type="http://schemas.openxmlformats.org/officeDocument/2006/relationships/tags" Target="../tags/tag300.xml"/><Relationship Id="rId13" Type="http://schemas.openxmlformats.org/officeDocument/2006/relationships/tags" Target="../tags/tag299.xml"/><Relationship Id="rId12" Type="http://schemas.openxmlformats.org/officeDocument/2006/relationships/tags" Target="../tags/tag298.xml"/><Relationship Id="rId11" Type="http://schemas.openxmlformats.org/officeDocument/2006/relationships/tags" Target="../tags/tag297.xml"/><Relationship Id="rId10" Type="http://schemas.openxmlformats.org/officeDocument/2006/relationships/tags" Target="../tags/tag296.xml"/><Relationship Id="rId1" Type="http://schemas.openxmlformats.org/officeDocument/2006/relationships/tags" Target="../tags/tag28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11.png"/><Relationship Id="rId27" Type="http://schemas.openxmlformats.org/officeDocument/2006/relationships/tags" Target="../tags/tag339.xml"/><Relationship Id="rId26" Type="http://schemas.openxmlformats.org/officeDocument/2006/relationships/tags" Target="../tags/tag338.xml"/><Relationship Id="rId25" Type="http://schemas.openxmlformats.org/officeDocument/2006/relationships/tags" Target="../tags/tag337.xml"/><Relationship Id="rId24" Type="http://schemas.openxmlformats.org/officeDocument/2006/relationships/tags" Target="../tags/tag336.xml"/><Relationship Id="rId23" Type="http://schemas.openxmlformats.org/officeDocument/2006/relationships/tags" Target="../tags/tag335.xml"/><Relationship Id="rId22" Type="http://schemas.openxmlformats.org/officeDocument/2006/relationships/tags" Target="../tags/tag334.xml"/><Relationship Id="rId21" Type="http://schemas.openxmlformats.org/officeDocument/2006/relationships/tags" Target="../tags/tag333.xml"/><Relationship Id="rId20" Type="http://schemas.openxmlformats.org/officeDocument/2006/relationships/tags" Target="../tags/tag332.xml"/><Relationship Id="rId2" Type="http://schemas.openxmlformats.org/officeDocument/2006/relationships/tags" Target="../tags/tag314.xml"/><Relationship Id="rId19" Type="http://schemas.openxmlformats.org/officeDocument/2006/relationships/tags" Target="../tags/tag331.xml"/><Relationship Id="rId18" Type="http://schemas.openxmlformats.org/officeDocument/2006/relationships/tags" Target="../tags/tag330.xml"/><Relationship Id="rId17" Type="http://schemas.openxmlformats.org/officeDocument/2006/relationships/tags" Target="../tags/tag329.xml"/><Relationship Id="rId16" Type="http://schemas.openxmlformats.org/officeDocument/2006/relationships/tags" Target="../tags/tag328.xml"/><Relationship Id="rId15" Type="http://schemas.openxmlformats.org/officeDocument/2006/relationships/tags" Target="../tags/tag327.xml"/><Relationship Id="rId14" Type="http://schemas.openxmlformats.org/officeDocument/2006/relationships/tags" Target="../tags/tag326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347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34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1" Type="http://schemas.openxmlformats.org/officeDocument/2006/relationships/slideLayout" Target="../slideLayouts/slideLayout15.xml"/><Relationship Id="rId30" Type="http://schemas.openxmlformats.org/officeDocument/2006/relationships/tags" Target="../tags/tag376.xml"/><Relationship Id="rId3" Type="http://schemas.openxmlformats.org/officeDocument/2006/relationships/tags" Target="../tags/tag350.xml"/><Relationship Id="rId29" Type="http://schemas.openxmlformats.org/officeDocument/2006/relationships/image" Target="../media/image11.png"/><Relationship Id="rId28" Type="http://schemas.openxmlformats.org/officeDocument/2006/relationships/tags" Target="../tags/tag375.xml"/><Relationship Id="rId27" Type="http://schemas.openxmlformats.org/officeDocument/2006/relationships/tags" Target="../tags/tag374.xml"/><Relationship Id="rId26" Type="http://schemas.openxmlformats.org/officeDocument/2006/relationships/tags" Target="../tags/tag373.xml"/><Relationship Id="rId25" Type="http://schemas.openxmlformats.org/officeDocument/2006/relationships/tags" Target="../tags/tag372.xml"/><Relationship Id="rId24" Type="http://schemas.openxmlformats.org/officeDocument/2006/relationships/tags" Target="../tags/tag371.xml"/><Relationship Id="rId23" Type="http://schemas.openxmlformats.org/officeDocument/2006/relationships/tags" Target="../tags/tag370.xml"/><Relationship Id="rId22" Type="http://schemas.openxmlformats.org/officeDocument/2006/relationships/tags" Target="../tags/tag369.xml"/><Relationship Id="rId21" Type="http://schemas.openxmlformats.org/officeDocument/2006/relationships/tags" Target="../tags/tag368.xml"/><Relationship Id="rId20" Type="http://schemas.openxmlformats.org/officeDocument/2006/relationships/tags" Target="../tags/tag367.xml"/><Relationship Id="rId2" Type="http://schemas.openxmlformats.org/officeDocument/2006/relationships/tags" Target="../tags/tag349.xml"/><Relationship Id="rId19" Type="http://schemas.openxmlformats.org/officeDocument/2006/relationships/tags" Target="../tags/tag366.xml"/><Relationship Id="rId18" Type="http://schemas.openxmlformats.org/officeDocument/2006/relationships/tags" Target="../tags/tag365.xml"/><Relationship Id="rId17" Type="http://schemas.openxmlformats.org/officeDocument/2006/relationships/tags" Target="../tags/tag364.xml"/><Relationship Id="rId16" Type="http://schemas.openxmlformats.org/officeDocument/2006/relationships/tags" Target="../tags/tag363.xml"/><Relationship Id="rId15" Type="http://schemas.openxmlformats.org/officeDocument/2006/relationships/tags" Target="../tags/tag362.xml"/><Relationship Id="rId14" Type="http://schemas.openxmlformats.org/officeDocument/2006/relationships/tags" Target="../tags/tag361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tags" Target="../tags/tag34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378.xml"/><Relationship Id="rId1" Type="http://schemas.openxmlformats.org/officeDocument/2006/relationships/tags" Target="../tags/tag37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87.xml"/><Relationship Id="rId8" Type="http://schemas.openxmlformats.org/officeDocument/2006/relationships/tags" Target="../tags/tag386.xml"/><Relationship Id="rId7" Type="http://schemas.openxmlformats.org/officeDocument/2006/relationships/tags" Target="../tags/tag385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380.xml"/><Relationship Id="rId19" Type="http://schemas.openxmlformats.org/officeDocument/2006/relationships/image" Target="../media/image11.png"/><Relationship Id="rId18" Type="http://schemas.openxmlformats.org/officeDocument/2006/relationships/tags" Target="../tags/tag396.xml"/><Relationship Id="rId17" Type="http://schemas.openxmlformats.org/officeDocument/2006/relationships/tags" Target="../tags/tag395.xml"/><Relationship Id="rId16" Type="http://schemas.openxmlformats.org/officeDocument/2006/relationships/tags" Target="../tags/tag394.xml"/><Relationship Id="rId15" Type="http://schemas.openxmlformats.org/officeDocument/2006/relationships/tags" Target="../tags/tag393.xml"/><Relationship Id="rId14" Type="http://schemas.openxmlformats.org/officeDocument/2006/relationships/tags" Target="../tags/tag392.xml"/><Relationship Id="rId13" Type="http://schemas.openxmlformats.org/officeDocument/2006/relationships/tags" Target="../tags/tag391.xml"/><Relationship Id="rId12" Type="http://schemas.openxmlformats.org/officeDocument/2006/relationships/tags" Target="../tags/tag390.xml"/><Relationship Id="rId11" Type="http://schemas.openxmlformats.org/officeDocument/2006/relationships/tags" Target="../tags/tag389.xml"/><Relationship Id="rId10" Type="http://schemas.openxmlformats.org/officeDocument/2006/relationships/tags" Target="../tags/tag388.xml"/><Relationship Id="rId1" Type="http://schemas.openxmlformats.org/officeDocument/2006/relationships/tags" Target="../tags/tag3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05.xml"/><Relationship Id="rId8" Type="http://schemas.openxmlformats.org/officeDocument/2006/relationships/tags" Target="../tags/tag404.xml"/><Relationship Id="rId7" Type="http://schemas.openxmlformats.org/officeDocument/2006/relationships/tags" Target="../tags/tag40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1" Type="http://schemas.openxmlformats.org/officeDocument/2006/relationships/tags" Target="../tags/tag3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image" Target="../media/image30.png"/><Relationship Id="rId3" Type="http://schemas.openxmlformats.org/officeDocument/2006/relationships/image" Target="../media/image11.png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5" Type="http://schemas.openxmlformats.org/officeDocument/2006/relationships/slideLayout" Target="../slideLayouts/slideLayout2.xml"/><Relationship Id="rId44" Type="http://schemas.openxmlformats.org/officeDocument/2006/relationships/image" Target="../media/image11.png"/><Relationship Id="rId43" Type="http://schemas.openxmlformats.org/officeDocument/2006/relationships/tags" Target="../tags/tag189.xml"/><Relationship Id="rId42" Type="http://schemas.openxmlformats.org/officeDocument/2006/relationships/image" Target="../media/image22.jpeg"/><Relationship Id="rId41" Type="http://schemas.openxmlformats.org/officeDocument/2006/relationships/image" Target="../media/image21.jpeg"/><Relationship Id="rId40" Type="http://schemas.openxmlformats.org/officeDocument/2006/relationships/image" Target="../media/image20.jpeg"/><Relationship Id="rId4" Type="http://schemas.openxmlformats.org/officeDocument/2006/relationships/tags" Target="../tags/tag161.xml"/><Relationship Id="rId39" Type="http://schemas.openxmlformats.org/officeDocument/2006/relationships/image" Target="../media/image19.jpeg"/><Relationship Id="rId38" Type="http://schemas.openxmlformats.org/officeDocument/2006/relationships/image" Target="../media/image18.png"/><Relationship Id="rId37" Type="http://schemas.openxmlformats.org/officeDocument/2006/relationships/image" Target="../media/image17.jpeg"/><Relationship Id="rId36" Type="http://schemas.openxmlformats.org/officeDocument/2006/relationships/image" Target="../media/image16.jpeg"/><Relationship Id="rId35" Type="http://schemas.openxmlformats.org/officeDocument/2006/relationships/image" Target="../media/image15.jpeg"/><Relationship Id="rId34" Type="http://schemas.openxmlformats.org/officeDocument/2006/relationships/image" Target="../media/image14.jpeg"/><Relationship Id="rId33" Type="http://schemas.openxmlformats.org/officeDocument/2006/relationships/image" Target="../media/image13.jpeg"/><Relationship Id="rId32" Type="http://schemas.openxmlformats.org/officeDocument/2006/relationships/image" Target="../media/image12.png"/><Relationship Id="rId31" Type="http://schemas.openxmlformats.org/officeDocument/2006/relationships/tags" Target="../tags/tag188.xml"/><Relationship Id="rId30" Type="http://schemas.openxmlformats.org/officeDocument/2006/relationships/tags" Target="../tags/tag187.xml"/><Relationship Id="rId3" Type="http://schemas.openxmlformats.org/officeDocument/2006/relationships/tags" Target="../tags/tag160.xml"/><Relationship Id="rId29" Type="http://schemas.openxmlformats.org/officeDocument/2006/relationships/tags" Target="../tags/tag186.xml"/><Relationship Id="rId28" Type="http://schemas.openxmlformats.org/officeDocument/2006/relationships/tags" Target="../tags/tag185.xml"/><Relationship Id="rId27" Type="http://schemas.openxmlformats.org/officeDocument/2006/relationships/tags" Target="../tags/tag184.xml"/><Relationship Id="rId26" Type="http://schemas.openxmlformats.org/officeDocument/2006/relationships/tags" Target="../tags/tag183.xml"/><Relationship Id="rId25" Type="http://schemas.openxmlformats.org/officeDocument/2006/relationships/tags" Target="../tags/tag182.xml"/><Relationship Id="rId24" Type="http://schemas.openxmlformats.org/officeDocument/2006/relationships/tags" Target="../tags/tag181.xml"/><Relationship Id="rId23" Type="http://schemas.openxmlformats.org/officeDocument/2006/relationships/tags" Target="../tags/tag180.xml"/><Relationship Id="rId22" Type="http://schemas.openxmlformats.org/officeDocument/2006/relationships/tags" Target="../tags/tag179.xml"/><Relationship Id="rId21" Type="http://schemas.openxmlformats.org/officeDocument/2006/relationships/tags" Target="../tags/tag178.xml"/><Relationship Id="rId20" Type="http://schemas.openxmlformats.org/officeDocument/2006/relationships/tags" Target="../tags/tag177.xml"/><Relationship Id="rId2" Type="http://schemas.openxmlformats.org/officeDocument/2006/relationships/tags" Target="../tags/tag159.xml"/><Relationship Id="rId19" Type="http://schemas.openxmlformats.org/officeDocument/2006/relationships/tags" Target="../tags/tag176.xml"/><Relationship Id="rId18" Type="http://schemas.openxmlformats.org/officeDocument/2006/relationships/tags" Target="../tags/tag175.xml"/><Relationship Id="rId17" Type="http://schemas.openxmlformats.org/officeDocument/2006/relationships/tags" Target="../tags/tag174.xml"/><Relationship Id="rId16" Type="http://schemas.openxmlformats.org/officeDocument/2006/relationships/tags" Target="../tags/tag173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tags" Target="../tags/tag196.xml"/><Relationship Id="rId5" Type="http://schemas.openxmlformats.org/officeDocument/2006/relationships/image" Target="../media/image25.jpeg"/><Relationship Id="rId4" Type="http://schemas.openxmlformats.org/officeDocument/2006/relationships/tags" Target="../tags/tag195.xml"/><Relationship Id="rId3" Type="http://schemas.openxmlformats.org/officeDocument/2006/relationships/image" Target="../media/image24.jpeg"/><Relationship Id="rId2" Type="http://schemas.openxmlformats.org/officeDocument/2006/relationships/tags" Target="../tags/tag19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1.png"/><Relationship Id="rId2" Type="http://schemas.openxmlformats.org/officeDocument/2006/relationships/tags" Target="../tags/tag198.xml"/><Relationship Id="rId19" Type="http://schemas.openxmlformats.org/officeDocument/2006/relationships/tags" Target="../tags/tag215.xml"/><Relationship Id="rId18" Type="http://schemas.openxmlformats.org/officeDocument/2006/relationships/tags" Target="../tags/tag214.xml"/><Relationship Id="rId17" Type="http://schemas.openxmlformats.org/officeDocument/2006/relationships/tags" Target="../tags/tag213.xml"/><Relationship Id="rId16" Type="http://schemas.openxmlformats.org/officeDocument/2006/relationships/tags" Target="../tags/tag212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7.xml"/><Relationship Id="rId2" Type="http://schemas.openxmlformats.org/officeDocument/2006/relationships/image" Target="../media/image11.png"/><Relationship Id="rId1" Type="http://schemas.openxmlformats.org/officeDocument/2006/relationships/tags" Target="../tags/tag21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218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5060" y="1995805"/>
            <a:ext cx="3897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accent3">
                    <a:lumMod val="50000"/>
                  </a:schemeClr>
                </a:solidFill>
              </a:rPr>
              <a:t>XXXX</a:t>
            </a:r>
            <a:r>
              <a:rPr lang="zh-CN" altLang="zh-CN" sz="1400">
                <a:solidFill>
                  <a:schemeClr val="accent3">
                    <a:lumMod val="50000"/>
                  </a:schemeClr>
                </a:solidFill>
              </a:rPr>
              <a:t>年度单位名称</a:t>
            </a:r>
            <a:r>
              <a:rPr lang="en-US" altLang="zh-CN" sz="1400">
                <a:solidFill>
                  <a:schemeClr val="accent3">
                    <a:lumMod val="50000"/>
                  </a:schemeClr>
                </a:solidFill>
              </a:rPr>
              <a:t>XXXXXXXXXXXX</a:t>
            </a:r>
            <a:endParaRPr lang="en-US" altLang="zh-CN" sz="14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文本框 5" descr="7b0a20202020227461726765744d6f64756c65223a20226b6f6e6c696e65666f6e7473220a7d0a"/>
          <p:cNvSpPr txBox="1"/>
          <p:nvPr/>
        </p:nvSpPr>
        <p:spPr>
          <a:xfrm>
            <a:off x="1159510" y="2326640"/>
            <a:ext cx="302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3">
                    <a:lumMod val="50000"/>
                  </a:schemeClr>
                </a:solidFill>
                <a:latin typeface="方正粗宋简体" panose="02000000000000000000" charset="-122"/>
                <a:ea typeface="方正粗宋简体" panose="02000000000000000000" charset="-122"/>
                <a:cs typeface="方正粗宋简体" panose="02000000000000000000" charset="-122"/>
                <a:sym typeface="方正粗宋简体" panose="02000000000000000000" charset="-122"/>
              </a:rPr>
              <a:t>XXXX</a:t>
            </a:r>
            <a:r>
              <a:rPr lang="zh-CN" altLang="en-US" sz="3200">
                <a:solidFill>
                  <a:schemeClr val="accent3">
                    <a:lumMod val="50000"/>
                  </a:schemeClr>
                </a:solidFill>
                <a:latin typeface="方正粗宋简体" panose="02000000000000000000" charset="-122"/>
                <a:ea typeface="方正粗宋简体" panose="02000000000000000000" charset="-122"/>
                <a:cs typeface="方正粗宋简体" panose="02000000000000000000" charset="-122"/>
                <a:sym typeface="方正粗宋简体" panose="02000000000000000000" charset="-122"/>
              </a:rPr>
              <a:t>工作汇报</a:t>
            </a:r>
            <a:endParaRPr lang="zh-CN" altLang="en-US" sz="3200">
              <a:solidFill>
                <a:schemeClr val="accent3">
                  <a:lumMod val="50000"/>
                </a:schemeClr>
              </a:solidFill>
              <a:latin typeface="方正粗宋简体" panose="02000000000000000000" charset="-122"/>
              <a:ea typeface="方正粗宋简体" panose="02000000000000000000" charset="-122"/>
              <a:cs typeface="方正粗宋简体" panose="02000000000000000000" charset="-122"/>
              <a:sym typeface="方正粗宋简体" panose="02000000000000000000" charset="-122"/>
            </a:endParaRPr>
          </a:p>
        </p:txBody>
      </p:sp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1"/>
          <a:srcRect l="77855"/>
          <a:stretch>
            <a:fillRect/>
          </a:stretch>
        </p:blipFill>
        <p:spPr>
          <a:xfrm>
            <a:off x="6151245" y="1203325"/>
            <a:ext cx="1555115" cy="2675890"/>
          </a:xfrm>
          <a:prstGeom prst="rect">
            <a:avLst/>
          </a:prstGeom>
        </p:spPr>
      </p:pic>
      <p:pic>
        <p:nvPicPr>
          <p:cNvPr id="3" name="图片 2" descr="豫北医学院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30" y="1468755"/>
            <a:ext cx="1916430" cy="4578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>
            <p:custDataLst>
              <p:tags r:id="rId1"/>
            </p:custDataLst>
          </p:nvPr>
        </p:nvSpPr>
        <p:spPr>
          <a:xfrm>
            <a:off x="5960708" y="-1494790"/>
            <a:ext cx="328753" cy="173218"/>
          </a:xfrm>
          <a:prstGeom prst="rect">
            <a:avLst/>
          </a:prstGeom>
          <a:noFill/>
        </p:spPr>
        <p:txBody>
          <a:bodyPr wrap="square" lIns="68580" tIns="35100" rIns="68580" bIns="34290" anchor="ctr" anchorCtr="0">
            <a:normAutofit fontScale="3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sz="1050" b="1" spc="15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8695" y="-1494790"/>
            <a:ext cx="40894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羲和书院入口景观改造项目、精诚书院入口改造项目、崇德书院功能区提升项目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5368925" y="-1494790"/>
            <a:ext cx="1877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需要有图片，让学生助理去拍</a:t>
            </a:r>
            <a:endParaRPr lang="zh-CN" altLang="en-US" b="1">
              <a:solidFill>
                <a:srgbClr val="253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7530" y="290830"/>
            <a:ext cx="670560" cy="670560"/>
            <a:chOff x="652" y="458"/>
            <a:chExt cx="1056" cy="1056"/>
          </a:xfrm>
        </p:grpSpPr>
        <p:sp>
          <p:nvSpPr>
            <p:cNvPr id="3" name="菱形 2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七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37615" y="454025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98550" y="763270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7308215" y="469265"/>
            <a:ext cx="16630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豫北医学院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9170" y="738505"/>
            <a:ext cx="770064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Work summary report of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the Publicity Department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in 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               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党委宣传部20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年度工作总结汇报</a:t>
            </a:r>
            <a:endParaRPr lang="zh-CN" altLang="en-US" sz="900" b="1">
              <a:solidFill>
                <a:schemeClr val="bg1">
                  <a:lumMod val="8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86130" y="1086485"/>
            <a:ext cx="1536700" cy="309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965508" y="1490821"/>
            <a:ext cx="2829401" cy="2840831"/>
            <a:chOff x="645" y="2691"/>
            <a:chExt cx="8078" cy="8110"/>
          </a:xfrm>
        </p:grpSpPr>
        <p:sp>
          <p:nvSpPr>
            <p:cNvPr id="2" name="圆角矩形 1"/>
            <p:cNvSpPr/>
            <p:nvPr/>
          </p:nvSpPr>
          <p:spPr>
            <a:xfrm>
              <a:off x="3368" y="2691"/>
              <a:ext cx="2682" cy="2682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方正黑体简体" panose="02010601030101010101" charset="-122"/>
                  <a:ea typeface="方正黑体简体" panose="02010601030101010101" charset="-122"/>
                </a:rPr>
                <a:t>书院文化育人理念</a:t>
              </a: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041" y="5437"/>
              <a:ext cx="2682" cy="2682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方正黑体简体" panose="02010601030101010101" charset="-122"/>
                  <a:ea typeface="方正黑体简体" panose="02010601030101010101" charset="-122"/>
                </a:rPr>
                <a:t>培养目标</a:t>
              </a: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45" y="5437"/>
              <a:ext cx="2682" cy="2682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lang="zh-CN" altLang="en-US" sz="120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  <a:sym typeface="+mn-ea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200">
                  <a:ln>
                    <a:noFill/>
                  </a:ln>
                  <a:solidFill>
                    <a:schemeClr val="bg1"/>
                  </a:solidFill>
                  <a:effectLst/>
                  <a:latin typeface="方正黑体简体" panose="02010601030101010101" charset="-122"/>
                  <a:ea typeface="方正黑体简体" panose="02010601030101010101" charset="-122"/>
                  <a:sym typeface="+mn-ea"/>
                </a:rPr>
                <a:t>通识教育课程体系</a:t>
              </a: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359" y="8119"/>
              <a:ext cx="2682" cy="2682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indent="0" algn="ctr" defTabSz="914400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90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文化特色</a:t>
              </a:r>
              <a:endParaRPr kumimoji="0" lang="zh-CN" alt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indent="0" algn="ctr" defTabSz="914400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90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管理特色</a:t>
              </a:r>
              <a:endParaRPr lang="zh-CN" altLang="en-US" sz="90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0" marR="0" indent="0" algn="ctr" defTabSz="914400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90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课程特色</a:t>
              </a:r>
              <a:endParaRPr kumimoji="0" lang="zh-CN" alt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indent="0" algn="ctr" defTabSz="914400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90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活动特色</a:t>
              </a:r>
              <a:endParaRPr kumimoji="0" lang="zh-CN" alt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indent="0" algn="ctr" defTabSz="914400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90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环境特色</a:t>
              </a:r>
              <a:endParaRPr kumimoji="0" lang="zh-CN" alt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indent="0" algn="ctr" defTabSz="914400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rot="16200000" flipH="1" flipV="1">
              <a:off x="6168" y="3591"/>
              <a:ext cx="1722" cy="1716"/>
              <a:chOff x="15219" y="3727"/>
              <a:chExt cx="2220" cy="2211"/>
            </a:xfrm>
            <a:solidFill>
              <a:schemeClr val="bg1">
                <a:lumMod val="75000"/>
              </a:schemeClr>
            </a:solidFill>
          </p:grpSpPr>
          <p:sp>
            <p:nvSpPr>
              <p:cNvPr id="14" name="圆角右箭头 13"/>
              <p:cNvSpPr/>
              <p:nvPr/>
            </p:nvSpPr>
            <p:spPr>
              <a:xfrm>
                <a:off x="15475" y="3727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3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圆角右箭头 14"/>
              <p:cNvSpPr/>
              <p:nvPr/>
            </p:nvSpPr>
            <p:spPr>
              <a:xfrm rot="16200000" flipH="1">
                <a:off x="15219" y="3974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3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10800000" flipH="1" flipV="1">
              <a:off x="1523" y="3594"/>
              <a:ext cx="1722" cy="1716"/>
              <a:chOff x="15219" y="3727"/>
              <a:chExt cx="2220" cy="2211"/>
            </a:xfrm>
            <a:solidFill>
              <a:schemeClr val="bg1">
                <a:lumMod val="75000"/>
              </a:schemeClr>
            </a:solidFill>
          </p:grpSpPr>
          <p:sp>
            <p:nvSpPr>
              <p:cNvPr id="24" name="圆角右箭头 23"/>
              <p:cNvSpPr/>
              <p:nvPr/>
            </p:nvSpPr>
            <p:spPr>
              <a:xfrm>
                <a:off x="15475" y="3727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3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圆角右箭头 16"/>
              <p:cNvSpPr/>
              <p:nvPr/>
            </p:nvSpPr>
            <p:spPr>
              <a:xfrm rot="16200000" flipH="1">
                <a:off x="15219" y="3974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3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flipH="1" flipV="1">
              <a:off x="6165" y="8227"/>
              <a:ext cx="1722" cy="1716"/>
              <a:chOff x="15219" y="3727"/>
              <a:chExt cx="2220" cy="2211"/>
            </a:xfrm>
            <a:solidFill>
              <a:schemeClr val="bg1">
                <a:lumMod val="75000"/>
              </a:schemeClr>
            </a:solidFill>
          </p:grpSpPr>
          <p:sp>
            <p:nvSpPr>
              <p:cNvPr id="28" name="圆角右箭头 27"/>
              <p:cNvSpPr/>
              <p:nvPr/>
            </p:nvSpPr>
            <p:spPr>
              <a:xfrm>
                <a:off x="15475" y="3727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3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圆角右箭头 28"/>
              <p:cNvSpPr/>
              <p:nvPr/>
            </p:nvSpPr>
            <p:spPr>
              <a:xfrm rot="16200000" flipH="1">
                <a:off x="15219" y="3974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3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5400000" flipH="1" flipV="1">
              <a:off x="1520" y="8230"/>
              <a:ext cx="1722" cy="1716"/>
              <a:chOff x="15219" y="3727"/>
              <a:chExt cx="2220" cy="2211"/>
            </a:xfrm>
            <a:solidFill>
              <a:schemeClr val="bg1">
                <a:lumMod val="75000"/>
              </a:schemeClr>
            </a:solidFill>
          </p:grpSpPr>
          <p:sp>
            <p:nvSpPr>
              <p:cNvPr id="31" name="圆角右箭头 30"/>
              <p:cNvSpPr/>
              <p:nvPr/>
            </p:nvSpPr>
            <p:spPr>
              <a:xfrm>
                <a:off x="15475" y="3727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3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圆角右箭头 32"/>
              <p:cNvSpPr/>
              <p:nvPr/>
            </p:nvSpPr>
            <p:spPr>
              <a:xfrm rot="16200000" flipH="1">
                <a:off x="15219" y="3974"/>
                <a:ext cx="1965" cy="1965"/>
              </a:xfrm>
              <a:prstGeom prst="bentArrow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3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" name="十字箭头 33"/>
            <p:cNvSpPr/>
            <p:nvPr/>
          </p:nvSpPr>
          <p:spPr>
            <a:xfrm>
              <a:off x="3927" y="6006"/>
              <a:ext cx="1545" cy="1545"/>
            </a:xfrm>
            <a:prstGeom prst="quad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3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rcRect l="539" r="1888"/>
          <a:stretch>
            <a:fillRect/>
          </a:stretch>
        </p:blipFill>
        <p:spPr>
          <a:xfrm>
            <a:off x="459740" y="1202055"/>
            <a:ext cx="5431790" cy="3472815"/>
          </a:xfrm>
          <a:prstGeom prst="rect">
            <a:avLst/>
          </a:prstGeom>
          <a:ln w="6350">
            <a:solidFill>
              <a:srgbClr val="0070C0">
                <a:alpha val="0"/>
              </a:srgb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>
            <p:custDataLst>
              <p:tags r:id="rId1"/>
            </p:custDataLst>
          </p:nvPr>
        </p:nvSpPr>
        <p:spPr>
          <a:xfrm>
            <a:off x="5960708" y="-1494790"/>
            <a:ext cx="328753" cy="173218"/>
          </a:xfrm>
          <a:prstGeom prst="rect">
            <a:avLst/>
          </a:prstGeom>
          <a:noFill/>
        </p:spPr>
        <p:txBody>
          <a:bodyPr wrap="square" lIns="68580" tIns="35100" rIns="68580" bIns="34290" anchor="ctr" anchorCtr="0">
            <a:normAutofit fontScale="3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sz="1050" b="1" spc="15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8695" y="-1494790"/>
            <a:ext cx="40894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羲和书院入口景观改造项目、精诚书院入口改造项目、崇德书院功能区提升项目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5368925" y="-1494790"/>
            <a:ext cx="1877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需要有图片，让学生助理去拍</a:t>
            </a:r>
            <a:endParaRPr lang="zh-CN" altLang="en-US" b="1">
              <a:solidFill>
                <a:srgbClr val="253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7530" y="290830"/>
            <a:ext cx="670560" cy="670560"/>
            <a:chOff x="652" y="458"/>
            <a:chExt cx="1056" cy="1056"/>
          </a:xfrm>
        </p:grpSpPr>
        <p:sp>
          <p:nvSpPr>
            <p:cNvPr id="3" name="菱形 2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八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37615" y="454025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98550" y="763270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7308215" y="469265"/>
            <a:ext cx="16630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豫北医学院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9170" y="738505"/>
            <a:ext cx="770064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Work summary report of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the Publicity Department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in 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               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党委宣传部20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年度工作总结汇报</a:t>
            </a:r>
            <a:endParaRPr lang="zh-CN" altLang="en-US" sz="900" b="1">
              <a:solidFill>
                <a:schemeClr val="bg1">
                  <a:lumMod val="8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2" name="icon_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68615" y="1920702"/>
            <a:ext cx="304800" cy="299836"/>
            <a:chOff x="3536" y="1880"/>
            <a:chExt cx="614" cy="604"/>
          </a:xfrm>
          <a:solidFill>
            <a:schemeClr val="accent1"/>
          </a:solidFill>
        </p:grpSpPr>
        <p:sp>
          <p:nvSpPr>
            <p:cNvPr id="19" name="PA-任意多边形 506"/>
            <p:cNvSpPr/>
            <p:nvPr>
              <p:custDataLst>
                <p:tags r:id="rId4"/>
              </p:custDataLst>
            </p:nvPr>
          </p:nvSpPr>
          <p:spPr bwMode="auto">
            <a:xfrm>
              <a:off x="3915" y="2253"/>
              <a:ext cx="235" cy="231"/>
            </a:xfrm>
            <a:custGeom>
              <a:avLst/>
              <a:gdLst>
                <a:gd name="T0" fmla="*/ 578 w 621"/>
                <a:gd name="T1" fmla="*/ 421 h 611"/>
                <a:gd name="T2" fmla="*/ 157 w 621"/>
                <a:gd name="T3" fmla="*/ 0 h 611"/>
                <a:gd name="T4" fmla="*/ 117 w 621"/>
                <a:gd name="T5" fmla="*/ 50 h 611"/>
                <a:gd name="T6" fmla="*/ 533 w 621"/>
                <a:gd name="T7" fmla="*/ 466 h 611"/>
                <a:gd name="T8" fmla="*/ 533 w 621"/>
                <a:gd name="T9" fmla="*/ 533 h 611"/>
                <a:gd name="T10" fmla="*/ 499 w 621"/>
                <a:gd name="T11" fmla="*/ 547 h 611"/>
                <a:gd name="T12" fmla="*/ 466 w 621"/>
                <a:gd name="T13" fmla="*/ 533 h 611"/>
                <a:gd name="T14" fmla="*/ 50 w 621"/>
                <a:gd name="T15" fmla="*/ 117 h 611"/>
                <a:gd name="T16" fmla="*/ 0 w 621"/>
                <a:gd name="T17" fmla="*/ 157 h 611"/>
                <a:gd name="T18" fmla="*/ 421 w 621"/>
                <a:gd name="T19" fmla="*/ 578 h 611"/>
                <a:gd name="T20" fmla="*/ 501 w 621"/>
                <a:gd name="T21" fmla="*/ 611 h 611"/>
                <a:gd name="T22" fmla="*/ 581 w 621"/>
                <a:gd name="T23" fmla="*/ 578 h 611"/>
                <a:gd name="T24" fmla="*/ 578 w 621"/>
                <a:gd name="T25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11">
                  <a:moveTo>
                    <a:pt x="578" y="421"/>
                  </a:moveTo>
                  <a:lnTo>
                    <a:pt x="157" y="0"/>
                  </a:lnTo>
                  <a:cubicBezTo>
                    <a:pt x="144" y="18"/>
                    <a:pt x="130" y="34"/>
                    <a:pt x="117" y="50"/>
                  </a:cubicBezTo>
                  <a:lnTo>
                    <a:pt x="533" y="466"/>
                  </a:lnTo>
                  <a:cubicBezTo>
                    <a:pt x="552" y="485"/>
                    <a:pt x="552" y="515"/>
                    <a:pt x="533" y="533"/>
                  </a:cubicBezTo>
                  <a:cubicBezTo>
                    <a:pt x="523" y="543"/>
                    <a:pt x="512" y="547"/>
                    <a:pt x="499" y="547"/>
                  </a:cubicBezTo>
                  <a:cubicBezTo>
                    <a:pt x="487" y="547"/>
                    <a:pt x="474" y="543"/>
                    <a:pt x="466" y="533"/>
                  </a:cubicBezTo>
                  <a:lnTo>
                    <a:pt x="50" y="117"/>
                  </a:lnTo>
                  <a:cubicBezTo>
                    <a:pt x="34" y="131"/>
                    <a:pt x="18" y="144"/>
                    <a:pt x="0" y="157"/>
                  </a:cubicBezTo>
                  <a:lnTo>
                    <a:pt x="421" y="578"/>
                  </a:lnTo>
                  <a:cubicBezTo>
                    <a:pt x="443" y="600"/>
                    <a:pt x="472" y="611"/>
                    <a:pt x="501" y="611"/>
                  </a:cubicBezTo>
                  <a:cubicBezTo>
                    <a:pt x="530" y="611"/>
                    <a:pt x="559" y="600"/>
                    <a:pt x="581" y="578"/>
                  </a:cubicBezTo>
                  <a:cubicBezTo>
                    <a:pt x="621" y="536"/>
                    <a:pt x="621" y="466"/>
                    <a:pt x="578" y="4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PA-任意多边形 50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536" y="1880"/>
              <a:ext cx="486" cy="482"/>
            </a:xfrm>
            <a:custGeom>
              <a:avLst/>
              <a:gdLst>
                <a:gd name="T0" fmla="*/ 1280 w 1281"/>
                <a:gd name="T1" fmla="*/ 621 h 1277"/>
                <a:gd name="T2" fmla="*/ 1280 w 1281"/>
                <a:gd name="T3" fmla="*/ 605 h 1277"/>
                <a:gd name="T4" fmla="*/ 1278 w 1281"/>
                <a:gd name="T5" fmla="*/ 587 h 1277"/>
                <a:gd name="T6" fmla="*/ 1275 w 1281"/>
                <a:gd name="T7" fmla="*/ 563 h 1277"/>
                <a:gd name="T8" fmla="*/ 1273 w 1281"/>
                <a:gd name="T9" fmla="*/ 555 h 1277"/>
                <a:gd name="T10" fmla="*/ 1273 w 1281"/>
                <a:gd name="T11" fmla="*/ 555 h 1277"/>
                <a:gd name="T12" fmla="*/ 1173 w 1281"/>
                <a:gd name="T13" fmla="*/ 285 h 1277"/>
                <a:gd name="T14" fmla="*/ 1173 w 1281"/>
                <a:gd name="T15" fmla="*/ 285 h 1277"/>
                <a:gd name="T16" fmla="*/ 1149 w 1281"/>
                <a:gd name="T17" fmla="*/ 253 h 1277"/>
                <a:gd name="T18" fmla="*/ 1147 w 1281"/>
                <a:gd name="T19" fmla="*/ 251 h 1277"/>
                <a:gd name="T20" fmla="*/ 1091 w 1281"/>
                <a:gd name="T21" fmla="*/ 187 h 1277"/>
                <a:gd name="T22" fmla="*/ 1067 w 1281"/>
                <a:gd name="T23" fmla="*/ 165 h 1277"/>
                <a:gd name="T24" fmla="*/ 1062 w 1281"/>
                <a:gd name="T25" fmla="*/ 160 h 1277"/>
                <a:gd name="T26" fmla="*/ 1045 w 1281"/>
                <a:gd name="T27" fmla="*/ 146 h 1277"/>
                <a:gd name="T28" fmla="*/ 1029 w 1281"/>
                <a:gd name="T29" fmla="*/ 133 h 1277"/>
                <a:gd name="T30" fmla="*/ 1027 w 1281"/>
                <a:gd name="T31" fmla="*/ 133 h 1277"/>
                <a:gd name="T32" fmla="*/ 1027 w 1281"/>
                <a:gd name="T33" fmla="*/ 133 h 1277"/>
                <a:gd name="T34" fmla="*/ 638 w 1281"/>
                <a:gd name="T35" fmla="*/ 0 h 1277"/>
                <a:gd name="T36" fmla="*/ 0 w 1281"/>
                <a:gd name="T37" fmla="*/ 638 h 1277"/>
                <a:gd name="T38" fmla="*/ 638 w 1281"/>
                <a:gd name="T39" fmla="*/ 1277 h 1277"/>
                <a:gd name="T40" fmla="*/ 1281 w 1281"/>
                <a:gd name="T41" fmla="*/ 635 h 1277"/>
                <a:gd name="T42" fmla="*/ 1280 w 1281"/>
                <a:gd name="T43" fmla="*/ 621 h 1277"/>
                <a:gd name="T44" fmla="*/ 643 w 1281"/>
                <a:gd name="T45" fmla="*/ 1211 h 1277"/>
                <a:gd name="T46" fmla="*/ 69 w 1281"/>
                <a:gd name="T47" fmla="*/ 637 h 1277"/>
                <a:gd name="T48" fmla="*/ 643 w 1281"/>
                <a:gd name="T49" fmla="*/ 62 h 1277"/>
                <a:gd name="T50" fmla="*/ 997 w 1281"/>
                <a:gd name="T51" fmla="*/ 184 h 1277"/>
                <a:gd name="T52" fmla="*/ 997 w 1281"/>
                <a:gd name="T53" fmla="*/ 184 h 1277"/>
                <a:gd name="T54" fmla="*/ 1000 w 1281"/>
                <a:gd name="T55" fmla="*/ 187 h 1277"/>
                <a:gd name="T56" fmla="*/ 1137 w 1281"/>
                <a:gd name="T57" fmla="*/ 346 h 1277"/>
                <a:gd name="T58" fmla="*/ 1137 w 1281"/>
                <a:gd name="T59" fmla="*/ 346 h 1277"/>
                <a:gd name="T60" fmla="*/ 1192 w 1281"/>
                <a:gd name="T61" fmla="*/ 470 h 1277"/>
                <a:gd name="T62" fmla="*/ 1192 w 1281"/>
                <a:gd name="T63" fmla="*/ 470 h 1277"/>
                <a:gd name="T64" fmla="*/ 1214 w 1281"/>
                <a:gd name="T65" fmla="*/ 680 h 1277"/>
                <a:gd name="T66" fmla="*/ 1214 w 1281"/>
                <a:gd name="T67" fmla="*/ 680 h 1277"/>
                <a:gd name="T68" fmla="*/ 643 w 1281"/>
                <a:gd name="T69" fmla="*/ 1211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1" h="1277">
                  <a:moveTo>
                    <a:pt x="1280" y="621"/>
                  </a:moveTo>
                  <a:cubicBezTo>
                    <a:pt x="1280" y="616"/>
                    <a:pt x="1280" y="610"/>
                    <a:pt x="1280" y="605"/>
                  </a:cubicBezTo>
                  <a:cubicBezTo>
                    <a:pt x="1280" y="598"/>
                    <a:pt x="1280" y="592"/>
                    <a:pt x="1278" y="587"/>
                  </a:cubicBezTo>
                  <a:cubicBezTo>
                    <a:pt x="1278" y="579"/>
                    <a:pt x="1277" y="571"/>
                    <a:pt x="1275" y="563"/>
                  </a:cubicBezTo>
                  <a:cubicBezTo>
                    <a:pt x="1275" y="560"/>
                    <a:pt x="1275" y="557"/>
                    <a:pt x="1273" y="555"/>
                  </a:cubicBezTo>
                  <a:cubicBezTo>
                    <a:pt x="1273" y="555"/>
                    <a:pt x="1273" y="555"/>
                    <a:pt x="1273" y="555"/>
                  </a:cubicBezTo>
                  <a:cubicBezTo>
                    <a:pt x="1261" y="461"/>
                    <a:pt x="1227" y="366"/>
                    <a:pt x="1173" y="285"/>
                  </a:cubicBezTo>
                  <a:cubicBezTo>
                    <a:pt x="1173" y="285"/>
                    <a:pt x="1173" y="285"/>
                    <a:pt x="1173" y="285"/>
                  </a:cubicBezTo>
                  <a:cubicBezTo>
                    <a:pt x="1165" y="274"/>
                    <a:pt x="1158" y="262"/>
                    <a:pt x="1149" y="253"/>
                  </a:cubicBezTo>
                  <a:cubicBezTo>
                    <a:pt x="1149" y="253"/>
                    <a:pt x="1149" y="253"/>
                    <a:pt x="1147" y="251"/>
                  </a:cubicBezTo>
                  <a:cubicBezTo>
                    <a:pt x="1129" y="229"/>
                    <a:pt x="1112" y="208"/>
                    <a:pt x="1091" y="187"/>
                  </a:cubicBezTo>
                  <a:cubicBezTo>
                    <a:pt x="1083" y="179"/>
                    <a:pt x="1075" y="173"/>
                    <a:pt x="1067" y="165"/>
                  </a:cubicBezTo>
                  <a:cubicBezTo>
                    <a:pt x="1065" y="163"/>
                    <a:pt x="1064" y="162"/>
                    <a:pt x="1062" y="160"/>
                  </a:cubicBezTo>
                  <a:cubicBezTo>
                    <a:pt x="1056" y="155"/>
                    <a:pt x="1051" y="150"/>
                    <a:pt x="1045" y="146"/>
                  </a:cubicBezTo>
                  <a:cubicBezTo>
                    <a:pt x="1040" y="141"/>
                    <a:pt x="1033" y="136"/>
                    <a:pt x="1029" y="133"/>
                  </a:cubicBezTo>
                  <a:cubicBezTo>
                    <a:pt x="1029" y="133"/>
                    <a:pt x="1029" y="133"/>
                    <a:pt x="1027" y="133"/>
                  </a:cubicBezTo>
                  <a:cubicBezTo>
                    <a:pt x="1027" y="133"/>
                    <a:pt x="1027" y="133"/>
                    <a:pt x="1027" y="133"/>
                  </a:cubicBezTo>
                  <a:cubicBezTo>
                    <a:pt x="920" y="50"/>
                    <a:pt x="784" y="0"/>
                    <a:pt x="638" y="0"/>
                  </a:cubicBezTo>
                  <a:cubicBezTo>
                    <a:pt x="286" y="0"/>
                    <a:pt x="0" y="286"/>
                    <a:pt x="0" y="638"/>
                  </a:cubicBezTo>
                  <a:cubicBezTo>
                    <a:pt x="0" y="990"/>
                    <a:pt x="286" y="1277"/>
                    <a:pt x="638" y="1277"/>
                  </a:cubicBezTo>
                  <a:cubicBezTo>
                    <a:pt x="990" y="1277"/>
                    <a:pt x="1281" y="989"/>
                    <a:pt x="1281" y="635"/>
                  </a:cubicBezTo>
                  <a:cubicBezTo>
                    <a:pt x="1281" y="630"/>
                    <a:pt x="1281" y="626"/>
                    <a:pt x="1280" y="621"/>
                  </a:cubicBezTo>
                  <a:close/>
                  <a:moveTo>
                    <a:pt x="643" y="1211"/>
                  </a:moveTo>
                  <a:cubicBezTo>
                    <a:pt x="326" y="1211"/>
                    <a:pt x="69" y="954"/>
                    <a:pt x="69" y="637"/>
                  </a:cubicBezTo>
                  <a:cubicBezTo>
                    <a:pt x="69" y="320"/>
                    <a:pt x="326" y="62"/>
                    <a:pt x="643" y="62"/>
                  </a:cubicBezTo>
                  <a:cubicBezTo>
                    <a:pt x="776" y="62"/>
                    <a:pt x="899" y="109"/>
                    <a:pt x="997" y="184"/>
                  </a:cubicBezTo>
                  <a:lnTo>
                    <a:pt x="997" y="184"/>
                  </a:lnTo>
                  <a:cubicBezTo>
                    <a:pt x="998" y="186"/>
                    <a:pt x="998" y="186"/>
                    <a:pt x="1000" y="187"/>
                  </a:cubicBezTo>
                  <a:cubicBezTo>
                    <a:pt x="1054" y="230"/>
                    <a:pt x="1102" y="285"/>
                    <a:pt x="1137" y="346"/>
                  </a:cubicBezTo>
                  <a:lnTo>
                    <a:pt x="1137" y="346"/>
                  </a:lnTo>
                  <a:cubicBezTo>
                    <a:pt x="1161" y="386"/>
                    <a:pt x="1179" y="427"/>
                    <a:pt x="1192" y="470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213" y="539"/>
                    <a:pt x="1221" y="610"/>
                    <a:pt x="1214" y="680"/>
                  </a:cubicBezTo>
                  <a:lnTo>
                    <a:pt x="1214" y="680"/>
                  </a:lnTo>
                  <a:cubicBezTo>
                    <a:pt x="1193" y="976"/>
                    <a:pt x="945" y="1211"/>
                    <a:pt x="643" y="12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PA-任意多边形 508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588" y="1929"/>
              <a:ext cx="385" cy="382"/>
            </a:xfrm>
            <a:custGeom>
              <a:avLst/>
              <a:gdLst>
                <a:gd name="T0" fmla="*/ 937 w 1016"/>
                <a:gd name="T1" fmla="*/ 243 h 1011"/>
                <a:gd name="T2" fmla="*/ 937 w 1016"/>
                <a:gd name="T3" fmla="*/ 243 h 1011"/>
                <a:gd name="T4" fmla="*/ 936 w 1016"/>
                <a:gd name="T5" fmla="*/ 240 h 1011"/>
                <a:gd name="T6" fmla="*/ 923 w 1016"/>
                <a:gd name="T7" fmla="*/ 220 h 1011"/>
                <a:gd name="T8" fmla="*/ 918 w 1016"/>
                <a:gd name="T9" fmla="*/ 214 h 1011"/>
                <a:gd name="T10" fmla="*/ 902 w 1016"/>
                <a:gd name="T11" fmla="*/ 192 h 1011"/>
                <a:gd name="T12" fmla="*/ 901 w 1016"/>
                <a:gd name="T13" fmla="*/ 190 h 1011"/>
                <a:gd name="T14" fmla="*/ 881 w 1016"/>
                <a:gd name="T15" fmla="*/ 168 h 1011"/>
                <a:gd name="T16" fmla="*/ 881 w 1016"/>
                <a:gd name="T17" fmla="*/ 168 h 1011"/>
                <a:gd name="T18" fmla="*/ 505 w 1016"/>
                <a:gd name="T19" fmla="*/ 0 h 1011"/>
                <a:gd name="T20" fmla="*/ 0 w 1016"/>
                <a:gd name="T21" fmla="*/ 505 h 1011"/>
                <a:gd name="T22" fmla="*/ 505 w 1016"/>
                <a:gd name="T23" fmla="*/ 1011 h 1011"/>
                <a:gd name="T24" fmla="*/ 1009 w 1016"/>
                <a:gd name="T25" fmla="*/ 548 h 1011"/>
                <a:gd name="T26" fmla="*/ 1009 w 1016"/>
                <a:gd name="T27" fmla="*/ 548 h 1011"/>
                <a:gd name="T28" fmla="*/ 1009 w 1016"/>
                <a:gd name="T29" fmla="*/ 547 h 1011"/>
                <a:gd name="T30" fmla="*/ 1011 w 1016"/>
                <a:gd name="T31" fmla="*/ 534 h 1011"/>
                <a:gd name="T32" fmla="*/ 1011 w 1016"/>
                <a:gd name="T33" fmla="*/ 534 h 1011"/>
                <a:gd name="T34" fmla="*/ 937 w 1016"/>
                <a:gd name="T35" fmla="*/ 243 h 1011"/>
                <a:gd name="T36" fmla="*/ 507 w 1016"/>
                <a:gd name="T37" fmla="*/ 979 h 1011"/>
                <a:gd name="T38" fmla="*/ 33 w 1016"/>
                <a:gd name="T39" fmla="*/ 505 h 1011"/>
                <a:gd name="T40" fmla="*/ 507 w 1016"/>
                <a:gd name="T41" fmla="*/ 32 h 1011"/>
                <a:gd name="T42" fmla="*/ 873 w 1016"/>
                <a:gd name="T43" fmla="*/ 206 h 1011"/>
                <a:gd name="T44" fmla="*/ 875 w 1016"/>
                <a:gd name="T45" fmla="*/ 208 h 1011"/>
                <a:gd name="T46" fmla="*/ 909 w 1016"/>
                <a:gd name="T47" fmla="*/ 254 h 1011"/>
                <a:gd name="T48" fmla="*/ 979 w 1016"/>
                <a:gd name="T49" fmla="*/ 548 h 1011"/>
                <a:gd name="T50" fmla="*/ 979 w 1016"/>
                <a:gd name="T51" fmla="*/ 548 h 1011"/>
                <a:gd name="T52" fmla="*/ 507 w 1016"/>
                <a:gd name="T53" fmla="*/ 979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6" h="1011">
                  <a:moveTo>
                    <a:pt x="937" y="243"/>
                  </a:moveTo>
                  <a:lnTo>
                    <a:pt x="937" y="243"/>
                  </a:lnTo>
                  <a:cubicBezTo>
                    <a:pt x="937" y="241"/>
                    <a:pt x="936" y="241"/>
                    <a:pt x="936" y="240"/>
                  </a:cubicBezTo>
                  <a:cubicBezTo>
                    <a:pt x="931" y="233"/>
                    <a:pt x="928" y="227"/>
                    <a:pt x="923" y="220"/>
                  </a:cubicBezTo>
                  <a:cubicBezTo>
                    <a:pt x="921" y="219"/>
                    <a:pt x="920" y="217"/>
                    <a:pt x="918" y="214"/>
                  </a:cubicBezTo>
                  <a:cubicBezTo>
                    <a:pt x="913" y="206"/>
                    <a:pt x="907" y="200"/>
                    <a:pt x="902" y="192"/>
                  </a:cubicBezTo>
                  <a:cubicBezTo>
                    <a:pt x="902" y="192"/>
                    <a:pt x="901" y="190"/>
                    <a:pt x="901" y="190"/>
                  </a:cubicBezTo>
                  <a:cubicBezTo>
                    <a:pt x="894" y="182"/>
                    <a:pt x="888" y="176"/>
                    <a:pt x="881" y="168"/>
                  </a:cubicBezTo>
                  <a:cubicBezTo>
                    <a:pt x="881" y="168"/>
                    <a:pt x="881" y="168"/>
                    <a:pt x="881" y="168"/>
                  </a:cubicBezTo>
                  <a:cubicBezTo>
                    <a:pt x="789" y="65"/>
                    <a:pt x="654" y="0"/>
                    <a:pt x="505" y="0"/>
                  </a:cubicBezTo>
                  <a:cubicBezTo>
                    <a:pt x="227" y="0"/>
                    <a:pt x="0" y="225"/>
                    <a:pt x="0" y="505"/>
                  </a:cubicBezTo>
                  <a:cubicBezTo>
                    <a:pt x="0" y="785"/>
                    <a:pt x="225" y="1011"/>
                    <a:pt x="505" y="1011"/>
                  </a:cubicBezTo>
                  <a:cubicBezTo>
                    <a:pt x="769" y="1011"/>
                    <a:pt x="987" y="808"/>
                    <a:pt x="1009" y="548"/>
                  </a:cubicBezTo>
                  <a:lnTo>
                    <a:pt x="1009" y="548"/>
                  </a:lnTo>
                  <a:cubicBezTo>
                    <a:pt x="1009" y="548"/>
                    <a:pt x="1009" y="547"/>
                    <a:pt x="1009" y="547"/>
                  </a:cubicBezTo>
                  <a:cubicBezTo>
                    <a:pt x="1009" y="542"/>
                    <a:pt x="1011" y="537"/>
                    <a:pt x="1011" y="534"/>
                  </a:cubicBezTo>
                  <a:cubicBezTo>
                    <a:pt x="1011" y="534"/>
                    <a:pt x="1011" y="534"/>
                    <a:pt x="1011" y="534"/>
                  </a:cubicBezTo>
                  <a:cubicBezTo>
                    <a:pt x="1016" y="433"/>
                    <a:pt x="992" y="331"/>
                    <a:pt x="937" y="243"/>
                  </a:cubicBezTo>
                  <a:close/>
                  <a:moveTo>
                    <a:pt x="507" y="979"/>
                  </a:moveTo>
                  <a:cubicBezTo>
                    <a:pt x="246" y="979"/>
                    <a:pt x="33" y="766"/>
                    <a:pt x="33" y="505"/>
                  </a:cubicBezTo>
                  <a:cubicBezTo>
                    <a:pt x="33" y="244"/>
                    <a:pt x="246" y="32"/>
                    <a:pt x="507" y="32"/>
                  </a:cubicBezTo>
                  <a:cubicBezTo>
                    <a:pt x="654" y="32"/>
                    <a:pt x="787" y="99"/>
                    <a:pt x="873" y="206"/>
                  </a:cubicBezTo>
                  <a:cubicBezTo>
                    <a:pt x="873" y="206"/>
                    <a:pt x="875" y="208"/>
                    <a:pt x="875" y="208"/>
                  </a:cubicBezTo>
                  <a:cubicBezTo>
                    <a:pt x="886" y="222"/>
                    <a:pt x="897" y="238"/>
                    <a:pt x="909" y="254"/>
                  </a:cubicBezTo>
                  <a:cubicBezTo>
                    <a:pt x="965" y="344"/>
                    <a:pt x="989" y="448"/>
                    <a:pt x="979" y="548"/>
                  </a:cubicBezTo>
                  <a:lnTo>
                    <a:pt x="979" y="548"/>
                  </a:lnTo>
                  <a:cubicBezTo>
                    <a:pt x="957" y="790"/>
                    <a:pt x="753" y="979"/>
                    <a:pt x="507" y="9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</p:grpSp>
      <p:sp>
        <p:nvSpPr>
          <p:cNvPr id="99" name="icon_2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792110" y="2492895"/>
            <a:ext cx="257810" cy="304800"/>
          </a:xfrm>
          <a:custGeom>
            <a:avLst/>
            <a:gdLst>
              <a:gd name="T0" fmla="*/ 2625 w 2710"/>
              <a:gd name="T1" fmla="*/ 1025 h 3200"/>
              <a:gd name="T2" fmla="*/ 2695 w 2710"/>
              <a:gd name="T3" fmla="*/ 925 h 3200"/>
              <a:gd name="T4" fmla="*/ 1745 w 2710"/>
              <a:gd name="T5" fmla="*/ 465 h 3200"/>
              <a:gd name="T6" fmla="*/ 1660 w 2710"/>
              <a:gd name="T7" fmla="*/ 100 h 3200"/>
              <a:gd name="T8" fmla="*/ 1730 w 2710"/>
              <a:gd name="T9" fmla="*/ 0 h 3200"/>
              <a:gd name="T10" fmla="*/ 0 w 2710"/>
              <a:gd name="T11" fmla="*/ 285 h 3200"/>
              <a:gd name="T12" fmla="*/ 105 w 2710"/>
              <a:gd name="T13" fmla="*/ 2205 h 3200"/>
              <a:gd name="T14" fmla="*/ 965 w 2710"/>
              <a:gd name="T15" fmla="*/ 2280 h 3200"/>
              <a:gd name="T16" fmla="*/ 1070 w 2710"/>
              <a:gd name="T17" fmla="*/ 3125 h 3200"/>
              <a:gd name="T18" fmla="*/ 1260 w 2710"/>
              <a:gd name="T19" fmla="*/ 3200 h 3200"/>
              <a:gd name="T20" fmla="*/ 2710 w 2710"/>
              <a:gd name="T21" fmla="*/ 1390 h 3200"/>
              <a:gd name="T22" fmla="*/ 2515 w 2710"/>
              <a:gd name="T23" fmla="*/ 1015 h 3200"/>
              <a:gd name="T24" fmla="*/ 2490 w 2710"/>
              <a:gd name="T25" fmla="*/ 1080 h 3200"/>
              <a:gd name="T26" fmla="*/ 1535 w 2710"/>
              <a:gd name="T27" fmla="*/ 1180 h 3200"/>
              <a:gd name="T28" fmla="*/ 2470 w 2710"/>
              <a:gd name="T29" fmla="*/ 1220 h 3200"/>
              <a:gd name="T30" fmla="*/ 1800 w 2710"/>
              <a:gd name="T31" fmla="*/ 1320 h 3200"/>
              <a:gd name="T32" fmla="*/ 2510 w 2710"/>
              <a:gd name="T33" fmla="*/ 1385 h 3200"/>
              <a:gd name="T34" fmla="*/ 1065 w 2710"/>
              <a:gd name="T35" fmla="*/ 1200 h 3200"/>
              <a:gd name="T36" fmla="*/ 2515 w 2710"/>
              <a:gd name="T37" fmla="*/ 1015 h 3200"/>
              <a:gd name="T38" fmla="*/ 965 w 2710"/>
              <a:gd name="T39" fmla="*/ 2180 h 3200"/>
              <a:gd name="T40" fmla="*/ 175 w 2710"/>
              <a:gd name="T41" fmla="*/ 2130 h 3200"/>
              <a:gd name="T42" fmla="*/ 105 w 2710"/>
              <a:gd name="T43" fmla="*/ 500 h 3200"/>
              <a:gd name="T44" fmla="*/ 230 w 2710"/>
              <a:gd name="T45" fmla="*/ 560 h 3200"/>
              <a:gd name="T46" fmla="*/ 1650 w 2710"/>
              <a:gd name="T47" fmla="*/ 565 h 3200"/>
              <a:gd name="T48" fmla="*/ 1250 w 2710"/>
              <a:gd name="T49" fmla="*/ 920 h 3200"/>
              <a:gd name="T50" fmla="*/ 965 w 2710"/>
              <a:gd name="T51" fmla="*/ 2055 h 3200"/>
              <a:gd name="T52" fmla="*/ 1550 w 2710"/>
              <a:gd name="T53" fmla="*/ 100 h 3200"/>
              <a:gd name="T54" fmla="*/ 570 w 2710"/>
              <a:gd name="T55" fmla="*/ 160 h 3200"/>
              <a:gd name="T56" fmla="*/ 1505 w 2710"/>
              <a:gd name="T57" fmla="*/ 260 h 3200"/>
              <a:gd name="T58" fmla="*/ 835 w 2710"/>
              <a:gd name="T59" fmla="*/ 300 h 3200"/>
              <a:gd name="T60" fmla="*/ 1520 w 2710"/>
              <a:gd name="T61" fmla="*/ 400 h 3200"/>
              <a:gd name="T62" fmla="*/ 280 w 2710"/>
              <a:gd name="T63" fmla="*/ 465 h 3200"/>
              <a:gd name="T64" fmla="*/ 100 w 2710"/>
              <a:gd name="T65" fmla="*/ 280 h 3200"/>
              <a:gd name="T66" fmla="*/ 2610 w 2710"/>
              <a:gd name="T67" fmla="*/ 2599 h 3200"/>
              <a:gd name="T68" fmla="*/ 1265 w 2710"/>
              <a:gd name="T69" fmla="*/ 3100 h 3200"/>
              <a:gd name="T70" fmla="*/ 1060 w 2710"/>
              <a:gd name="T71" fmla="*/ 2830 h 3200"/>
              <a:gd name="T72" fmla="*/ 1185 w 2710"/>
              <a:gd name="T73" fmla="*/ 1480 h 3200"/>
              <a:gd name="T74" fmla="*/ 1240 w 2710"/>
              <a:gd name="T75" fmla="*/ 1485 h 3200"/>
              <a:gd name="T76" fmla="*/ 2610 w 2710"/>
              <a:gd name="T77" fmla="*/ 2599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10" h="3200">
                <a:moveTo>
                  <a:pt x="2625" y="1390"/>
                </a:moveTo>
                <a:cubicBezTo>
                  <a:pt x="2600" y="1360"/>
                  <a:pt x="2510" y="1240"/>
                  <a:pt x="2625" y="1025"/>
                </a:cubicBezTo>
                <a:lnTo>
                  <a:pt x="2695" y="1025"/>
                </a:lnTo>
                <a:lnTo>
                  <a:pt x="2695" y="925"/>
                </a:lnTo>
                <a:lnTo>
                  <a:pt x="1745" y="925"/>
                </a:lnTo>
                <a:lnTo>
                  <a:pt x="1745" y="465"/>
                </a:lnTo>
                <a:lnTo>
                  <a:pt x="1660" y="465"/>
                </a:lnTo>
                <a:cubicBezTo>
                  <a:pt x="1635" y="440"/>
                  <a:pt x="1545" y="315"/>
                  <a:pt x="1660" y="100"/>
                </a:cubicBezTo>
                <a:lnTo>
                  <a:pt x="1730" y="100"/>
                </a:lnTo>
                <a:lnTo>
                  <a:pt x="1730" y="0"/>
                </a:lnTo>
                <a:lnTo>
                  <a:pt x="280" y="0"/>
                </a:lnTo>
                <a:cubicBezTo>
                  <a:pt x="125" y="0"/>
                  <a:pt x="0" y="125"/>
                  <a:pt x="0" y="285"/>
                </a:cubicBezTo>
                <a:lnTo>
                  <a:pt x="0" y="1910"/>
                </a:lnTo>
                <a:cubicBezTo>
                  <a:pt x="0" y="2040"/>
                  <a:pt x="35" y="2140"/>
                  <a:pt x="105" y="2205"/>
                </a:cubicBezTo>
                <a:cubicBezTo>
                  <a:pt x="180" y="2275"/>
                  <a:pt x="270" y="2280"/>
                  <a:pt x="295" y="2280"/>
                </a:cubicBezTo>
                <a:lnTo>
                  <a:pt x="965" y="2280"/>
                </a:lnTo>
                <a:lnTo>
                  <a:pt x="965" y="2830"/>
                </a:lnTo>
                <a:cubicBezTo>
                  <a:pt x="965" y="2960"/>
                  <a:pt x="1000" y="3060"/>
                  <a:pt x="1070" y="3125"/>
                </a:cubicBezTo>
                <a:cubicBezTo>
                  <a:pt x="1113" y="3165"/>
                  <a:pt x="1159" y="3183"/>
                  <a:pt x="1196" y="3192"/>
                </a:cubicBezTo>
                <a:cubicBezTo>
                  <a:pt x="1226" y="3199"/>
                  <a:pt x="1250" y="3200"/>
                  <a:pt x="1260" y="3200"/>
                </a:cubicBezTo>
                <a:lnTo>
                  <a:pt x="2710" y="3200"/>
                </a:lnTo>
                <a:lnTo>
                  <a:pt x="2710" y="1390"/>
                </a:lnTo>
                <a:lnTo>
                  <a:pt x="2625" y="1390"/>
                </a:lnTo>
                <a:close/>
                <a:moveTo>
                  <a:pt x="2515" y="1015"/>
                </a:moveTo>
                <a:lnTo>
                  <a:pt x="2515" y="1020"/>
                </a:lnTo>
                <a:cubicBezTo>
                  <a:pt x="2505" y="1040"/>
                  <a:pt x="2500" y="1060"/>
                  <a:pt x="2490" y="1080"/>
                </a:cubicBezTo>
                <a:lnTo>
                  <a:pt x="1535" y="1080"/>
                </a:lnTo>
                <a:lnTo>
                  <a:pt x="1535" y="1180"/>
                </a:lnTo>
                <a:lnTo>
                  <a:pt x="2470" y="1180"/>
                </a:lnTo>
                <a:lnTo>
                  <a:pt x="2470" y="1220"/>
                </a:lnTo>
                <a:lnTo>
                  <a:pt x="1800" y="1220"/>
                </a:lnTo>
                <a:lnTo>
                  <a:pt x="1800" y="1320"/>
                </a:lnTo>
                <a:lnTo>
                  <a:pt x="2485" y="1320"/>
                </a:lnTo>
                <a:cubicBezTo>
                  <a:pt x="2490" y="1345"/>
                  <a:pt x="2500" y="1365"/>
                  <a:pt x="2510" y="1385"/>
                </a:cubicBezTo>
                <a:lnTo>
                  <a:pt x="1245" y="1385"/>
                </a:lnTo>
                <a:cubicBezTo>
                  <a:pt x="1145" y="1385"/>
                  <a:pt x="1065" y="1305"/>
                  <a:pt x="1065" y="1200"/>
                </a:cubicBezTo>
                <a:cubicBezTo>
                  <a:pt x="1065" y="1100"/>
                  <a:pt x="1145" y="1015"/>
                  <a:pt x="1245" y="1015"/>
                </a:cubicBezTo>
                <a:lnTo>
                  <a:pt x="2515" y="1015"/>
                </a:lnTo>
                <a:close/>
                <a:moveTo>
                  <a:pt x="965" y="2055"/>
                </a:moveTo>
                <a:lnTo>
                  <a:pt x="965" y="2180"/>
                </a:lnTo>
                <a:lnTo>
                  <a:pt x="305" y="2180"/>
                </a:lnTo>
                <a:cubicBezTo>
                  <a:pt x="305" y="2180"/>
                  <a:pt x="230" y="2185"/>
                  <a:pt x="175" y="2130"/>
                </a:cubicBezTo>
                <a:cubicBezTo>
                  <a:pt x="125" y="2085"/>
                  <a:pt x="105" y="2010"/>
                  <a:pt x="105" y="1910"/>
                </a:cubicBezTo>
                <a:lnTo>
                  <a:pt x="105" y="500"/>
                </a:lnTo>
                <a:cubicBezTo>
                  <a:pt x="123" y="516"/>
                  <a:pt x="143" y="528"/>
                  <a:pt x="165" y="538"/>
                </a:cubicBezTo>
                <a:cubicBezTo>
                  <a:pt x="186" y="548"/>
                  <a:pt x="208" y="555"/>
                  <a:pt x="230" y="560"/>
                </a:cubicBezTo>
                <a:cubicBezTo>
                  <a:pt x="250" y="565"/>
                  <a:pt x="265" y="565"/>
                  <a:pt x="285" y="565"/>
                </a:cubicBezTo>
                <a:lnTo>
                  <a:pt x="1650" y="565"/>
                </a:lnTo>
                <a:lnTo>
                  <a:pt x="1650" y="920"/>
                </a:lnTo>
                <a:lnTo>
                  <a:pt x="1250" y="920"/>
                </a:lnTo>
                <a:cubicBezTo>
                  <a:pt x="1090" y="920"/>
                  <a:pt x="965" y="1050"/>
                  <a:pt x="965" y="1205"/>
                </a:cubicBezTo>
                <a:lnTo>
                  <a:pt x="965" y="2055"/>
                </a:lnTo>
                <a:close/>
                <a:moveTo>
                  <a:pt x="280" y="100"/>
                </a:moveTo>
                <a:lnTo>
                  <a:pt x="1550" y="100"/>
                </a:lnTo>
                <a:cubicBezTo>
                  <a:pt x="1540" y="120"/>
                  <a:pt x="1535" y="140"/>
                  <a:pt x="1525" y="160"/>
                </a:cubicBezTo>
                <a:lnTo>
                  <a:pt x="570" y="160"/>
                </a:lnTo>
                <a:lnTo>
                  <a:pt x="570" y="260"/>
                </a:lnTo>
                <a:lnTo>
                  <a:pt x="1505" y="260"/>
                </a:lnTo>
                <a:lnTo>
                  <a:pt x="1505" y="300"/>
                </a:lnTo>
                <a:lnTo>
                  <a:pt x="835" y="300"/>
                </a:lnTo>
                <a:lnTo>
                  <a:pt x="835" y="400"/>
                </a:lnTo>
                <a:lnTo>
                  <a:pt x="1520" y="400"/>
                </a:lnTo>
                <a:cubicBezTo>
                  <a:pt x="1525" y="425"/>
                  <a:pt x="1535" y="445"/>
                  <a:pt x="1545" y="465"/>
                </a:cubicBezTo>
                <a:lnTo>
                  <a:pt x="280" y="465"/>
                </a:lnTo>
                <a:cubicBezTo>
                  <a:pt x="266" y="465"/>
                  <a:pt x="252" y="463"/>
                  <a:pt x="239" y="460"/>
                </a:cubicBezTo>
                <a:cubicBezTo>
                  <a:pt x="159" y="441"/>
                  <a:pt x="100" y="370"/>
                  <a:pt x="100" y="280"/>
                </a:cubicBezTo>
                <a:cubicBezTo>
                  <a:pt x="100" y="180"/>
                  <a:pt x="185" y="100"/>
                  <a:pt x="280" y="100"/>
                </a:cubicBezTo>
                <a:close/>
                <a:moveTo>
                  <a:pt x="2610" y="2599"/>
                </a:moveTo>
                <a:lnTo>
                  <a:pt x="2610" y="3100"/>
                </a:lnTo>
                <a:lnTo>
                  <a:pt x="1265" y="3100"/>
                </a:lnTo>
                <a:cubicBezTo>
                  <a:pt x="1265" y="3100"/>
                  <a:pt x="1195" y="3105"/>
                  <a:pt x="1135" y="3050"/>
                </a:cubicBezTo>
                <a:cubicBezTo>
                  <a:pt x="1085" y="3005"/>
                  <a:pt x="1060" y="2930"/>
                  <a:pt x="1060" y="2830"/>
                </a:cubicBezTo>
                <a:lnTo>
                  <a:pt x="1060" y="1420"/>
                </a:lnTo>
                <a:cubicBezTo>
                  <a:pt x="1095" y="1450"/>
                  <a:pt x="1140" y="1470"/>
                  <a:pt x="1185" y="1480"/>
                </a:cubicBezTo>
                <a:cubicBezTo>
                  <a:pt x="1187" y="1481"/>
                  <a:pt x="1189" y="1481"/>
                  <a:pt x="1190" y="1481"/>
                </a:cubicBezTo>
                <a:cubicBezTo>
                  <a:pt x="1208" y="1485"/>
                  <a:pt x="1222" y="1485"/>
                  <a:pt x="1240" y="1485"/>
                </a:cubicBezTo>
                <a:lnTo>
                  <a:pt x="2610" y="1485"/>
                </a:lnTo>
                <a:lnTo>
                  <a:pt x="2610" y="259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6" name="icon_3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768774" y="3573030"/>
            <a:ext cx="304483" cy="304800"/>
            <a:chOff x="4571302" y="30955820"/>
            <a:chExt cx="1524000" cy="1524048"/>
          </a:xfrm>
          <a:solidFill>
            <a:schemeClr val="accent1"/>
          </a:solidFill>
        </p:grpSpPr>
        <p:sp>
          <p:nvSpPr>
            <p:cNvPr id="53" name="PA-任意多边形 4158"/>
            <p:cNvSpPr/>
            <p:nvPr>
              <p:custDataLst>
                <p:tags r:id="rId9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PA-任意多边形 4159"/>
            <p:cNvSpPr/>
            <p:nvPr>
              <p:custDataLst>
                <p:tags r:id="rId10"/>
              </p:custDataLst>
            </p:nvPr>
          </p:nvSpPr>
          <p:spPr>
            <a:xfrm>
              <a:off x="5013221" y="31346015"/>
              <a:ext cx="148828" cy="148828"/>
            </a:xfrm>
            <a:custGeom>
              <a:avLst/>
              <a:gdLst>
                <a:gd name="connsiteX0" fmla="*/ 75811 w 148828"/>
                <a:gd name="connsiteY0" fmla="*/ 150925 h 148828"/>
                <a:gd name="connsiteX1" fmla="*/ 698 w 148828"/>
                <a:gd name="connsiteY1" fmla="*/ 75811 h 148828"/>
                <a:gd name="connsiteX2" fmla="*/ 75811 w 148828"/>
                <a:gd name="connsiteY2" fmla="*/ 698 h 148828"/>
                <a:gd name="connsiteX3" fmla="*/ 150925 w 148828"/>
                <a:gd name="connsiteY3" fmla="*/ 75811 h 148828"/>
                <a:gd name="connsiteX4" fmla="*/ 150925 w 148828"/>
                <a:gd name="connsiteY4" fmla="*/ 75811 h 148828"/>
                <a:gd name="connsiteX5" fmla="*/ 75811 w 148828"/>
                <a:gd name="connsiteY5" fmla="*/ 150925 h 148828"/>
                <a:gd name="connsiteX6" fmla="*/ 75811 w 148828"/>
                <a:gd name="connsiteY6" fmla="*/ 51106 h 148828"/>
                <a:gd name="connsiteX7" fmla="*/ 51109 w 148828"/>
                <a:gd name="connsiteY7" fmla="*/ 75808 h 148828"/>
                <a:gd name="connsiteX8" fmla="*/ 75811 w 148828"/>
                <a:gd name="connsiteY8" fmla="*/ 100511 h 148828"/>
                <a:gd name="connsiteX9" fmla="*/ 100514 w 148828"/>
                <a:gd name="connsiteY9" fmla="*/ 75808 h 148828"/>
                <a:gd name="connsiteX10" fmla="*/ 100514 w 148828"/>
                <a:gd name="connsiteY10" fmla="*/ 75808 h 148828"/>
                <a:gd name="connsiteX11" fmla="*/ 75811 w 148828"/>
                <a:gd name="connsiteY11" fmla="*/ 51106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75811" y="150925"/>
                  </a:moveTo>
                  <a:cubicBezTo>
                    <a:pt x="34321" y="150925"/>
                    <a:pt x="698" y="117299"/>
                    <a:pt x="698" y="75811"/>
                  </a:cubicBezTo>
                  <a:cubicBezTo>
                    <a:pt x="698" y="34324"/>
                    <a:pt x="34324" y="698"/>
                    <a:pt x="75811" y="698"/>
                  </a:cubicBezTo>
                  <a:cubicBezTo>
                    <a:pt x="117301" y="698"/>
                    <a:pt x="150925" y="34324"/>
                    <a:pt x="150925" y="75811"/>
                  </a:cubicBezTo>
                  <a:lnTo>
                    <a:pt x="150925" y="75811"/>
                  </a:lnTo>
                  <a:cubicBezTo>
                    <a:pt x="150827" y="117224"/>
                    <a:pt x="117251" y="150797"/>
                    <a:pt x="75811" y="150925"/>
                  </a:cubicBezTo>
                  <a:close/>
                  <a:moveTo>
                    <a:pt x="75811" y="51106"/>
                  </a:moveTo>
                  <a:cubicBezTo>
                    <a:pt x="62176" y="51106"/>
                    <a:pt x="51109" y="62173"/>
                    <a:pt x="51109" y="75808"/>
                  </a:cubicBezTo>
                  <a:cubicBezTo>
                    <a:pt x="51109" y="89444"/>
                    <a:pt x="62176" y="100511"/>
                    <a:pt x="75811" y="100511"/>
                  </a:cubicBezTo>
                  <a:cubicBezTo>
                    <a:pt x="89447" y="100511"/>
                    <a:pt x="100514" y="89444"/>
                    <a:pt x="100514" y="75808"/>
                  </a:cubicBezTo>
                  <a:lnTo>
                    <a:pt x="100514" y="75808"/>
                  </a:lnTo>
                  <a:cubicBezTo>
                    <a:pt x="100439" y="62196"/>
                    <a:pt x="89423" y="51183"/>
                    <a:pt x="75811" y="511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PA-任意多边形 4160"/>
            <p:cNvSpPr/>
            <p:nvPr>
              <p:custDataLst>
                <p:tags r:id="rId11"/>
              </p:custDataLst>
            </p:nvPr>
          </p:nvSpPr>
          <p:spPr>
            <a:xfrm>
              <a:off x="4809805" y="31168540"/>
              <a:ext cx="226219" cy="226219"/>
            </a:xfrm>
            <a:custGeom>
              <a:avLst/>
              <a:gdLst>
                <a:gd name="connsiteX0" fmla="*/ 76317 w 226218"/>
                <a:gd name="connsiteY0" fmla="*/ 227574 h 226218"/>
                <a:gd name="connsiteX1" fmla="*/ 698 w 226218"/>
                <a:gd name="connsiteY1" fmla="*/ 151955 h 226218"/>
                <a:gd name="connsiteX2" fmla="*/ 26055 w 226218"/>
                <a:gd name="connsiteY2" fmla="*/ 95745 h 226218"/>
                <a:gd name="connsiteX3" fmla="*/ 132503 w 226218"/>
                <a:gd name="connsiteY3" fmla="*/ 867 h 226218"/>
                <a:gd name="connsiteX4" fmla="*/ 227381 w 226218"/>
                <a:gd name="connsiteY4" fmla="*/ 107312 h 226218"/>
                <a:gd name="connsiteX5" fmla="*/ 132455 w 226218"/>
                <a:gd name="connsiteY5" fmla="*/ 202190 h 226218"/>
                <a:gd name="connsiteX6" fmla="*/ 76317 w 226218"/>
                <a:gd name="connsiteY6" fmla="*/ 227574 h 226218"/>
                <a:gd name="connsiteX7" fmla="*/ 126728 w 226218"/>
                <a:gd name="connsiteY7" fmla="*/ 51129 h 226218"/>
                <a:gd name="connsiteX8" fmla="*/ 76314 w 226218"/>
                <a:gd name="connsiteY8" fmla="*/ 101543 h 226218"/>
                <a:gd name="connsiteX9" fmla="*/ 76919 w 226218"/>
                <a:gd name="connsiteY9" fmla="*/ 105350 h 226218"/>
                <a:gd name="connsiteX10" fmla="*/ 64316 w 226218"/>
                <a:gd name="connsiteY10" fmla="*/ 129952 h 226218"/>
                <a:gd name="connsiteX11" fmla="*/ 53931 w 226218"/>
                <a:gd name="connsiteY11" fmla="*/ 163855 h 226218"/>
                <a:gd name="connsiteX12" fmla="*/ 87834 w 226218"/>
                <a:gd name="connsiteY12" fmla="*/ 174240 h 226218"/>
                <a:gd name="connsiteX13" fmla="*/ 98219 w 226218"/>
                <a:gd name="connsiteY13" fmla="*/ 163855 h 226218"/>
                <a:gd name="connsiteX14" fmla="*/ 123073 w 226218"/>
                <a:gd name="connsiteY14" fmla="*/ 151252 h 226218"/>
                <a:gd name="connsiteX15" fmla="*/ 126175 w 226218"/>
                <a:gd name="connsiteY15" fmla="*/ 151681 h 226218"/>
                <a:gd name="connsiteX16" fmla="*/ 126452 w 226218"/>
                <a:gd name="connsiteY16" fmla="*/ 151681 h 226218"/>
                <a:gd name="connsiteX17" fmla="*/ 180420 w 226218"/>
                <a:gd name="connsiteY17" fmla="*/ 105100 h 226218"/>
                <a:gd name="connsiteX18" fmla="*/ 133839 w 226218"/>
                <a:gd name="connsiteY18" fmla="*/ 51132 h 226218"/>
                <a:gd name="connsiteX19" fmla="*/ 126728 w 226218"/>
                <a:gd name="connsiteY19" fmla="*/ 51129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17" y="227574"/>
                  </a:moveTo>
                  <a:cubicBezTo>
                    <a:pt x="34550" y="227574"/>
                    <a:pt x="698" y="193722"/>
                    <a:pt x="698" y="151955"/>
                  </a:cubicBezTo>
                  <a:cubicBezTo>
                    <a:pt x="647" y="130428"/>
                    <a:pt x="9898" y="109961"/>
                    <a:pt x="26055" y="95745"/>
                  </a:cubicBezTo>
                  <a:cubicBezTo>
                    <a:pt x="29255" y="40140"/>
                    <a:pt x="76898" y="-2333"/>
                    <a:pt x="132503" y="867"/>
                  </a:cubicBezTo>
                  <a:cubicBezTo>
                    <a:pt x="188108" y="4067"/>
                    <a:pt x="230581" y="51710"/>
                    <a:pt x="227381" y="107312"/>
                  </a:cubicBezTo>
                  <a:cubicBezTo>
                    <a:pt x="224431" y="158455"/>
                    <a:pt x="183599" y="199264"/>
                    <a:pt x="132455" y="202190"/>
                  </a:cubicBezTo>
                  <a:cubicBezTo>
                    <a:pt x="118183" y="218222"/>
                    <a:pt x="97793" y="227446"/>
                    <a:pt x="76317" y="227574"/>
                  </a:cubicBezTo>
                  <a:close/>
                  <a:moveTo>
                    <a:pt x="126728" y="51129"/>
                  </a:moveTo>
                  <a:cubicBezTo>
                    <a:pt x="98877" y="51129"/>
                    <a:pt x="76314" y="73689"/>
                    <a:pt x="76314" y="101543"/>
                  </a:cubicBezTo>
                  <a:cubicBezTo>
                    <a:pt x="76314" y="101921"/>
                    <a:pt x="76868" y="104996"/>
                    <a:pt x="76919" y="105350"/>
                  </a:cubicBezTo>
                  <a:cubicBezTo>
                    <a:pt x="77978" y="115331"/>
                    <a:pt x="73037" y="124987"/>
                    <a:pt x="64316" y="129952"/>
                  </a:cubicBezTo>
                  <a:cubicBezTo>
                    <a:pt x="52091" y="136456"/>
                    <a:pt x="47427" y="151630"/>
                    <a:pt x="53931" y="163855"/>
                  </a:cubicBezTo>
                  <a:cubicBezTo>
                    <a:pt x="60434" y="176080"/>
                    <a:pt x="75609" y="180744"/>
                    <a:pt x="87834" y="174240"/>
                  </a:cubicBezTo>
                  <a:cubicBezTo>
                    <a:pt x="92245" y="171895"/>
                    <a:pt x="95873" y="168290"/>
                    <a:pt x="98219" y="163855"/>
                  </a:cubicBezTo>
                  <a:cubicBezTo>
                    <a:pt x="103211" y="155032"/>
                    <a:pt x="113015" y="150067"/>
                    <a:pt x="123073" y="151252"/>
                  </a:cubicBezTo>
                  <a:lnTo>
                    <a:pt x="126175" y="151681"/>
                  </a:lnTo>
                  <a:lnTo>
                    <a:pt x="126452" y="151681"/>
                  </a:lnTo>
                  <a:cubicBezTo>
                    <a:pt x="154229" y="153723"/>
                    <a:pt x="178378" y="132878"/>
                    <a:pt x="180420" y="105100"/>
                  </a:cubicBezTo>
                  <a:cubicBezTo>
                    <a:pt x="182462" y="77323"/>
                    <a:pt x="161617" y="53174"/>
                    <a:pt x="133839" y="51132"/>
                  </a:cubicBezTo>
                  <a:cubicBezTo>
                    <a:pt x="131467" y="50951"/>
                    <a:pt x="129098" y="50951"/>
                    <a:pt x="126728" y="5112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PA-任意多边形 4161"/>
            <p:cNvSpPr/>
            <p:nvPr>
              <p:custDataLst>
                <p:tags r:id="rId12"/>
              </p:custDataLst>
            </p:nvPr>
          </p:nvSpPr>
          <p:spPr>
            <a:xfrm>
              <a:off x="5203756" y="31825256"/>
              <a:ext cx="38695" cy="53578"/>
            </a:xfrm>
            <a:custGeom>
              <a:avLst/>
              <a:gdLst>
                <a:gd name="connsiteX0" fmla="*/ 20408 w 38695"/>
                <a:gd name="connsiteY0" fmla="*/ 55827 h 53578"/>
                <a:gd name="connsiteX1" fmla="*/ 698 w 38695"/>
                <a:gd name="connsiteY1" fmla="*/ 9446 h 53578"/>
                <a:gd name="connsiteX2" fmla="*/ 12899 w 38695"/>
                <a:gd name="connsiteY2" fmla="*/ 3850 h 53578"/>
                <a:gd name="connsiteX3" fmla="*/ 19629 w 38695"/>
                <a:gd name="connsiteY3" fmla="*/ 698 h 53578"/>
                <a:gd name="connsiteX4" fmla="*/ 40801 w 38695"/>
                <a:gd name="connsiteY4" fmla="*/ 46421 h 53578"/>
                <a:gd name="connsiteX5" fmla="*/ 34523 w 38695"/>
                <a:gd name="connsiteY5" fmla="*/ 49370 h 53578"/>
                <a:gd name="connsiteX6" fmla="*/ 20408 w 38695"/>
                <a:gd name="connsiteY6" fmla="*/ 55827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95" h="53578">
                  <a:moveTo>
                    <a:pt x="20408" y="55827"/>
                  </a:moveTo>
                  <a:lnTo>
                    <a:pt x="698" y="9446"/>
                  </a:lnTo>
                  <a:cubicBezTo>
                    <a:pt x="4782" y="7707"/>
                    <a:pt x="8839" y="5791"/>
                    <a:pt x="12899" y="3850"/>
                  </a:cubicBezTo>
                  <a:lnTo>
                    <a:pt x="19629" y="698"/>
                  </a:lnTo>
                  <a:lnTo>
                    <a:pt x="40801" y="46421"/>
                  </a:lnTo>
                  <a:lnTo>
                    <a:pt x="34523" y="49370"/>
                  </a:lnTo>
                  <a:cubicBezTo>
                    <a:pt x="29808" y="51618"/>
                    <a:pt x="25171" y="53811"/>
                    <a:pt x="20408" y="558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PA-任意多边形 4162"/>
            <p:cNvSpPr/>
            <p:nvPr>
              <p:custDataLst>
                <p:tags r:id="rId13"/>
              </p:custDataLst>
            </p:nvPr>
          </p:nvSpPr>
          <p:spPr>
            <a:xfrm>
              <a:off x="5281969" y="31763377"/>
              <a:ext cx="65484" cy="68461"/>
            </a:xfrm>
            <a:custGeom>
              <a:avLst/>
              <a:gdLst>
                <a:gd name="connsiteX0" fmla="*/ 30392 w 65484"/>
                <a:gd name="connsiteY0" fmla="*/ 68578 h 68460"/>
                <a:gd name="connsiteX1" fmla="*/ 698 w 65484"/>
                <a:gd name="connsiteY1" fmla="*/ 27844 h 68460"/>
                <a:gd name="connsiteX2" fmla="*/ 18343 w 65484"/>
                <a:gd name="connsiteY2" fmla="*/ 15241 h 68460"/>
                <a:gd name="connsiteX3" fmla="*/ 29913 w 65484"/>
                <a:gd name="connsiteY3" fmla="*/ 5916 h 68460"/>
                <a:gd name="connsiteX4" fmla="*/ 32660 w 65484"/>
                <a:gd name="connsiteY4" fmla="*/ 3722 h 68460"/>
                <a:gd name="connsiteX5" fmla="*/ 36970 w 65484"/>
                <a:gd name="connsiteY5" fmla="*/ 698 h 68460"/>
                <a:gd name="connsiteX6" fmla="*/ 64923 w 65484"/>
                <a:gd name="connsiteY6" fmla="*/ 42640 h 68460"/>
                <a:gd name="connsiteX7" fmla="*/ 62402 w 65484"/>
                <a:gd name="connsiteY7" fmla="*/ 44480 h 68460"/>
                <a:gd name="connsiteX8" fmla="*/ 50201 w 65484"/>
                <a:gd name="connsiteY8" fmla="*/ 54362 h 68460"/>
                <a:gd name="connsiteX9" fmla="*/ 30392 w 65484"/>
                <a:gd name="connsiteY9" fmla="*/ 68578 h 6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84" h="68460">
                  <a:moveTo>
                    <a:pt x="30392" y="68578"/>
                  </a:moveTo>
                  <a:lnTo>
                    <a:pt x="698" y="27844"/>
                  </a:lnTo>
                  <a:cubicBezTo>
                    <a:pt x="6898" y="23433"/>
                    <a:pt x="12571" y="19426"/>
                    <a:pt x="18343" y="15241"/>
                  </a:cubicBezTo>
                  <a:cubicBezTo>
                    <a:pt x="22879" y="11711"/>
                    <a:pt x="26409" y="9014"/>
                    <a:pt x="29913" y="5916"/>
                  </a:cubicBezTo>
                  <a:cubicBezTo>
                    <a:pt x="30770" y="5109"/>
                    <a:pt x="31702" y="4377"/>
                    <a:pt x="32660" y="3722"/>
                  </a:cubicBezTo>
                  <a:lnTo>
                    <a:pt x="36970" y="698"/>
                  </a:lnTo>
                  <a:lnTo>
                    <a:pt x="64923" y="42640"/>
                  </a:lnTo>
                  <a:lnTo>
                    <a:pt x="62402" y="44480"/>
                  </a:lnTo>
                  <a:cubicBezTo>
                    <a:pt x="58419" y="47983"/>
                    <a:pt x="54413" y="51109"/>
                    <a:pt x="50201" y="54362"/>
                  </a:cubicBezTo>
                  <a:cubicBezTo>
                    <a:pt x="42515" y="59958"/>
                    <a:pt x="36440" y="64244"/>
                    <a:pt x="30392" y="685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PA-任意多边形 4163"/>
            <p:cNvSpPr/>
            <p:nvPr>
              <p:custDataLst>
                <p:tags r:id="rId14"/>
              </p:custDataLst>
            </p:nvPr>
          </p:nvSpPr>
          <p:spPr>
            <a:xfrm>
              <a:off x="5317208" y="31684560"/>
              <a:ext cx="113109" cy="119063"/>
            </a:xfrm>
            <a:custGeom>
              <a:avLst/>
              <a:gdLst>
                <a:gd name="connsiteX0" fmla="*/ 32458 w 113109"/>
                <a:gd name="connsiteY0" fmla="*/ 119040 h 119062"/>
                <a:gd name="connsiteX1" fmla="*/ 698 w 113109"/>
                <a:gd name="connsiteY1" fmla="*/ 79895 h 119062"/>
                <a:gd name="connsiteX2" fmla="*/ 33264 w 113109"/>
                <a:gd name="connsiteY2" fmla="*/ 50150 h 119062"/>
                <a:gd name="connsiteX3" fmla="*/ 63235 w 113109"/>
                <a:gd name="connsiteY3" fmla="*/ 17381 h 119062"/>
                <a:gd name="connsiteX4" fmla="*/ 65503 w 113109"/>
                <a:gd name="connsiteY4" fmla="*/ 14634 h 119062"/>
                <a:gd name="connsiteX5" fmla="*/ 68477 w 113109"/>
                <a:gd name="connsiteY5" fmla="*/ 10752 h 119062"/>
                <a:gd name="connsiteX6" fmla="*/ 72861 w 113109"/>
                <a:gd name="connsiteY6" fmla="*/ 5561 h 119062"/>
                <a:gd name="connsiteX7" fmla="*/ 76868 w 113109"/>
                <a:gd name="connsiteY7" fmla="*/ 698 h 119062"/>
                <a:gd name="connsiteX8" fmla="*/ 115081 w 113109"/>
                <a:gd name="connsiteY8" fmla="*/ 33467 h 119062"/>
                <a:gd name="connsiteX9" fmla="*/ 112081 w 113109"/>
                <a:gd name="connsiteY9" fmla="*/ 37122 h 119062"/>
                <a:gd name="connsiteX10" fmla="*/ 106812 w 113109"/>
                <a:gd name="connsiteY10" fmla="*/ 43423 h 119062"/>
                <a:gd name="connsiteX11" fmla="*/ 101770 w 113109"/>
                <a:gd name="connsiteY11" fmla="*/ 49900 h 119062"/>
                <a:gd name="connsiteX12" fmla="*/ 69001 w 113109"/>
                <a:gd name="connsiteY12" fmla="*/ 85768 h 119062"/>
                <a:gd name="connsiteX13" fmla="*/ 32458 w 113109"/>
                <a:gd name="connsiteY13" fmla="*/ 11904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109" h="119062">
                  <a:moveTo>
                    <a:pt x="32458" y="119040"/>
                  </a:moveTo>
                  <a:lnTo>
                    <a:pt x="698" y="79895"/>
                  </a:lnTo>
                  <a:cubicBezTo>
                    <a:pt x="12065" y="70570"/>
                    <a:pt x="22930" y="60637"/>
                    <a:pt x="33264" y="50150"/>
                  </a:cubicBezTo>
                  <a:cubicBezTo>
                    <a:pt x="43774" y="39664"/>
                    <a:pt x="53579" y="28927"/>
                    <a:pt x="63235" y="17381"/>
                  </a:cubicBezTo>
                  <a:cubicBezTo>
                    <a:pt x="64066" y="16524"/>
                    <a:pt x="64825" y="15592"/>
                    <a:pt x="65503" y="14634"/>
                  </a:cubicBezTo>
                  <a:cubicBezTo>
                    <a:pt x="66384" y="13247"/>
                    <a:pt x="67370" y="11961"/>
                    <a:pt x="68477" y="10752"/>
                  </a:cubicBezTo>
                  <a:cubicBezTo>
                    <a:pt x="70040" y="9089"/>
                    <a:pt x="71451" y="7300"/>
                    <a:pt x="72861" y="5561"/>
                  </a:cubicBezTo>
                  <a:lnTo>
                    <a:pt x="76868" y="698"/>
                  </a:lnTo>
                  <a:lnTo>
                    <a:pt x="115081" y="33467"/>
                  </a:lnTo>
                  <a:lnTo>
                    <a:pt x="112081" y="37122"/>
                  </a:lnTo>
                  <a:cubicBezTo>
                    <a:pt x="110393" y="39238"/>
                    <a:pt x="108652" y="41357"/>
                    <a:pt x="106812" y="43423"/>
                  </a:cubicBezTo>
                  <a:cubicBezTo>
                    <a:pt x="105249" y="45667"/>
                    <a:pt x="103562" y="47835"/>
                    <a:pt x="101770" y="49900"/>
                  </a:cubicBezTo>
                  <a:cubicBezTo>
                    <a:pt x="91411" y="62351"/>
                    <a:pt x="80598" y="74225"/>
                    <a:pt x="69001" y="85768"/>
                  </a:cubicBezTo>
                  <a:cubicBezTo>
                    <a:pt x="57437" y="97487"/>
                    <a:pt x="45236" y="108604"/>
                    <a:pt x="32458" y="119040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PA-任意多边形 4164"/>
            <p:cNvSpPr/>
            <p:nvPr>
              <p:custDataLst>
                <p:tags r:id="rId15"/>
              </p:custDataLst>
            </p:nvPr>
          </p:nvSpPr>
          <p:spPr>
            <a:xfrm>
              <a:off x="5424108" y="31623936"/>
              <a:ext cx="53578" cy="41672"/>
            </a:xfrm>
            <a:custGeom>
              <a:avLst/>
              <a:gdLst>
                <a:gd name="connsiteX0" fmla="*/ 43548 w 53578"/>
                <a:gd name="connsiteY0" fmla="*/ 41557 h 41671"/>
                <a:gd name="connsiteX1" fmla="*/ 698 w 53578"/>
                <a:gd name="connsiteY1" fmla="*/ 15015 h 41671"/>
                <a:gd name="connsiteX2" fmla="*/ 8865 w 53578"/>
                <a:gd name="connsiteY2" fmla="*/ 698 h 41671"/>
                <a:gd name="connsiteX3" fmla="*/ 53532 w 53578"/>
                <a:gd name="connsiteY3" fmla="*/ 24090 h 41671"/>
                <a:gd name="connsiteX4" fmla="*/ 43548 w 53578"/>
                <a:gd name="connsiteY4" fmla="*/ 41557 h 4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41671">
                  <a:moveTo>
                    <a:pt x="43548" y="41557"/>
                  </a:moveTo>
                  <a:lnTo>
                    <a:pt x="698" y="15015"/>
                  </a:lnTo>
                  <a:cubicBezTo>
                    <a:pt x="3647" y="10252"/>
                    <a:pt x="6368" y="5463"/>
                    <a:pt x="8865" y="698"/>
                  </a:cubicBezTo>
                  <a:lnTo>
                    <a:pt x="53532" y="24090"/>
                  </a:lnTo>
                  <a:cubicBezTo>
                    <a:pt x="50454" y="29913"/>
                    <a:pt x="47126" y="35708"/>
                    <a:pt x="43548" y="4155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PA-任意多边形 4165"/>
            <p:cNvSpPr/>
            <p:nvPr>
              <p:custDataLst>
                <p:tags r:id="rId16"/>
              </p:custDataLst>
            </p:nvPr>
          </p:nvSpPr>
          <p:spPr>
            <a:xfrm>
              <a:off x="5440593" y="31590334"/>
              <a:ext cx="53578" cy="38695"/>
            </a:xfrm>
            <a:custGeom>
              <a:avLst/>
              <a:gdLst>
                <a:gd name="connsiteX0" fmla="*/ 45793 w 53578"/>
                <a:gd name="connsiteY0" fmla="*/ 40878 h 38695"/>
                <a:gd name="connsiteX1" fmla="*/ 698 w 53578"/>
                <a:gd name="connsiteY1" fmla="*/ 18343 h 38695"/>
                <a:gd name="connsiteX2" fmla="*/ 8990 w 53578"/>
                <a:gd name="connsiteY2" fmla="*/ 698 h 38695"/>
                <a:gd name="connsiteX3" fmla="*/ 55169 w 53578"/>
                <a:gd name="connsiteY3" fmla="*/ 20989 h 38695"/>
                <a:gd name="connsiteX4" fmla="*/ 45793 w 53578"/>
                <a:gd name="connsiteY4" fmla="*/ 40878 h 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38695">
                  <a:moveTo>
                    <a:pt x="45793" y="40878"/>
                  </a:moveTo>
                  <a:lnTo>
                    <a:pt x="698" y="18343"/>
                  </a:lnTo>
                  <a:cubicBezTo>
                    <a:pt x="3546" y="12646"/>
                    <a:pt x="6395" y="6749"/>
                    <a:pt x="8990" y="698"/>
                  </a:cubicBezTo>
                  <a:lnTo>
                    <a:pt x="55169" y="20989"/>
                  </a:lnTo>
                  <a:cubicBezTo>
                    <a:pt x="52219" y="27746"/>
                    <a:pt x="49019" y="34452"/>
                    <a:pt x="45793" y="408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PA-任意多边形 4166"/>
            <p:cNvSpPr/>
            <p:nvPr>
              <p:custDataLst>
                <p:tags r:id="rId17"/>
              </p:custDataLst>
            </p:nvPr>
          </p:nvSpPr>
          <p:spPr>
            <a:xfrm>
              <a:off x="4571326" y="30955820"/>
              <a:ext cx="970359" cy="967383"/>
            </a:xfrm>
            <a:custGeom>
              <a:avLst/>
              <a:gdLst>
                <a:gd name="connsiteX0" fmla="*/ 440827 w 970359"/>
                <a:gd name="connsiteY0" fmla="*/ 969625 h 967382"/>
                <a:gd name="connsiteX1" fmla="*/ 698 w 970359"/>
                <a:gd name="connsiteY1" fmla="*/ 734099 h 967382"/>
                <a:gd name="connsiteX2" fmla="*/ 42566 w 970359"/>
                <a:gd name="connsiteY2" fmla="*/ 706045 h 967382"/>
                <a:gd name="connsiteX3" fmla="*/ 440827 w 970359"/>
                <a:gd name="connsiteY3" fmla="*/ 919214 h 967382"/>
                <a:gd name="connsiteX4" fmla="*/ 632824 w 970359"/>
                <a:gd name="connsiteY4" fmla="*/ 879010 h 967382"/>
                <a:gd name="connsiteX5" fmla="*/ 651377 w 970359"/>
                <a:gd name="connsiteY5" fmla="*/ 870440 h 967382"/>
                <a:gd name="connsiteX6" fmla="*/ 711647 w 970359"/>
                <a:gd name="connsiteY6" fmla="*/ 835150 h 967382"/>
                <a:gd name="connsiteX7" fmla="*/ 728485 w 970359"/>
                <a:gd name="connsiteY7" fmla="*/ 823000 h 967382"/>
                <a:gd name="connsiteX8" fmla="*/ 741341 w 970359"/>
                <a:gd name="connsiteY8" fmla="*/ 813043 h 967382"/>
                <a:gd name="connsiteX9" fmla="*/ 743433 w 970359"/>
                <a:gd name="connsiteY9" fmla="*/ 811504 h 967382"/>
                <a:gd name="connsiteX10" fmla="*/ 744064 w 970359"/>
                <a:gd name="connsiteY10" fmla="*/ 810951 h 967382"/>
                <a:gd name="connsiteX11" fmla="*/ 746586 w 970359"/>
                <a:gd name="connsiteY11" fmla="*/ 808605 h 967382"/>
                <a:gd name="connsiteX12" fmla="*/ 778976 w 970359"/>
                <a:gd name="connsiteY12" fmla="*/ 779039 h 967382"/>
                <a:gd name="connsiteX13" fmla="*/ 808921 w 970359"/>
                <a:gd name="connsiteY13" fmla="*/ 746270 h 967382"/>
                <a:gd name="connsiteX14" fmla="*/ 810811 w 970359"/>
                <a:gd name="connsiteY14" fmla="*/ 744204 h 967382"/>
                <a:gd name="connsiteX15" fmla="*/ 813886 w 970359"/>
                <a:gd name="connsiteY15" fmla="*/ 740475 h 967382"/>
                <a:gd name="connsiteX16" fmla="*/ 818648 w 970359"/>
                <a:gd name="connsiteY16" fmla="*/ 734501 h 967382"/>
                <a:gd name="connsiteX17" fmla="*/ 822226 w 970359"/>
                <a:gd name="connsiteY17" fmla="*/ 729964 h 967382"/>
                <a:gd name="connsiteX18" fmla="*/ 853155 w 970359"/>
                <a:gd name="connsiteY18" fmla="*/ 683560 h 967382"/>
                <a:gd name="connsiteX19" fmla="*/ 861624 w 970359"/>
                <a:gd name="connsiteY19" fmla="*/ 668790 h 967382"/>
                <a:gd name="connsiteX20" fmla="*/ 869967 w 970359"/>
                <a:gd name="connsiteY20" fmla="*/ 652836 h 967382"/>
                <a:gd name="connsiteX21" fmla="*/ 878260 w 970359"/>
                <a:gd name="connsiteY21" fmla="*/ 635191 h 967382"/>
                <a:gd name="connsiteX22" fmla="*/ 878915 w 970359"/>
                <a:gd name="connsiteY22" fmla="*/ 633854 h 967382"/>
                <a:gd name="connsiteX23" fmla="*/ 880049 w 970359"/>
                <a:gd name="connsiteY23" fmla="*/ 631333 h 967382"/>
                <a:gd name="connsiteX24" fmla="*/ 919750 w 970359"/>
                <a:gd name="connsiteY24" fmla="*/ 440294 h 967382"/>
                <a:gd name="connsiteX25" fmla="*/ 707310 w 970359"/>
                <a:gd name="connsiteY25" fmla="*/ 42539 h 967382"/>
                <a:gd name="connsiteX26" fmla="*/ 735441 w 970359"/>
                <a:gd name="connsiteY26" fmla="*/ 698 h 967382"/>
                <a:gd name="connsiteX27" fmla="*/ 925673 w 970359"/>
                <a:gd name="connsiteY27" fmla="*/ 652863 h 967382"/>
                <a:gd name="connsiteX28" fmla="*/ 923935 w 970359"/>
                <a:gd name="connsiteY28" fmla="*/ 656771 h 967382"/>
                <a:gd name="connsiteX29" fmla="*/ 915062 w 970359"/>
                <a:gd name="connsiteY29" fmla="*/ 675398 h 967382"/>
                <a:gd name="connsiteX30" fmla="*/ 906088 w 970359"/>
                <a:gd name="connsiteY30" fmla="*/ 692588 h 967382"/>
                <a:gd name="connsiteX31" fmla="*/ 896333 w 970359"/>
                <a:gd name="connsiteY31" fmla="*/ 709676 h 967382"/>
                <a:gd name="connsiteX32" fmla="*/ 862079 w 970359"/>
                <a:gd name="connsiteY32" fmla="*/ 760870 h 967382"/>
                <a:gd name="connsiteX33" fmla="*/ 858475 w 970359"/>
                <a:gd name="connsiteY33" fmla="*/ 765457 h 967382"/>
                <a:gd name="connsiteX34" fmla="*/ 852146 w 970359"/>
                <a:gd name="connsiteY34" fmla="*/ 773321 h 967382"/>
                <a:gd name="connsiteX35" fmla="*/ 847357 w 970359"/>
                <a:gd name="connsiteY35" fmla="*/ 778941 h 967382"/>
                <a:gd name="connsiteX36" fmla="*/ 814588 w 970359"/>
                <a:gd name="connsiteY36" fmla="*/ 814734 h 967382"/>
                <a:gd name="connsiteX37" fmla="*/ 779602 w 970359"/>
                <a:gd name="connsiteY37" fmla="*/ 846720 h 967382"/>
                <a:gd name="connsiteX38" fmla="*/ 777762 w 970359"/>
                <a:gd name="connsiteY38" fmla="*/ 848408 h 967382"/>
                <a:gd name="connsiteX39" fmla="*/ 777131 w 970359"/>
                <a:gd name="connsiteY39" fmla="*/ 848938 h 967382"/>
                <a:gd name="connsiteX40" fmla="*/ 772720 w 970359"/>
                <a:gd name="connsiteY40" fmla="*/ 852515 h 967382"/>
                <a:gd name="connsiteX41" fmla="*/ 758781 w 970359"/>
                <a:gd name="connsiteY41" fmla="*/ 863279 h 967382"/>
                <a:gd name="connsiteX42" fmla="*/ 740052 w 970359"/>
                <a:gd name="connsiteY42" fmla="*/ 876789 h 967382"/>
                <a:gd name="connsiteX43" fmla="*/ 673785 w 970359"/>
                <a:gd name="connsiteY43" fmla="*/ 915583 h 967382"/>
                <a:gd name="connsiteX44" fmla="*/ 652484 w 970359"/>
                <a:gd name="connsiteY44" fmla="*/ 925414 h 967382"/>
                <a:gd name="connsiteX45" fmla="*/ 440827 w 970359"/>
                <a:gd name="connsiteY45" fmla="*/ 969625 h 9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70359" h="967382">
                  <a:moveTo>
                    <a:pt x="440827" y="969625"/>
                  </a:moveTo>
                  <a:cubicBezTo>
                    <a:pt x="263981" y="969602"/>
                    <a:pt x="98826" y="881227"/>
                    <a:pt x="698" y="734099"/>
                  </a:cubicBezTo>
                  <a:lnTo>
                    <a:pt x="42566" y="706045"/>
                  </a:lnTo>
                  <a:cubicBezTo>
                    <a:pt x="131342" y="839210"/>
                    <a:pt x="280792" y="919190"/>
                    <a:pt x="440827" y="919214"/>
                  </a:cubicBezTo>
                  <a:cubicBezTo>
                    <a:pt x="506942" y="919390"/>
                    <a:pt x="572329" y="905680"/>
                    <a:pt x="632824" y="879010"/>
                  </a:cubicBezTo>
                  <a:cubicBezTo>
                    <a:pt x="639656" y="876212"/>
                    <a:pt x="645427" y="873441"/>
                    <a:pt x="651377" y="870440"/>
                  </a:cubicBezTo>
                  <a:cubicBezTo>
                    <a:pt x="672273" y="860129"/>
                    <a:pt x="692412" y="848333"/>
                    <a:pt x="711647" y="835150"/>
                  </a:cubicBezTo>
                  <a:cubicBezTo>
                    <a:pt x="717570" y="831144"/>
                    <a:pt x="723142" y="827185"/>
                    <a:pt x="728485" y="823000"/>
                  </a:cubicBezTo>
                  <a:cubicBezTo>
                    <a:pt x="733527" y="819422"/>
                    <a:pt x="737510" y="816243"/>
                    <a:pt x="741341" y="813043"/>
                  </a:cubicBezTo>
                  <a:cubicBezTo>
                    <a:pt x="742022" y="812513"/>
                    <a:pt x="742728" y="811984"/>
                    <a:pt x="743433" y="811504"/>
                  </a:cubicBezTo>
                  <a:lnTo>
                    <a:pt x="744064" y="810951"/>
                  </a:lnTo>
                  <a:cubicBezTo>
                    <a:pt x="744871" y="810120"/>
                    <a:pt x="745702" y="809337"/>
                    <a:pt x="746586" y="808605"/>
                  </a:cubicBezTo>
                  <a:cubicBezTo>
                    <a:pt x="757953" y="799405"/>
                    <a:pt x="768767" y="789525"/>
                    <a:pt x="778976" y="779039"/>
                  </a:cubicBezTo>
                  <a:cubicBezTo>
                    <a:pt x="789588" y="768704"/>
                    <a:pt x="799595" y="757765"/>
                    <a:pt x="808921" y="746270"/>
                  </a:cubicBezTo>
                  <a:cubicBezTo>
                    <a:pt x="809501" y="745538"/>
                    <a:pt x="810129" y="744832"/>
                    <a:pt x="810811" y="744204"/>
                  </a:cubicBezTo>
                  <a:cubicBezTo>
                    <a:pt x="810963" y="744002"/>
                    <a:pt x="813710" y="740650"/>
                    <a:pt x="813886" y="740475"/>
                  </a:cubicBezTo>
                  <a:cubicBezTo>
                    <a:pt x="815573" y="738507"/>
                    <a:pt x="817085" y="736516"/>
                    <a:pt x="818648" y="734501"/>
                  </a:cubicBezTo>
                  <a:lnTo>
                    <a:pt x="822226" y="729964"/>
                  </a:lnTo>
                  <a:cubicBezTo>
                    <a:pt x="833367" y="715067"/>
                    <a:pt x="843702" y="699592"/>
                    <a:pt x="853155" y="683560"/>
                  </a:cubicBezTo>
                  <a:cubicBezTo>
                    <a:pt x="856406" y="678342"/>
                    <a:pt x="859129" y="673478"/>
                    <a:pt x="861624" y="668790"/>
                  </a:cubicBezTo>
                  <a:cubicBezTo>
                    <a:pt x="864699" y="663144"/>
                    <a:pt x="867345" y="658101"/>
                    <a:pt x="869967" y="652836"/>
                  </a:cubicBezTo>
                  <a:cubicBezTo>
                    <a:pt x="872816" y="647139"/>
                    <a:pt x="875664" y="641242"/>
                    <a:pt x="878260" y="635191"/>
                  </a:cubicBezTo>
                  <a:cubicBezTo>
                    <a:pt x="878486" y="634738"/>
                    <a:pt x="878688" y="634283"/>
                    <a:pt x="878915" y="633854"/>
                  </a:cubicBezTo>
                  <a:cubicBezTo>
                    <a:pt x="879293" y="632946"/>
                    <a:pt x="879647" y="632140"/>
                    <a:pt x="880049" y="631333"/>
                  </a:cubicBezTo>
                  <a:cubicBezTo>
                    <a:pt x="906388" y="571090"/>
                    <a:pt x="919899" y="506032"/>
                    <a:pt x="919750" y="440294"/>
                  </a:cubicBezTo>
                  <a:cubicBezTo>
                    <a:pt x="919649" y="280587"/>
                    <a:pt x="839996" y="131416"/>
                    <a:pt x="707310" y="42539"/>
                  </a:cubicBezTo>
                  <a:lnTo>
                    <a:pt x="735441" y="698"/>
                  </a:lnTo>
                  <a:cubicBezTo>
                    <a:pt x="948385" y="143364"/>
                    <a:pt x="1028517" y="418089"/>
                    <a:pt x="925673" y="652863"/>
                  </a:cubicBezTo>
                  <a:cubicBezTo>
                    <a:pt x="925295" y="653821"/>
                    <a:pt x="924742" y="655181"/>
                    <a:pt x="923935" y="656771"/>
                  </a:cubicBezTo>
                  <a:cubicBezTo>
                    <a:pt x="921113" y="663072"/>
                    <a:pt x="918113" y="669373"/>
                    <a:pt x="915062" y="675398"/>
                  </a:cubicBezTo>
                  <a:cubicBezTo>
                    <a:pt x="912011" y="681423"/>
                    <a:pt x="909264" y="686742"/>
                    <a:pt x="906088" y="692588"/>
                  </a:cubicBezTo>
                  <a:cubicBezTo>
                    <a:pt x="903239" y="698032"/>
                    <a:pt x="899911" y="703830"/>
                    <a:pt x="896333" y="709676"/>
                  </a:cubicBezTo>
                  <a:cubicBezTo>
                    <a:pt x="885847" y="727345"/>
                    <a:pt x="874405" y="744436"/>
                    <a:pt x="862079" y="760870"/>
                  </a:cubicBezTo>
                  <a:lnTo>
                    <a:pt x="858475" y="765457"/>
                  </a:lnTo>
                  <a:cubicBezTo>
                    <a:pt x="856382" y="768154"/>
                    <a:pt x="854316" y="770776"/>
                    <a:pt x="852146" y="773321"/>
                  </a:cubicBezTo>
                  <a:cubicBezTo>
                    <a:pt x="849979" y="775866"/>
                    <a:pt x="848819" y="777405"/>
                    <a:pt x="847357" y="778941"/>
                  </a:cubicBezTo>
                  <a:cubicBezTo>
                    <a:pt x="837097" y="791469"/>
                    <a:pt x="826158" y="803417"/>
                    <a:pt x="814588" y="814734"/>
                  </a:cubicBezTo>
                  <a:cubicBezTo>
                    <a:pt x="803548" y="826051"/>
                    <a:pt x="791853" y="836740"/>
                    <a:pt x="779602" y="846720"/>
                  </a:cubicBezTo>
                  <a:cubicBezTo>
                    <a:pt x="779021" y="847324"/>
                    <a:pt x="778417" y="847881"/>
                    <a:pt x="777762" y="848408"/>
                  </a:cubicBezTo>
                  <a:lnTo>
                    <a:pt x="777131" y="848938"/>
                  </a:lnTo>
                  <a:cubicBezTo>
                    <a:pt x="775494" y="850348"/>
                    <a:pt x="774131" y="851459"/>
                    <a:pt x="772720" y="852515"/>
                  </a:cubicBezTo>
                  <a:cubicBezTo>
                    <a:pt x="768234" y="856221"/>
                    <a:pt x="763495" y="859876"/>
                    <a:pt x="758781" y="863279"/>
                  </a:cubicBezTo>
                  <a:cubicBezTo>
                    <a:pt x="753360" y="867565"/>
                    <a:pt x="746859" y="872176"/>
                    <a:pt x="740052" y="876789"/>
                  </a:cubicBezTo>
                  <a:cubicBezTo>
                    <a:pt x="718930" y="891282"/>
                    <a:pt x="696773" y="904263"/>
                    <a:pt x="673785" y="915583"/>
                  </a:cubicBezTo>
                  <a:cubicBezTo>
                    <a:pt x="666751" y="919113"/>
                    <a:pt x="659896" y="922387"/>
                    <a:pt x="652484" y="925414"/>
                  </a:cubicBezTo>
                  <a:cubicBezTo>
                    <a:pt x="585789" y="954754"/>
                    <a:pt x="513699" y="969801"/>
                    <a:pt x="440827" y="969625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PA-任意多边形 4167"/>
            <p:cNvSpPr/>
            <p:nvPr>
              <p:custDataLst>
                <p:tags r:id="rId18"/>
              </p:custDataLst>
            </p:nvPr>
          </p:nvSpPr>
          <p:spPr>
            <a:xfrm>
              <a:off x="4581412" y="30965373"/>
              <a:ext cx="860227" cy="860227"/>
            </a:xfrm>
            <a:custGeom>
              <a:avLst/>
              <a:gdLst>
                <a:gd name="connsiteX0" fmla="*/ 430741 w 860226"/>
                <a:gd name="connsiteY0" fmla="*/ 859247 h 860226"/>
                <a:gd name="connsiteX1" fmla="*/ 2232 w 860226"/>
                <a:gd name="connsiteY1" fmla="*/ 430738 h 860226"/>
                <a:gd name="connsiteX2" fmla="*/ 430741 w 860226"/>
                <a:gd name="connsiteY2" fmla="*/ 2232 h 860226"/>
                <a:gd name="connsiteX3" fmla="*/ 859250 w 860226"/>
                <a:gd name="connsiteY3" fmla="*/ 430741 h 860226"/>
                <a:gd name="connsiteX4" fmla="*/ 430741 w 860226"/>
                <a:gd name="connsiteY4" fmla="*/ 859247 h 860226"/>
                <a:gd name="connsiteX5" fmla="*/ 430741 w 860226"/>
                <a:gd name="connsiteY5" fmla="*/ 52646 h 860226"/>
                <a:gd name="connsiteX6" fmla="*/ 52646 w 860226"/>
                <a:gd name="connsiteY6" fmla="*/ 430741 h 860226"/>
                <a:gd name="connsiteX7" fmla="*/ 430741 w 860226"/>
                <a:gd name="connsiteY7" fmla="*/ 808836 h 860226"/>
                <a:gd name="connsiteX8" fmla="*/ 808836 w 860226"/>
                <a:gd name="connsiteY8" fmla="*/ 430741 h 860226"/>
                <a:gd name="connsiteX9" fmla="*/ 430741 w 860226"/>
                <a:gd name="connsiteY9" fmla="*/ 52646 h 8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226" h="860226">
                  <a:moveTo>
                    <a:pt x="430741" y="859247"/>
                  </a:moveTo>
                  <a:cubicBezTo>
                    <a:pt x="194078" y="859247"/>
                    <a:pt x="2232" y="667402"/>
                    <a:pt x="2232" y="430738"/>
                  </a:cubicBezTo>
                  <a:cubicBezTo>
                    <a:pt x="2232" y="194075"/>
                    <a:pt x="194078" y="2232"/>
                    <a:pt x="430741" y="2232"/>
                  </a:cubicBezTo>
                  <a:cubicBezTo>
                    <a:pt x="667405" y="2232"/>
                    <a:pt x="859250" y="194078"/>
                    <a:pt x="859250" y="430741"/>
                  </a:cubicBezTo>
                  <a:cubicBezTo>
                    <a:pt x="858997" y="667277"/>
                    <a:pt x="667304" y="858971"/>
                    <a:pt x="430741" y="859247"/>
                  </a:cubicBezTo>
                  <a:close/>
                  <a:moveTo>
                    <a:pt x="430741" y="52646"/>
                  </a:moveTo>
                  <a:cubicBezTo>
                    <a:pt x="221933" y="52646"/>
                    <a:pt x="52646" y="221933"/>
                    <a:pt x="52646" y="430741"/>
                  </a:cubicBezTo>
                  <a:cubicBezTo>
                    <a:pt x="52646" y="639550"/>
                    <a:pt x="221933" y="808836"/>
                    <a:pt x="430741" y="808836"/>
                  </a:cubicBezTo>
                  <a:cubicBezTo>
                    <a:pt x="639550" y="808836"/>
                    <a:pt x="808836" y="639550"/>
                    <a:pt x="808836" y="430741"/>
                  </a:cubicBezTo>
                  <a:cubicBezTo>
                    <a:pt x="808610" y="222007"/>
                    <a:pt x="639449" y="52873"/>
                    <a:pt x="430741" y="52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PA-任意多边形 4168"/>
            <p:cNvSpPr/>
            <p:nvPr>
              <p:custDataLst>
                <p:tags r:id="rId19"/>
              </p:custDataLst>
            </p:nvPr>
          </p:nvSpPr>
          <p:spPr>
            <a:xfrm>
              <a:off x="5009921" y="31589808"/>
              <a:ext cx="235148" cy="133945"/>
            </a:xfrm>
            <a:custGeom>
              <a:avLst/>
              <a:gdLst>
                <a:gd name="connsiteX0" fmla="*/ 2232 w 235148"/>
                <a:gd name="connsiteY0" fmla="*/ 133987 h 133945"/>
                <a:gd name="connsiteX1" fmla="*/ 2232 w 235148"/>
                <a:gd name="connsiteY1" fmla="*/ 83573 h 133945"/>
                <a:gd name="connsiteX2" fmla="*/ 198162 w 235148"/>
                <a:gd name="connsiteY2" fmla="*/ 2232 h 133945"/>
                <a:gd name="connsiteX3" fmla="*/ 233803 w 235148"/>
                <a:gd name="connsiteY3" fmla="*/ 37901 h 133945"/>
                <a:gd name="connsiteX4" fmla="*/ 2232 w 235148"/>
                <a:gd name="connsiteY4" fmla="*/ 133987 h 13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48" h="133945">
                  <a:moveTo>
                    <a:pt x="2232" y="133987"/>
                  </a:moveTo>
                  <a:lnTo>
                    <a:pt x="2232" y="83573"/>
                  </a:lnTo>
                  <a:cubicBezTo>
                    <a:pt x="75783" y="83725"/>
                    <a:pt x="146337" y="54435"/>
                    <a:pt x="198162" y="2232"/>
                  </a:cubicBezTo>
                  <a:lnTo>
                    <a:pt x="233803" y="37901"/>
                  </a:lnTo>
                  <a:cubicBezTo>
                    <a:pt x="172551" y="99554"/>
                    <a:pt x="89169" y="134163"/>
                    <a:pt x="2232" y="1339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PA-任意多边形 4169"/>
            <p:cNvSpPr/>
            <p:nvPr>
              <p:custDataLst>
                <p:tags r:id="rId20"/>
              </p:custDataLst>
            </p:nvPr>
          </p:nvSpPr>
          <p:spPr>
            <a:xfrm>
              <a:off x="4854952" y="31638383"/>
              <a:ext cx="89297" cy="74414"/>
            </a:xfrm>
            <a:custGeom>
              <a:avLst/>
              <a:gdLst>
                <a:gd name="connsiteX0" fmla="*/ 75331 w 89296"/>
                <a:gd name="connsiteY0" fmla="*/ 75054 h 74414"/>
                <a:gd name="connsiteX1" fmla="*/ 2232 w 89296"/>
                <a:gd name="connsiteY1" fmla="*/ 46646 h 74414"/>
                <a:gd name="connsiteX2" fmla="*/ 26128 w 89296"/>
                <a:gd name="connsiteY2" fmla="*/ 2232 h 74414"/>
                <a:gd name="connsiteX3" fmla="*/ 87758 w 89296"/>
                <a:gd name="connsiteY3" fmla="*/ 26253 h 74414"/>
                <a:gd name="connsiteX4" fmla="*/ 75331 w 89296"/>
                <a:gd name="connsiteY4" fmla="*/ 75054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6" h="74414">
                  <a:moveTo>
                    <a:pt x="75331" y="75054"/>
                  </a:moveTo>
                  <a:cubicBezTo>
                    <a:pt x="49923" y="68550"/>
                    <a:pt x="25372" y="59022"/>
                    <a:pt x="2232" y="46646"/>
                  </a:cubicBezTo>
                  <a:lnTo>
                    <a:pt x="26128" y="2232"/>
                  </a:lnTo>
                  <a:cubicBezTo>
                    <a:pt x="45613" y="12719"/>
                    <a:pt x="66306" y="20785"/>
                    <a:pt x="87758" y="26253"/>
                  </a:cubicBezTo>
                  <a:lnTo>
                    <a:pt x="75331" y="75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PA-任意多边形 4170"/>
            <p:cNvSpPr/>
            <p:nvPr>
              <p:custDataLst>
                <p:tags r:id="rId21"/>
              </p:custDataLst>
            </p:nvPr>
          </p:nvSpPr>
          <p:spPr>
            <a:xfrm>
              <a:off x="5825212" y="32209053"/>
              <a:ext cx="160734" cy="160734"/>
            </a:xfrm>
            <a:custGeom>
              <a:avLst/>
              <a:gdLst>
                <a:gd name="connsiteX0" fmla="*/ 162642 w 160734"/>
                <a:gd name="connsiteY0" fmla="*/ 36632 h 160734"/>
                <a:gd name="connsiteX1" fmla="*/ 36632 w 160734"/>
                <a:gd name="connsiteY1" fmla="*/ 162642 h 160734"/>
                <a:gd name="connsiteX2" fmla="*/ 987 w 160734"/>
                <a:gd name="connsiteY2" fmla="*/ 126997 h 160734"/>
                <a:gd name="connsiteX3" fmla="*/ 126997 w 160734"/>
                <a:gd name="connsiteY3" fmla="*/ 987 h 16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34" h="160734">
                  <a:moveTo>
                    <a:pt x="162642" y="36632"/>
                  </a:moveTo>
                  <a:lnTo>
                    <a:pt x="36632" y="162642"/>
                  </a:lnTo>
                  <a:lnTo>
                    <a:pt x="987" y="126997"/>
                  </a:lnTo>
                  <a:lnTo>
                    <a:pt x="126997" y="987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PA-任意多边形 4171"/>
            <p:cNvSpPr/>
            <p:nvPr>
              <p:custDataLst>
                <p:tags r:id="rId22"/>
              </p:custDataLst>
            </p:nvPr>
          </p:nvSpPr>
          <p:spPr>
            <a:xfrm>
              <a:off x="5013093" y="31345911"/>
              <a:ext cx="148828" cy="148828"/>
            </a:xfrm>
            <a:custGeom>
              <a:avLst/>
              <a:gdLst>
                <a:gd name="connsiteX0" fmla="*/ 698 w 148828"/>
                <a:gd name="connsiteY0" fmla="*/ 75862 h 148828"/>
                <a:gd name="connsiteX1" fmla="*/ 75862 w 148828"/>
                <a:gd name="connsiteY1" fmla="*/ 151026 h 148828"/>
                <a:gd name="connsiteX2" fmla="*/ 151026 w 148828"/>
                <a:gd name="connsiteY2" fmla="*/ 75862 h 148828"/>
                <a:gd name="connsiteX3" fmla="*/ 75862 w 148828"/>
                <a:gd name="connsiteY3" fmla="*/ 698 h 148828"/>
                <a:gd name="connsiteX4" fmla="*/ 75838 w 148828"/>
                <a:gd name="connsiteY4" fmla="*/ 698 h 148828"/>
                <a:gd name="connsiteX5" fmla="*/ 698 w 148828"/>
                <a:gd name="connsiteY5" fmla="*/ 75862 h 148828"/>
                <a:gd name="connsiteX6" fmla="*/ 75838 w 148828"/>
                <a:gd name="connsiteY6" fmla="*/ 51109 h 148828"/>
                <a:gd name="connsiteX7" fmla="*/ 100615 w 148828"/>
                <a:gd name="connsiteY7" fmla="*/ 75835 h 148828"/>
                <a:gd name="connsiteX8" fmla="*/ 75889 w 148828"/>
                <a:gd name="connsiteY8" fmla="*/ 100612 h 148828"/>
                <a:gd name="connsiteX9" fmla="*/ 51112 w 148828"/>
                <a:gd name="connsiteY9" fmla="*/ 75886 h 148828"/>
                <a:gd name="connsiteX10" fmla="*/ 51112 w 148828"/>
                <a:gd name="connsiteY10" fmla="*/ 75862 h 148828"/>
                <a:gd name="connsiteX11" fmla="*/ 75838 w 148828"/>
                <a:gd name="connsiteY11" fmla="*/ 51109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698" y="75862"/>
                  </a:moveTo>
                  <a:cubicBezTo>
                    <a:pt x="698" y="117376"/>
                    <a:pt x="34348" y="151026"/>
                    <a:pt x="75862" y="151026"/>
                  </a:cubicBezTo>
                  <a:cubicBezTo>
                    <a:pt x="117376" y="151026"/>
                    <a:pt x="151026" y="117376"/>
                    <a:pt x="151026" y="75862"/>
                  </a:cubicBezTo>
                  <a:cubicBezTo>
                    <a:pt x="151026" y="34348"/>
                    <a:pt x="117376" y="698"/>
                    <a:pt x="75862" y="698"/>
                  </a:cubicBezTo>
                  <a:lnTo>
                    <a:pt x="75838" y="698"/>
                  </a:lnTo>
                  <a:cubicBezTo>
                    <a:pt x="34348" y="772"/>
                    <a:pt x="748" y="34398"/>
                    <a:pt x="698" y="75862"/>
                  </a:cubicBezTo>
                  <a:close/>
                  <a:moveTo>
                    <a:pt x="75838" y="51109"/>
                  </a:moveTo>
                  <a:cubicBezTo>
                    <a:pt x="89500" y="51085"/>
                    <a:pt x="100591" y="62176"/>
                    <a:pt x="100615" y="75835"/>
                  </a:cubicBezTo>
                  <a:cubicBezTo>
                    <a:pt x="100639" y="89497"/>
                    <a:pt x="89548" y="100588"/>
                    <a:pt x="75889" y="100612"/>
                  </a:cubicBezTo>
                  <a:cubicBezTo>
                    <a:pt x="62226" y="100636"/>
                    <a:pt x="51135" y="89545"/>
                    <a:pt x="51112" y="75886"/>
                  </a:cubicBezTo>
                  <a:lnTo>
                    <a:pt x="51112" y="75862"/>
                  </a:lnTo>
                  <a:cubicBezTo>
                    <a:pt x="51135" y="62226"/>
                    <a:pt x="62202" y="51159"/>
                    <a:pt x="75838" y="5110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PA-任意多边形 4172"/>
            <p:cNvSpPr/>
            <p:nvPr>
              <p:custDataLst>
                <p:tags r:id="rId23"/>
              </p:custDataLst>
            </p:nvPr>
          </p:nvSpPr>
          <p:spPr>
            <a:xfrm>
              <a:off x="4809802" y="31168538"/>
              <a:ext cx="226219" cy="226219"/>
            </a:xfrm>
            <a:custGeom>
              <a:avLst/>
              <a:gdLst>
                <a:gd name="connsiteX0" fmla="*/ 76321 w 226218"/>
                <a:gd name="connsiteY0" fmla="*/ 227577 h 226218"/>
                <a:gd name="connsiteX1" fmla="*/ 132557 w 226218"/>
                <a:gd name="connsiteY1" fmla="*/ 202193 h 226218"/>
                <a:gd name="connsiteX2" fmla="*/ 227384 w 226218"/>
                <a:gd name="connsiteY2" fmla="*/ 95697 h 226218"/>
                <a:gd name="connsiteX3" fmla="*/ 120889 w 226218"/>
                <a:gd name="connsiteY3" fmla="*/ 870 h 226218"/>
                <a:gd name="connsiteX4" fmla="*/ 26061 w 226218"/>
                <a:gd name="connsiteY4" fmla="*/ 95748 h 226218"/>
                <a:gd name="connsiteX5" fmla="*/ 19709 w 226218"/>
                <a:gd name="connsiteY5" fmla="*/ 202220 h 226218"/>
                <a:gd name="connsiteX6" fmla="*/ 76321 w 226218"/>
                <a:gd name="connsiteY6" fmla="*/ 227577 h 226218"/>
                <a:gd name="connsiteX7" fmla="*/ 64144 w 226218"/>
                <a:gd name="connsiteY7" fmla="*/ 130127 h 226218"/>
                <a:gd name="connsiteX8" fmla="*/ 76871 w 226218"/>
                <a:gd name="connsiteY8" fmla="*/ 105928 h 226218"/>
                <a:gd name="connsiteX9" fmla="*/ 76318 w 226218"/>
                <a:gd name="connsiteY9" fmla="*/ 101543 h 226218"/>
                <a:gd name="connsiteX10" fmla="*/ 126580 w 226218"/>
                <a:gd name="connsiteY10" fmla="*/ 50980 h 226218"/>
                <a:gd name="connsiteX11" fmla="*/ 177143 w 226218"/>
                <a:gd name="connsiteY11" fmla="*/ 101243 h 226218"/>
                <a:gd name="connsiteX12" fmla="*/ 126881 w 226218"/>
                <a:gd name="connsiteY12" fmla="*/ 151805 h 226218"/>
                <a:gd name="connsiteX13" fmla="*/ 126199 w 226218"/>
                <a:gd name="connsiteY13" fmla="*/ 151805 h 226218"/>
                <a:gd name="connsiteX14" fmla="*/ 125895 w 226218"/>
                <a:gd name="connsiteY14" fmla="*/ 151805 h 226218"/>
                <a:gd name="connsiteX15" fmla="*/ 122318 w 226218"/>
                <a:gd name="connsiteY15" fmla="*/ 151404 h 226218"/>
                <a:gd name="connsiteX16" fmla="*/ 98118 w 226218"/>
                <a:gd name="connsiteY16" fmla="*/ 164158 h 226218"/>
                <a:gd name="connsiteX17" fmla="*/ 76315 w 226218"/>
                <a:gd name="connsiteY17" fmla="*/ 177166 h 226218"/>
                <a:gd name="connsiteX18" fmla="*/ 51109 w 226218"/>
                <a:gd name="connsiteY18" fmla="*/ 151960 h 226218"/>
                <a:gd name="connsiteX19" fmla="*/ 64144 w 226218"/>
                <a:gd name="connsiteY19" fmla="*/ 130127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21" y="227577"/>
                  </a:moveTo>
                  <a:cubicBezTo>
                    <a:pt x="97820" y="227526"/>
                    <a:pt x="118290" y="218302"/>
                    <a:pt x="132557" y="202193"/>
                  </a:cubicBezTo>
                  <a:cubicBezTo>
                    <a:pt x="188138" y="198966"/>
                    <a:pt x="230611" y="151302"/>
                    <a:pt x="227384" y="95697"/>
                  </a:cubicBezTo>
                  <a:cubicBezTo>
                    <a:pt x="224158" y="40116"/>
                    <a:pt x="176494" y="-2357"/>
                    <a:pt x="120889" y="870"/>
                  </a:cubicBezTo>
                  <a:cubicBezTo>
                    <a:pt x="69769" y="3844"/>
                    <a:pt x="29011" y="44628"/>
                    <a:pt x="26061" y="95748"/>
                  </a:cubicBezTo>
                  <a:cubicBezTo>
                    <a:pt x="-5094" y="123400"/>
                    <a:pt x="-7943" y="171064"/>
                    <a:pt x="19709" y="202220"/>
                  </a:cubicBezTo>
                  <a:cubicBezTo>
                    <a:pt x="34074" y="218376"/>
                    <a:pt x="54693" y="227625"/>
                    <a:pt x="76321" y="227577"/>
                  </a:cubicBezTo>
                  <a:close/>
                  <a:moveTo>
                    <a:pt x="64144" y="130127"/>
                  </a:moveTo>
                  <a:cubicBezTo>
                    <a:pt x="72764" y="125263"/>
                    <a:pt x="77755" y="115786"/>
                    <a:pt x="76871" y="105928"/>
                  </a:cubicBezTo>
                  <a:cubicBezTo>
                    <a:pt x="76871" y="105550"/>
                    <a:pt x="76368" y="101945"/>
                    <a:pt x="76318" y="101543"/>
                  </a:cubicBezTo>
                  <a:cubicBezTo>
                    <a:pt x="76243" y="73692"/>
                    <a:pt x="98752" y="51055"/>
                    <a:pt x="126580" y="50980"/>
                  </a:cubicBezTo>
                  <a:cubicBezTo>
                    <a:pt x="154432" y="50906"/>
                    <a:pt x="177068" y="73415"/>
                    <a:pt x="177143" y="101243"/>
                  </a:cubicBezTo>
                  <a:cubicBezTo>
                    <a:pt x="177217" y="129094"/>
                    <a:pt x="154708" y="151731"/>
                    <a:pt x="126881" y="151805"/>
                  </a:cubicBezTo>
                  <a:cubicBezTo>
                    <a:pt x="126654" y="151805"/>
                    <a:pt x="126428" y="151805"/>
                    <a:pt x="126199" y="151805"/>
                  </a:cubicBezTo>
                  <a:lnTo>
                    <a:pt x="125895" y="151805"/>
                  </a:lnTo>
                  <a:lnTo>
                    <a:pt x="122318" y="151404"/>
                  </a:lnTo>
                  <a:cubicBezTo>
                    <a:pt x="112435" y="150523"/>
                    <a:pt x="102985" y="155511"/>
                    <a:pt x="98118" y="164158"/>
                  </a:cubicBezTo>
                  <a:cubicBezTo>
                    <a:pt x="93781" y="172174"/>
                    <a:pt x="85414" y="177166"/>
                    <a:pt x="76315" y="177166"/>
                  </a:cubicBezTo>
                  <a:cubicBezTo>
                    <a:pt x="62402" y="177166"/>
                    <a:pt x="51109" y="165873"/>
                    <a:pt x="51109" y="151960"/>
                  </a:cubicBezTo>
                  <a:cubicBezTo>
                    <a:pt x="51139" y="142831"/>
                    <a:pt x="56128" y="134464"/>
                    <a:pt x="64144" y="1301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PA-任意多边形 4173"/>
            <p:cNvSpPr/>
            <p:nvPr>
              <p:custDataLst>
                <p:tags r:id="rId24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PA-任意多边形 4174"/>
            <p:cNvSpPr/>
            <p:nvPr>
              <p:custDataLst>
                <p:tags r:id="rId25"/>
              </p:custDataLst>
            </p:nvPr>
          </p:nvSpPr>
          <p:spPr>
            <a:xfrm>
              <a:off x="4571302" y="30955868"/>
              <a:ext cx="1524000" cy="1524000"/>
            </a:xfrm>
            <a:custGeom>
              <a:avLst/>
              <a:gdLst>
                <a:gd name="connsiteX0" fmla="*/ 440851 w 1524000"/>
                <a:gd name="connsiteY0" fmla="*/ 969578 h 1524000"/>
                <a:gd name="connsiteX1" fmla="*/ 652988 w 1524000"/>
                <a:gd name="connsiteY1" fmla="*/ 924888 h 1524000"/>
                <a:gd name="connsiteX2" fmla="*/ 652988 w 1524000"/>
                <a:gd name="connsiteY2" fmla="*/ 925141 h 1524000"/>
                <a:gd name="connsiteX3" fmla="*/ 676883 w 1524000"/>
                <a:gd name="connsiteY3" fmla="*/ 913294 h 1524000"/>
                <a:gd name="connsiteX4" fmla="*/ 694778 w 1524000"/>
                <a:gd name="connsiteY4" fmla="*/ 904421 h 1524000"/>
                <a:gd name="connsiteX5" fmla="*/ 730069 w 1524000"/>
                <a:gd name="connsiteY5" fmla="*/ 882969 h 1524000"/>
                <a:gd name="connsiteX6" fmla="*/ 736974 w 1524000"/>
                <a:gd name="connsiteY6" fmla="*/ 878709 h 1524000"/>
                <a:gd name="connsiteX7" fmla="*/ 754822 w 1524000"/>
                <a:gd name="connsiteY7" fmla="*/ 865577 h 1524000"/>
                <a:gd name="connsiteX8" fmla="*/ 783304 w 1524000"/>
                <a:gd name="connsiteY8" fmla="*/ 893958 h 1524000"/>
                <a:gd name="connsiteX9" fmla="*/ 775920 w 1524000"/>
                <a:gd name="connsiteY9" fmla="*/ 901343 h 1524000"/>
                <a:gd name="connsiteX10" fmla="*/ 775920 w 1524000"/>
                <a:gd name="connsiteY10" fmla="*/ 936984 h 1524000"/>
                <a:gd name="connsiteX11" fmla="*/ 1329551 w 1524000"/>
                <a:gd name="connsiteY11" fmla="*/ 1490643 h 1524000"/>
                <a:gd name="connsiteX12" fmla="*/ 1491223 w 1524000"/>
                <a:gd name="connsiteY12" fmla="*/ 1490643 h 1524000"/>
                <a:gd name="connsiteX13" fmla="*/ 1491223 w 1524000"/>
                <a:gd name="connsiteY13" fmla="*/ 1328971 h 1524000"/>
                <a:gd name="connsiteX14" fmla="*/ 937592 w 1524000"/>
                <a:gd name="connsiteY14" fmla="*/ 775289 h 1524000"/>
                <a:gd name="connsiteX15" fmla="*/ 901950 w 1524000"/>
                <a:gd name="connsiteY15" fmla="*/ 775289 h 1524000"/>
                <a:gd name="connsiteX16" fmla="*/ 894565 w 1524000"/>
                <a:gd name="connsiteY16" fmla="*/ 782673 h 1524000"/>
                <a:gd name="connsiteX17" fmla="*/ 866184 w 1524000"/>
                <a:gd name="connsiteY17" fmla="*/ 754292 h 1524000"/>
                <a:gd name="connsiteX18" fmla="*/ 879191 w 1524000"/>
                <a:gd name="connsiteY18" fmla="*/ 736647 h 1524000"/>
                <a:gd name="connsiteX19" fmla="*/ 884234 w 1524000"/>
                <a:gd name="connsiteY19" fmla="*/ 728354 h 1524000"/>
                <a:gd name="connsiteX20" fmla="*/ 904829 w 1524000"/>
                <a:gd name="connsiteY20" fmla="*/ 694502 h 1524000"/>
                <a:gd name="connsiteX21" fmla="*/ 913978 w 1524000"/>
                <a:gd name="connsiteY21" fmla="*/ 676077 h 1524000"/>
                <a:gd name="connsiteX22" fmla="*/ 925474 w 1524000"/>
                <a:gd name="connsiteY22" fmla="*/ 652937 h 1524000"/>
                <a:gd name="connsiteX23" fmla="*/ 925197 w 1524000"/>
                <a:gd name="connsiteY23" fmla="*/ 652812 h 1524000"/>
                <a:gd name="connsiteX24" fmla="*/ 735569 w 1524000"/>
                <a:gd name="connsiteY24" fmla="*/ 698 h 1524000"/>
                <a:gd name="connsiteX25" fmla="*/ 707438 w 1524000"/>
                <a:gd name="connsiteY25" fmla="*/ 42566 h 1524000"/>
                <a:gd name="connsiteX26" fmla="*/ 869187 w 1524000"/>
                <a:gd name="connsiteY26" fmla="*/ 653163 h 1524000"/>
                <a:gd name="connsiteX27" fmla="*/ 860692 w 1524000"/>
                <a:gd name="connsiteY27" fmla="*/ 670278 h 1524000"/>
                <a:gd name="connsiteX28" fmla="*/ 842720 w 1524000"/>
                <a:gd name="connsiteY28" fmla="*/ 699821 h 1524000"/>
                <a:gd name="connsiteX29" fmla="*/ 837377 w 1524000"/>
                <a:gd name="connsiteY29" fmla="*/ 708441 h 1524000"/>
                <a:gd name="connsiteX30" fmla="*/ 708825 w 1524000"/>
                <a:gd name="connsiteY30" fmla="*/ 836993 h 1524000"/>
                <a:gd name="connsiteX31" fmla="*/ 702750 w 1524000"/>
                <a:gd name="connsiteY31" fmla="*/ 840749 h 1524000"/>
                <a:gd name="connsiteX32" fmla="*/ 670561 w 1524000"/>
                <a:gd name="connsiteY32" fmla="*/ 860335 h 1524000"/>
                <a:gd name="connsiteX33" fmla="*/ 655437 w 1524000"/>
                <a:gd name="connsiteY33" fmla="*/ 867895 h 1524000"/>
                <a:gd name="connsiteX34" fmla="*/ 42596 w 1524000"/>
                <a:gd name="connsiteY34" fmla="*/ 705944 h 1524000"/>
                <a:gd name="connsiteX35" fmla="*/ 698 w 1524000"/>
                <a:gd name="connsiteY35" fmla="*/ 734024 h 1524000"/>
                <a:gd name="connsiteX36" fmla="*/ 440851 w 1524000"/>
                <a:gd name="connsiteY36" fmla="*/ 969578 h 1524000"/>
                <a:gd name="connsiteX37" fmla="*/ 1474310 w 1524000"/>
                <a:gd name="connsiteY37" fmla="*/ 1409808 h 1524000"/>
                <a:gd name="connsiteX38" fmla="*/ 1410386 w 1524000"/>
                <a:gd name="connsiteY38" fmla="*/ 1473733 h 1524000"/>
                <a:gd name="connsiteX39" fmla="*/ 1365190 w 1524000"/>
                <a:gd name="connsiteY39" fmla="*/ 1455004 h 1524000"/>
                <a:gd name="connsiteX40" fmla="*/ 1308302 w 1524000"/>
                <a:gd name="connsiteY40" fmla="*/ 1398087 h 1524000"/>
                <a:gd name="connsiteX41" fmla="*/ 1398691 w 1524000"/>
                <a:gd name="connsiteY41" fmla="*/ 1307697 h 1524000"/>
                <a:gd name="connsiteX42" fmla="*/ 1455582 w 1524000"/>
                <a:gd name="connsiteY42" fmla="*/ 1364612 h 1524000"/>
                <a:gd name="connsiteX43" fmla="*/ 1474310 w 1524000"/>
                <a:gd name="connsiteY43" fmla="*/ 1409808 h 1524000"/>
                <a:gd name="connsiteX44" fmla="*/ 1363049 w 1524000"/>
                <a:gd name="connsiteY44" fmla="*/ 1272053 h 1524000"/>
                <a:gd name="connsiteX45" fmla="*/ 1272660 w 1524000"/>
                <a:gd name="connsiteY45" fmla="*/ 1362442 h 1524000"/>
                <a:gd name="connsiteX46" fmla="*/ 829382 w 1524000"/>
                <a:gd name="connsiteY46" fmla="*/ 919167 h 1524000"/>
                <a:gd name="connsiteX47" fmla="*/ 836766 w 1524000"/>
                <a:gd name="connsiteY47" fmla="*/ 911782 h 1524000"/>
                <a:gd name="connsiteX48" fmla="*/ 912386 w 1524000"/>
                <a:gd name="connsiteY48" fmla="*/ 836162 h 1524000"/>
                <a:gd name="connsiteX49" fmla="*/ 919771 w 1524000"/>
                <a:gd name="connsiteY49" fmla="*/ 828777 h 1524000"/>
                <a:gd name="connsiteX50" fmla="*/ 1363049 w 1524000"/>
                <a:gd name="connsiteY50" fmla="*/ 1272053 h 1524000"/>
                <a:gd name="connsiteX51" fmla="*/ 858924 w 1524000"/>
                <a:gd name="connsiteY51" fmla="*/ 818341 h 1524000"/>
                <a:gd name="connsiteX52" fmla="*/ 818946 w 1524000"/>
                <a:gd name="connsiteY52" fmla="*/ 858320 h 1524000"/>
                <a:gd name="connsiteX53" fmla="*/ 794193 w 1524000"/>
                <a:gd name="connsiteY53" fmla="*/ 833567 h 1524000"/>
                <a:gd name="connsiteX54" fmla="*/ 834070 w 1524000"/>
                <a:gd name="connsiteY54" fmla="*/ 793588 h 1524000"/>
                <a:gd name="connsiteX55" fmla="*/ 858924 w 1524000"/>
                <a:gd name="connsiteY55" fmla="*/ 818341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24000" h="1524000">
                  <a:moveTo>
                    <a:pt x="440851" y="969578"/>
                  </a:moveTo>
                  <a:cubicBezTo>
                    <a:pt x="513899" y="969578"/>
                    <a:pt x="586140" y="954353"/>
                    <a:pt x="652988" y="924888"/>
                  </a:cubicBezTo>
                  <a:lnTo>
                    <a:pt x="652988" y="925141"/>
                  </a:lnTo>
                  <a:cubicBezTo>
                    <a:pt x="661179" y="921563"/>
                    <a:pt x="668942" y="917276"/>
                    <a:pt x="676883" y="913294"/>
                  </a:cubicBezTo>
                  <a:cubicBezTo>
                    <a:pt x="682834" y="910320"/>
                    <a:pt x="688956" y="907624"/>
                    <a:pt x="694778" y="904421"/>
                  </a:cubicBezTo>
                  <a:cubicBezTo>
                    <a:pt x="706902" y="897792"/>
                    <a:pt x="718573" y="890482"/>
                    <a:pt x="730069" y="882969"/>
                  </a:cubicBezTo>
                  <a:cubicBezTo>
                    <a:pt x="732337" y="881480"/>
                    <a:pt x="734733" y="880221"/>
                    <a:pt x="736974" y="878709"/>
                  </a:cubicBezTo>
                  <a:cubicBezTo>
                    <a:pt x="743100" y="874551"/>
                    <a:pt x="748872" y="869964"/>
                    <a:pt x="754822" y="865577"/>
                  </a:cubicBezTo>
                  <a:lnTo>
                    <a:pt x="783304" y="893958"/>
                  </a:lnTo>
                  <a:lnTo>
                    <a:pt x="775920" y="901343"/>
                  </a:lnTo>
                  <a:cubicBezTo>
                    <a:pt x="766088" y="911175"/>
                    <a:pt x="766088" y="927156"/>
                    <a:pt x="775920" y="936984"/>
                  </a:cubicBezTo>
                  <a:lnTo>
                    <a:pt x="1329551" y="1490643"/>
                  </a:lnTo>
                  <a:cubicBezTo>
                    <a:pt x="1374191" y="1535282"/>
                    <a:pt x="1446584" y="1535282"/>
                    <a:pt x="1491223" y="1490643"/>
                  </a:cubicBezTo>
                  <a:cubicBezTo>
                    <a:pt x="1535863" y="1446003"/>
                    <a:pt x="1535863" y="1373610"/>
                    <a:pt x="1491223" y="1328971"/>
                  </a:cubicBezTo>
                  <a:lnTo>
                    <a:pt x="937592" y="775289"/>
                  </a:lnTo>
                  <a:cubicBezTo>
                    <a:pt x="927760" y="765457"/>
                    <a:pt x="911782" y="765457"/>
                    <a:pt x="901950" y="775289"/>
                  </a:cubicBezTo>
                  <a:lnTo>
                    <a:pt x="894565" y="782673"/>
                  </a:lnTo>
                  <a:lnTo>
                    <a:pt x="866184" y="754292"/>
                  </a:lnTo>
                  <a:cubicBezTo>
                    <a:pt x="870544" y="748392"/>
                    <a:pt x="875081" y="742671"/>
                    <a:pt x="879191" y="736647"/>
                  </a:cubicBezTo>
                  <a:cubicBezTo>
                    <a:pt x="881007" y="733950"/>
                    <a:pt x="882543" y="731075"/>
                    <a:pt x="884234" y="728354"/>
                  </a:cubicBezTo>
                  <a:cubicBezTo>
                    <a:pt x="891416" y="717287"/>
                    <a:pt x="898450" y="706122"/>
                    <a:pt x="904829" y="694502"/>
                  </a:cubicBezTo>
                  <a:cubicBezTo>
                    <a:pt x="908106" y="688504"/>
                    <a:pt x="910904" y="682199"/>
                    <a:pt x="913978" y="676077"/>
                  </a:cubicBezTo>
                  <a:cubicBezTo>
                    <a:pt x="917809" y="668364"/>
                    <a:pt x="921968" y="660953"/>
                    <a:pt x="925474" y="652937"/>
                  </a:cubicBezTo>
                  <a:lnTo>
                    <a:pt x="925197" y="652812"/>
                  </a:lnTo>
                  <a:cubicBezTo>
                    <a:pt x="1028695" y="418241"/>
                    <a:pt x="948715" y="143192"/>
                    <a:pt x="735569" y="698"/>
                  </a:cubicBezTo>
                  <a:lnTo>
                    <a:pt x="707438" y="42566"/>
                  </a:lnTo>
                  <a:cubicBezTo>
                    <a:pt x="907728" y="176109"/>
                    <a:pt x="977070" y="437979"/>
                    <a:pt x="869187" y="653163"/>
                  </a:cubicBezTo>
                  <a:cubicBezTo>
                    <a:pt x="866365" y="658860"/>
                    <a:pt x="863743" y="664706"/>
                    <a:pt x="860692" y="670278"/>
                  </a:cubicBezTo>
                  <a:cubicBezTo>
                    <a:pt x="855123" y="680360"/>
                    <a:pt x="848997" y="690165"/>
                    <a:pt x="842720" y="699821"/>
                  </a:cubicBezTo>
                  <a:cubicBezTo>
                    <a:pt x="840880" y="702669"/>
                    <a:pt x="839267" y="705670"/>
                    <a:pt x="837377" y="708441"/>
                  </a:cubicBezTo>
                  <a:cubicBezTo>
                    <a:pt x="803072" y="759054"/>
                    <a:pt x="759438" y="802688"/>
                    <a:pt x="708825" y="836993"/>
                  </a:cubicBezTo>
                  <a:cubicBezTo>
                    <a:pt x="706857" y="838329"/>
                    <a:pt x="704741" y="839514"/>
                    <a:pt x="702750" y="840749"/>
                  </a:cubicBezTo>
                  <a:cubicBezTo>
                    <a:pt x="692263" y="847631"/>
                    <a:pt x="681601" y="854260"/>
                    <a:pt x="670561" y="860335"/>
                  </a:cubicBezTo>
                  <a:cubicBezTo>
                    <a:pt x="665519" y="863032"/>
                    <a:pt x="660480" y="865377"/>
                    <a:pt x="655437" y="867895"/>
                  </a:cubicBezTo>
                  <a:cubicBezTo>
                    <a:pt x="439622" y="977013"/>
                    <a:pt x="176315" y="907418"/>
                    <a:pt x="42596" y="705944"/>
                  </a:cubicBezTo>
                  <a:lnTo>
                    <a:pt x="698" y="734024"/>
                  </a:lnTo>
                  <a:cubicBezTo>
                    <a:pt x="98826" y="881180"/>
                    <a:pt x="263978" y="969554"/>
                    <a:pt x="440851" y="969578"/>
                  </a:cubicBezTo>
                  <a:close/>
                  <a:moveTo>
                    <a:pt x="1474310" y="1409808"/>
                  </a:moveTo>
                  <a:cubicBezTo>
                    <a:pt x="1474310" y="1445122"/>
                    <a:pt x="1445676" y="1473733"/>
                    <a:pt x="1410386" y="1473733"/>
                  </a:cubicBezTo>
                  <a:cubicBezTo>
                    <a:pt x="1393446" y="1473733"/>
                    <a:pt x="1377188" y="1467003"/>
                    <a:pt x="1365190" y="1455004"/>
                  </a:cubicBezTo>
                  <a:lnTo>
                    <a:pt x="1308302" y="1398087"/>
                  </a:lnTo>
                  <a:lnTo>
                    <a:pt x="1398691" y="1307697"/>
                  </a:lnTo>
                  <a:lnTo>
                    <a:pt x="1455582" y="1364612"/>
                  </a:lnTo>
                  <a:cubicBezTo>
                    <a:pt x="1467604" y="1376560"/>
                    <a:pt x="1474361" y="1392842"/>
                    <a:pt x="1474310" y="1409808"/>
                  </a:cubicBezTo>
                  <a:close/>
                  <a:moveTo>
                    <a:pt x="1363049" y="1272053"/>
                  </a:moveTo>
                  <a:lnTo>
                    <a:pt x="1272660" y="1362442"/>
                  </a:lnTo>
                  <a:lnTo>
                    <a:pt x="829382" y="919167"/>
                  </a:lnTo>
                  <a:lnTo>
                    <a:pt x="836766" y="911782"/>
                  </a:lnTo>
                  <a:lnTo>
                    <a:pt x="912386" y="836162"/>
                  </a:lnTo>
                  <a:lnTo>
                    <a:pt x="919771" y="828777"/>
                  </a:lnTo>
                  <a:lnTo>
                    <a:pt x="1363049" y="1272053"/>
                  </a:lnTo>
                  <a:close/>
                  <a:moveTo>
                    <a:pt x="858924" y="818341"/>
                  </a:moveTo>
                  <a:lnTo>
                    <a:pt x="818946" y="858320"/>
                  </a:lnTo>
                  <a:lnTo>
                    <a:pt x="794193" y="833567"/>
                  </a:lnTo>
                  <a:cubicBezTo>
                    <a:pt x="808183" y="820964"/>
                    <a:pt x="821517" y="807629"/>
                    <a:pt x="834070" y="793588"/>
                  </a:cubicBezTo>
                  <a:lnTo>
                    <a:pt x="858924" y="81834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70" name="PA-任意多边形 4175"/>
            <p:cNvSpPr/>
            <p:nvPr>
              <p:custDataLst>
                <p:tags r:id="rId26"/>
              </p:custDataLst>
            </p:nvPr>
          </p:nvSpPr>
          <p:spPr>
            <a:xfrm>
              <a:off x="4582947" y="30966908"/>
              <a:ext cx="857250" cy="857250"/>
            </a:xfrm>
            <a:custGeom>
              <a:avLst/>
              <a:gdLst>
                <a:gd name="connsiteX0" fmla="*/ 429207 w 857250"/>
                <a:gd name="connsiteY0" fmla="*/ 857712 h 857250"/>
                <a:gd name="connsiteX1" fmla="*/ 857716 w 857250"/>
                <a:gd name="connsiteY1" fmla="*/ 429204 h 857250"/>
                <a:gd name="connsiteX2" fmla="*/ 429207 w 857250"/>
                <a:gd name="connsiteY2" fmla="*/ 698 h 857250"/>
                <a:gd name="connsiteX3" fmla="*/ 698 w 857250"/>
                <a:gd name="connsiteY3" fmla="*/ 429207 h 857250"/>
                <a:gd name="connsiteX4" fmla="*/ 429207 w 857250"/>
                <a:gd name="connsiteY4" fmla="*/ 857712 h 857250"/>
                <a:gd name="connsiteX5" fmla="*/ 429207 w 857250"/>
                <a:gd name="connsiteY5" fmla="*/ 51112 h 857250"/>
                <a:gd name="connsiteX6" fmla="*/ 807301 w 857250"/>
                <a:gd name="connsiteY6" fmla="*/ 429207 h 857250"/>
                <a:gd name="connsiteX7" fmla="*/ 429207 w 857250"/>
                <a:gd name="connsiteY7" fmla="*/ 807301 h 857250"/>
                <a:gd name="connsiteX8" fmla="*/ 51112 w 857250"/>
                <a:gd name="connsiteY8" fmla="*/ 429207 h 857250"/>
                <a:gd name="connsiteX9" fmla="*/ 429207 w 857250"/>
                <a:gd name="connsiteY9" fmla="*/ 51112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0" h="857250">
                  <a:moveTo>
                    <a:pt x="429207" y="857712"/>
                  </a:moveTo>
                  <a:cubicBezTo>
                    <a:pt x="665870" y="857712"/>
                    <a:pt x="857716" y="665867"/>
                    <a:pt x="857716" y="429204"/>
                  </a:cubicBezTo>
                  <a:cubicBezTo>
                    <a:pt x="857716" y="192540"/>
                    <a:pt x="665867" y="698"/>
                    <a:pt x="429207" y="698"/>
                  </a:cubicBezTo>
                  <a:cubicBezTo>
                    <a:pt x="192546" y="698"/>
                    <a:pt x="698" y="192543"/>
                    <a:pt x="698" y="429207"/>
                  </a:cubicBezTo>
                  <a:cubicBezTo>
                    <a:pt x="951" y="665742"/>
                    <a:pt x="192644" y="857436"/>
                    <a:pt x="429207" y="857712"/>
                  </a:cubicBezTo>
                  <a:close/>
                  <a:moveTo>
                    <a:pt x="429207" y="51112"/>
                  </a:moveTo>
                  <a:cubicBezTo>
                    <a:pt x="638015" y="51112"/>
                    <a:pt x="807301" y="220398"/>
                    <a:pt x="807301" y="429207"/>
                  </a:cubicBezTo>
                  <a:cubicBezTo>
                    <a:pt x="807301" y="638015"/>
                    <a:pt x="638015" y="807301"/>
                    <a:pt x="429207" y="807301"/>
                  </a:cubicBezTo>
                  <a:cubicBezTo>
                    <a:pt x="220398" y="807301"/>
                    <a:pt x="51112" y="638015"/>
                    <a:pt x="51112" y="429207"/>
                  </a:cubicBezTo>
                  <a:cubicBezTo>
                    <a:pt x="51338" y="220472"/>
                    <a:pt x="220499" y="51338"/>
                    <a:pt x="429207" y="51112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PA-任意多边形 4176"/>
            <p:cNvSpPr/>
            <p:nvPr>
              <p:custDataLst>
                <p:tags r:id="rId27"/>
              </p:custDataLst>
            </p:nvPr>
          </p:nvSpPr>
          <p:spPr>
            <a:xfrm>
              <a:off x="5011456" y="31591370"/>
              <a:ext cx="232172" cy="130969"/>
            </a:xfrm>
            <a:custGeom>
              <a:avLst/>
              <a:gdLst>
                <a:gd name="connsiteX0" fmla="*/ 698 w 232171"/>
                <a:gd name="connsiteY0" fmla="*/ 132425 h 130968"/>
                <a:gd name="connsiteX1" fmla="*/ 232292 w 232171"/>
                <a:gd name="connsiteY1" fmla="*/ 36339 h 130968"/>
                <a:gd name="connsiteX2" fmla="*/ 196651 w 232171"/>
                <a:gd name="connsiteY2" fmla="*/ 698 h 130968"/>
                <a:gd name="connsiteX3" fmla="*/ 698 w 232171"/>
                <a:gd name="connsiteY3" fmla="*/ 82014 h 130968"/>
                <a:gd name="connsiteX4" fmla="*/ 698 w 232171"/>
                <a:gd name="connsiteY4" fmla="*/ 132425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71" h="130968">
                  <a:moveTo>
                    <a:pt x="698" y="132425"/>
                  </a:moveTo>
                  <a:cubicBezTo>
                    <a:pt x="87634" y="132601"/>
                    <a:pt x="171017" y="98019"/>
                    <a:pt x="232292" y="36339"/>
                  </a:cubicBezTo>
                  <a:lnTo>
                    <a:pt x="196651" y="698"/>
                  </a:lnTo>
                  <a:cubicBezTo>
                    <a:pt x="144802" y="52874"/>
                    <a:pt x="74248" y="82163"/>
                    <a:pt x="698" y="82014"/>
                  </a:cubicBezTo>
                  <a:lnTo>
                    <a:pt x="698" y="132425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PA-任意多边形 4177"/>
            <p:cNvSpPr/>
            <p:nvPr>
              <p:custDataLst>
                <p:tags r:id="rId28"/>
              </p:custDataLst>
            </p:nvPr>
          </p:nvSpPr>
          <p:spPr>
            <a:xfrm>
              <a:off x="4856713" y="31639793"/>
              <a:ext cx="86320" cy="71438"/>
            </a:xfrm>
            <a:custGeom>
              <a:avLst/>
              <a:gdLst>
                <a:gd name="connsiteX0" fmla="*/ 698 w 86320"/>
                <a:gd name="connsiteY0" fmla="*/ 45111 h 71437"/>
                <a:gd name="connsiteX1" fmla="*/ 73519 w 86320"/>
                <a:gd name="connsiteY1" fmla="*/ 73620 h 71437"/>
                <a:gd name="connsiteX2" fmla="*/ 86122 w 86320"/>
                <a:gd name="connsiteY2" fmla="*/ 24820 h 71437"/>
                <a:gd name="connsiteX3" fmla="*/ 24593 w 86320"/>
                <a:gd name="connsiteY3" fmla="*/ 698 h 71437"/>
                <a:gd name="connsiteX4" fmla="*/ 698 w 86320"/>
                <a:gd name="connsiteY4" fmla="*/ 45111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20" h="71437">
                  <a:moveTo>
                    <a:pt x="698" y="45111"/>
                  </a:moveTo>
                  <a:cubicBezTo>
                    <a:pt x="23736" y="57511"/>
                    <a:pt x="48186" y="67090"/>
                    <a:pt x="73519" y="73620"/>
                  </a:cubicBezTo>
                  <a:lnTo>
                    <a:pt x="86122" y="24820"/>
                  </a:lnTo>
                  <a:cubicBezTo>
                    <a:pt x="64721" y="19274"/>
                    <a:pt x="44051" y="11184"/>
                    <a:pt x="24593" y="698"/>
                  </a:cubicBezTo>
                  <a:lnTo>
                    <a:pt x="698" y="4511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29" name="直接连接符 28"/>
          <p:cNvCxnSpPr/>
          <p:nvPr>
            <p:custDataLst>
              <p:tags r:id="rId29"/>
            </p:custDataLst>
          </p:nvPr>
        </p:nvCxnSpPr>
        <p:spPr>
          <a:xfrm>
            <a:off x="3466328" y="194275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0" name="直接连接符 29"/>
          <p:cNvCxnSpPr/>
          <p:nvPr>
            <p:custDataLst>
              <p:tags r:id="rId30"/>
            </p:custDataLst>
          </p:nvPr>
        </p:nvCxnSpPr>
        <p:spPr>
          <a:xfrm>
            <a:off x="3466328" y="252069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1" name="直接连接符 30"/>
          <p:cNvCxnSpPr/>
          <p:nvPr>
            <p:custDataLst>
              <p:tags r:id="rId31"/>
            </p:custDataLst>
          </p:nvPr>
        </p:nvCxnSpPr>
        <p:spPr>
          <a:xfrm>
            <a:off x="3466328" y="309863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2" name="直接连接符 31"/>
          <p:cNvCxnSpPr/>
          <p:nvPr>
            <p:custDataLst>
              <p:tags r:id="rId32"/>
            </p:custDataLst>
          </p:nvPr>
        </p:nvCxnSpPr>
        <p:spPr>
          <a:xfrm>
            <a:off x="3466328" y="367657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sp>
        <p:nvSpPr>
          <p:cNvPr id="24" name="矩形 23"/>
          <p:cNvSpPr/>
          <p:nvPr>
            <p:custDataLst>
              <p:tags r:id="rId33"/>
            </p:custDataLst>
          </p:nvPr>
        </p:nvSpPr>
        <p:spPr>
          <a:xfrm>
            <a:off x="403225" y="1139825"/>
            <a:ext cx="3249930" cy="33369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rot="0" spcFirstLastPara="0" vertOverflow="overflow" horzOverflow="overflow" vert="horz" wrap="square" lIns="68580" tIns="34290" rIns="29700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da-DK" altLang="zh-CN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64"/>
          <p:cNvSpPr/>
          <p:nvPr>
            <p:custDataLst>
              <p:tags r:id="rId34"/>
            </p:custDataLst>
          </p:nvPr>
        </p:nvSpPr>
        <p:spPr>
          <a:xfrm>
            <a:off x="403285" y="1144540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lstStyle/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任意多边形 65"/>
          <p:cNvSpPr/>
          <p:nvPr>
            <p:custDataLst>
              <p:tags r:id="rId35"/>
            </p:custDataLst>
          </p:nvPr>
        </p:nvSpPr>
        <p:spPr>
          <a:xfrm flipV="1">
            <a:off x="403285" y="4327816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lstStyle/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66"/>
          <p:cNvSpPr/>
          <p:nvPr>
            <p:custDataLst>
              <p:tags r:id="rId36"/>
            </p:custDataLst>
          </p:nvPr>
        </p:nvSpPr>
        <p:spPr>
          <a:xfrm flipH="1">
            <a:off x="3504472" y="1140122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lstStyle/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67"/>
          <p:cNvSpPr/>
          <p:nvPr>
            <p:custDataLst>
              <p:tags r:id="rId37"/>
            </p:custDataLst>
          </p:nvPr>
        </p:nvSpPr>
        <p:spPr>
          <a:xfrm flipH="1" flipV="1">
            <a:off x="3504472" y="4334177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lstStyle/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圆角矩形 18"/>
          <p:cNvSpPr/>
          <p:nvPr>
            <p:custDataLst>
              <p:tags r:id="rId38"/>
            </p:custDataLst>
          </p:nvPr>
        </p:nvSpPr>
        <p:spPr>
          <a:xfrm>
            <a:off x="3887341" y="1718527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F74AD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、在文化建设方案的审核上，鼓励差异化建设，避免趋同。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圆角矩形 45"/>
          <p:cNvSpPr/>
          <p:nvPr>
            <p:custDataLst>
              <p:tags r:id="rId39"/>
            </p:custDataLst>
          </p:nvPr>
        </p:nvSpPr>
        <p:spPr>
          <a:xfrm>
            <a:off x="3887341" y="2295660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3498D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lstStyle/>
          <a:p>
            <a:pPr algn="l">
              <a:lnSpc>
                <a:spcPct val="120000"/>
              </a:lnSpc>
            </a:pP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积极组织书院文化建设调研、讲座、实例分析等活动，帮助书院找准定位。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圆角矩形 53"/>
          <p:cNvSpPr/>
          <p:nvPr>
            <p:custDataLst>
              <p:tags r:id="rId40"/>
            </p:custDataLst>
          </p:nvPr>
        </p:nvSpPr>
        <p:spPr>
          <a:xfrm>
            <a:off x="3887341" y="2875331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AA3AA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lstStyle/>
          <a:p>
            <a:pPr algn="l">
              <a:lnSpc>
                <a:spcPct val="120000"/>
              </a:lnSpc>
            </a:pP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、对定位明确，条件优厚的书院文化建设项目加大扶持力度，打造精品工程。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圆角矩形 61"/>
          <p:cNvSpPr/>
          <p:nvPr>
            <p:custDataLst>
              <p:tags r:id="rId41"/>
            </p:custDataLst>
          </p:nvPr>
        </p:nvSpPr>
        <p:spPr>
          <a:xfrm>
            <a:off x="3887341" y="3453733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69A35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、发挥各书院“校园文化建设”学生机构作用，协助书院完善文化设施、场所的管理，维护。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42"/>
            </p:custDataLst>
          </p:nvPr>
        </p:nvSpPr>
        <p:spPr>
          <a:xfrm>
            <a:off x="3838869" y="189365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/>
          <p:nvPr>
            <p:custDataLst>
              <p:tags r:id="rId43"/>
            </p:custDataLst>
          </p:nvPr>
        </p:nvSpPr>
        <p:spPr>
          <a:xfrm>
            <a:off x="3838869" y="2472224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>
            <p:custDataLst>
              <p:tags r:id="rId44"/>
            </p:custDataLst>
          </p:nvPr>
        </p:nvSpPr>
        <p:spPr>
          <a:xfrm>
            <a:off x="3838869" y="3048779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45"/>
            </p:custDataLst>
          </p:nvPr>
        </p:nvSpPr>
        <p:spPr>
          <a:xfrm>
            <a:off x="3838869" y="362672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6"/>
            </p:custDataLst>
          </p:nvPr>
        </p:nvSpPr>
        <p:spPr>
          <a:xfrm>
            <a:off x="404495" y="1229995"/>
            <a:ext cx="3248660" cy="309753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8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b="1" spc="30" dirty="0">
                <a:ln w="3175">
                  <a:noFill/>
                  <a:prstDash val="dash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发现问题：</a:t>
            </a:r>
            <a:endParaRPr lang="zh-CN" altLang="en-US" sz="1000" b="1" spc="30" dirty="0">
              <a:ln w="3175">
                <a:noFill/>
                <a:prstDash val="dash"/>
              </a:ln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00" b="1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虽然各书院文化特色已明确，但各书院文化建设仍然趋于雷同，文化特色不够鲜明</a:t>
            </a:r>
            <a:endParaRPr lang="zh-CN" altLang="en-US" sz="1000" b="1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“双院制” 改革希望书院发展的差异化，差异化的通识教育学科，差异化的书院文化。让三全莘莘学子多一份选择，多一次历练。</a:t>
            </a:r>
            <a:endParaRPr lang="en-US" altLang="zh-CN" sz="10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各书院文化建设步伐过快，精品太少</a:t>
            </a:r>
            <a:endParaRPr lang="en-US" altLang="zh-CN" sz="1000" b="1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学务部的统筹管理加快了书院文化建设步伐，各书院已基本完成通识教育学科及功能区建设，且已经开启书院文化建设的提升工程，但文化建设是一个长期而曲折的过程，不可能一蹴而就，书院文化建设并没有完成，而下一步书院文化建设也应进驻精品时代，放缓步伐，打造精品。</a:t>
            </a:r>
            <a:endParaRPr lang="zh-CN" altLang="en-US" sz="1000" spc="30" dirty="0">
              <a:solidFill>
                <a:srgbClr val="0070C0"/>
              </a:solidFill>
              <a:uFillTx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8700" y="1718310"/>
            <a:ext cx="367030" cy="2211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         改         措          施</a:t>
            </a:r>
            <a:endParaRPr lang="zh-CN" altLang="en-US" sz="12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"/>
          <p:cNvSpPr txBox="1"/>
          <p:nvPr>
            <p:custDataLst>
              <p:tags r:id="rId1"/>
            </p:custDataLst>
          </p:nvPr>
        </p:nvSpPr>
        <p:spPr>
          <a:xfrm>
            <a:off x="554990" y="389890"/>
            <a:ext cx="1736090" cy="392430"/>
          </a:xfrm>
          <a:prstGeom prst="rect">
            <a:avLst/>
          </a:prstGeom>
          <a:noFill/>
        </p:spPr>
        <p:txBody>
          <a:bodyPr wrap="square" bIns="0" rtlCol="0">
            <a:normAutofit fontScale="80000"/>
          </a:bodyPr>
          <a:lstStyle/>
          <a:p>
            <a:pPr defTabSz="457200">
              <a:lnSpc>
                <a:spcPct val="120000"/>
              </a:lnSpc>
            </a:pPr>
            <a:r>
              <a:rPr lang="zh-CN" altLang="en-US" sz="21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zh-CN" altLang="en-US" sz="21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5158" y="1128078"/>
            <a:ext cx="8060055" cy="3458051"/>
            <a:chOff x="1151" y="1865"/>
            <a:chExt cx="16924" cy="7261"/>
          </a:xfrm>
        </p:grpSpPr>
        <p:sp>
          <p:nvSpPr>
            <p:cNvPr id="15" name="矩形 14"/>
            <p:cNvSpPr/>
            <p:nvPr>
              <p:custDataLst>
                <p:tags r:id="rId2"/>
              </p:custDataLst>
            </p:nvPr>
          </p:nvSpPr>
          <p:spPr>
            <a:xfrm rot="16200000">
              <a:off x="15462" y="4310"/>
              <a:ext cx="2268" cy="271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rmAutofit/>
            </a:bodyPr>
            <a:lstStyle/>
            <a:p>
              <a:pPr lvl="0" algn="ctr" defTabSz="457200">
                <a:lnSpc>
                  <a:spcPct val="120000"/>
                </a:lnSpc>
                <a:buClrTx/>
                <a:buSzTx/>
                <a:buFontTx/>
              </a:pPr>
              <a:endParaRPr lang="zh-CN" altLang="en-US" sz="27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" name="任意形状 23"/>
            <p:cNvSpPr/>
            <p:nvPr>
              <p:custDataLst>
                <p:tags r:id="rId3"/>
              </p:custDataLst>
            </p:nvPr>
          </p:nvSpPr>
          <p:spPr>
            <a:xfrm rot="16200000">
              <a:off x="12760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8"/>
                <a:gd name="connsiteX1" fmla="*/ 1440001 w 1440001"/>
                <a:gd name="connsiteY1" fmla="*/ 1724836 h 1864578"/>
                <a:gd name="connsiteX2" fmla="*/ 807339 w 1440001"/>
                <a:gd name="connsiteY2" fmla="*/ 1724836 h 1864578"/>
                <a:gd name="connsiteX3" fmla="*/ 720000 w 1440001"/>
                <a:gd name="connsiteY3" fmla="*/ 1864578 h 1864578"/>
                <a:gd name="connsiteX4" fmla="*/ 632662 w 1440001"/>
                <a:gd name="connsiteY4" fmla="*/ 1724836 h 1864578"/>
                <a:gd name="connsiteX5" fmla="*/ 0 w 1440001"/>
                <a:gd name="connsiteY5" fmla="*/ 1724836 h 1864578"/>
                <a:gd name="connsiteX6" fmla="*/ 0 w 1440001"/>
                <a:gd name="connsiteY6" fmla="*/ 0 h 18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8">
                  <a:moveTo>
                    <a:pt x="1440001" y="0"/>
                  </a:moveTo>
                  <a:lnTo>
                    <a:pt x="1440001" y="1724836"/>
                  </a:lnTo>
                  <a:lnTo>
                    <a:pt x="807339" y="1724836"/>
                  </a:lnTo>
                  <a:lnTo>
                    <a:pt x="720000" y="1864578"/>
                  </a:lnTo>
                  <a:lnTo>
                    <a:pt x="632662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rmAutofit/>
            </a:bodyPr>
            <a:lstStyle/>
            <a:p>
              <a:pPr lvl="0" algn="ctr" defTabSz="457200">
                <a:lnSpc>
                  <a:spcPct val="120000"/>
                </a:lnSpc>
                <a:buClrTx/>
                <a:buSzTx/>
                <a:buFontTx/>
              </a:pPr>
              <a:endParaRPr lang="zh-CN" altLang="en-US" sz="27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3" name="任意形状 22"/>
            <p:cNvSpPr/>
            <p:nvPr>
              <p:custDataLst>
                <p:tags r:id="rId4"/>
              </p:custDataLst>
            </p:nvPr>
          </p:nvSpPr>
          <p:spPr>
            <a:xfrm rot="16200000">
              <a:off x="9949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8"/>
                <a:gd name="connsiteX1" fmla="*/ 1440001 w 1440001"/>
                <a:gd name="connsiteY1" fmla="*/ 1724836 h 1864578"/>
                <a:gd name="connsiteX2" fmla="*/ 807339 w 1440001"/>
                <a:gd name="connsiteY2" fmla="*/ 1724836 h 1864578"/>
                <a:gd name="connsiteX3" fmla="*/ 720000 w 1440001"/>
                <a:gd name="connsiteY3" fmla="*/ 1864578 h 1864578"/>
                <a:gd name="connsiteX4" fmla="*/ 632662 w 1440001"/>
                <a:gd name="connsiteY4" fmla="*/ 1724836 h 1864578"/>
                <a:gd name="connsiteX5" fmla="*/ 0 w 1440001"/>
                <a:gd name="connsiteY5" fmla="*/ 1724836 h 1864578"/>
                <a:gd name="connsiteX6" fmla="*/ 0 w 1440001"/>
                <a:gd name="connsiteY6" fmla="*/ 0 h 18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8">
                  <a:moveTo>
                    <a:pt x="1440001" y="0"/>
                  </a:moveTo>
                  <a:lnTo>
                    <a:pt x="1440001" y="1724836"/>
                  </a:lnTo>
                  <a:lnTo>
                    <a:pt x="807339" y="1724836"/>
                  </a:lnTo>
                  <a:lnTo>
                    <a:pt x="720000" y="1864578"/>
                  </a:lnTo>
                  <a:lnTo>
                    <a:pt x="632662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rmAutofit/>
            </a:bodyPr>
            <a:lstStyle/>
            <a:p>
              <a:pPr lvl="0" algn="ctr" defTabSz="457200">
                <a:lnSpc>
                  <a:spcPct val="120000"/>
                </a:lnSpc>
                <a:buClrTx/>
                <a:buSzTx/>
                <a:buFontTx/>
              </a:pPr>
              <a:endParaRPr lang="zh-CN" altLang="en-US" sz="27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" name="任意形状 21"/>
            <p:cNvSpPr/>
            <p:nvPr>
              <p:custDataLst>
                <p:tags r:id="rId5"/>
              </p:custDataLst>
            </p:nvPr>
          </p:nvSpPr>
          <p:spPr>
            <a:xfrm rot="16200000">
              <a:off x="7138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8"/>
                <a:gd name="connsiteX1" fmla="*/ 1440001 w 1440001"/>
                <a:gd name="connsiteY1" fmla="*/ 1724836 h 1864578"/>
                <a:gd name="connsiteX2" fmla="*/ 807339 w 1440001"/>
                <a:gd name="connsiteY2" fmla="*/ 1724836 h 1864578"/>
                <a:gd name="connsiteX3" fmla="*/ 720001 w 1440001"/>
                <a:gd name="connsiteY3" fmla="*/ 1864578 h 1864578"/>
                <a:gd name="connsiteX4" fmla="*/ 632662 w 1440001"/>
                <a:gd name="connsiteY4" fmla="*/ 1724836 h 1864578"/>
                <a:gd name="connsiteX5" fmla="*/ 0 w 1440001"/>
                <a:gd name="connsiteY5" fmla="*/ 1724836 h 1864578"/>
                <a:gd name="connsiteX6" fmla="*/ 0 w 1440001"/>
                <a:gd name="connsiteY6" fmla="*/ 0 h 18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8">
                  <a:moveTo>
                    <a:pt x="1440001" y="0"/>
                  </a:moveTo>
                  <a:lnTo>
                    <a:pt x="1440001" y="1724836"/>
                  </a:lnTo>
                  <a:lnTo>
                    <a:pt x="807339" y="1724836"/>
                  </a:lnTo>
                  <a:lnTo>
                    <a:pt x="720001" y="1864578"/>
                  </a:lnTo>
                  <a:lnTo>
                    <a:pt x="632662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rmAutofit/>
            </a:bodyPr>
            <a:lstStyle/>
            <a:p>
              <a:pPr lvl="0" algn="ctr" defTabSz="457200">
                <a:lnSpc>
                  <a:spcPct val="120000"/>
                </a:lnSpc>
                <a:buClrTx/>
                <a:buSzTx/>
                <a:buFontTx/>
              </a:pPr>
              <a:endParaRPr lang="zh-CN" altLang="en-US" sz="27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任意形状 20"/>
            <p:cNvSpPr/>
            <p:nvPr>
              <p:custDataLst>
                <p:tags r:id="rId6"/>
              </p:custDataLst>
            </p:nvPr>
          </p:nvSpPr>
          <p:spPr>
            <a:xfrm rot="16200000">
              <a:off x="4326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7"/>
                <a:gd name="connsiteX1" fmla="*/ 1440001 w 1440001"/>
                <a:gd name="connsiteY1" fmla="*/ 1724836 h 1864577"/>
                <a:gd name="connsiteX2" fmla="*/ 807339 w 1440001"/>
                <a:gd name="connsiteY2" fmla="*/ 1724836 h 1864577"/>
                <a:gd name="connsiteX3" fmla="*/ 720000 w 1440001"/>
                <a:gd name="connsiteY3" fmla="*/ 1864577 h 1864577"/>
                <a:gd name="connsiteX4" fmla="*/ 632662 w 1440001"/>
                <a:gd name="connsiteY4" fmla="*/ 1724836 h 1864577"/>
                <a:gd name="connsiteX5" fmla="*/ 0 w 1440001"/>
                <a:gd name="connsiteY5" fmla="*/ 1724836 h 1864577"/>
                <a:gd name="connsiteX6" fmla="*/ 0 w 1440001"/>
                <a:gd name="connsiteY6" fmla="*/ 0 h 186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7">
                  <a:moveTo>
                    <a:pt x="1440001" y="0"/>
                  </a:moveTo>
                  <a:lnTo>
                    <a:pt x="1440001" y="1724836"/>
                  </a:lnTo>
                  <a:lnTo>
                    <a:pt x="807339" y="1724836"/>
                  </a:lnTo>
                  <a:lnTo>
                    <a:pt x="720000" y="1864577"/>
                  </a:lnTo>
                  <a:lnTo>
                    <a:pt x="632662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wrap="square" rtlCol="0" anchor="ctr">
              <a:normAutofit/>
            </a:bodyPr>
            <a:lstStyle/>
            <a:p>
              <a:pPr algn="ctr" defTabSz="457200">
                <a:lnSpc>
                  <a:spcPct val="120000"/>
                </a:lnSpc>
              </a:pPr>
              <a:endParaRPr lang="zh-CN" altLang="en-US" sz="2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形状 19"/>
            <p:cNvSpPr/>
            <p:nvPr>
              <p:custDataLst>
                <p:tags r:id="rId7"/>
              </p:custDataLst>
            </p:nvPr>
          </p:nvSpPr>
          <p:spPr>
            <a:xfrm rot="16200000">
              <a:off x="1485" y="4200"/>
              <a:ext cx="2268" cy="2936"/>
            </a:xfrm>
            <a:custGeom>
              <a:avLst/>
              <a:gdLst>
                <a:gd name="connsiteX0" fmla="*/ 1440001 w 1440001"/>
                <a:gd name="connsiteY0" fmla="*/ 0 h 1864577"/>
                <a:gd name="connsiteX1" fmla="*/ 1440001 w 1440001"/>
                <a:gd name="connsiteY1" fmla="*/ 1724836 h 1864577"/>
                <a:gd name="connsiteX2" fmla="*/ 807338 w 1440001"/>
                <a:gd name="connsiteY2" fmla="*/ 1724836 h 1864577"/>
                <a:gd name="connsiteX3" fmla="*/ 720000 w 1440001"/>
                <a:gd name="connsiteY3" fmla="*/ 1864577 h 1864577"/>
                <a:gd name="connsiteX4" fmla="*/ 632663 w 1440001"/>
                <a:gd name="connsiteY4" fmla="*/ 1724836 h 1864577"/>
                <a:gd name="connsiteX5" fmla="*/ 0 w 1440001"/>
                <a:gd name="connsiteY5" fmla="*/ 1724836 h 1864577"/>
                <a:gd name="connsiteX6" fmla="*/ 0 w 1440001"/>
                <a:gd name="connsiteY6" fmla="*/ 0 h 186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1" h="1864577">
                  <a:moveTo>
                    <a:pt x="1440001" y="0"/>
                  </a:moveTo>
                  <a:lnTo>
                    <a:pt x="1440001" y="1724836"/>
                  </a:lnTo>
                  <a:lnTo>
                    <a:pt x="807338" y="1724836"/>
                  </a:lnTo>
                  <a:lnTo>
                    <a:pt x="720000" y="1864577"/>
                  </a:lnTo>
                  <a:lnTo>
                    <a:pt x="632663" y="1724836"/>
                  </a:lnTo>
                  <a:lnTo>
                    <a:pt x="0" y="1724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FFFFFF"/>
              </a:solidFill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wrap="square" rtlCol="0" anchor="ctr">
              <a:normAutofit/>
            </a:bodyPr>
            <a:lstStyle/>
            <a:p>
              <a:pPr algn="ctr" defTabSz="457200">
                <a:lnSpc>
                  <a:spcPct val="120000"/>
                </a:lnSpc>
              </a:pPr>
              <a:endParaRPr lang="zh-CN" altLang="en-US" sz="2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形状 3"/>
            <p:cNvSpPr/>
            <p:nvPr>
              <p:custDataLst>
                <p:tags r:id="rId8"/>
              </p:custDataLst>
            </p:nvPr>
          </p:nvSpPr>
          <p:spPr>
            <a:xfrm>
              <a:off x="1724" y="4534"/>
              <a:ext cx="2024" cy="2268"/>
            </a:xfrm>
            <a:custGeom>
              <a:avLst/>
              <a:gdLst>
                <a:gd name="connsiteX0" fmla="*/ 0 w 1285002"/>
                <a:gd name="connsiteY0" fmla="*/ 0 h 1440000"/>
                <a:gd name="connsiteX1" fmla="*/ 1285002 w 1285002"/>
                <a:gd name="connsiteY1" fmla="*/ 0 h 1440000"/>
                <a:gd name="connsiteX2" fmla="*/ 1285002 w 1285002"/>
                <a:gd name="connsiteY2" fmla="*/ 1440000 h 1440000"/>
                <a:gd name="connsiteX3" fmla="*/ 0 w 1285002"/>
                <a:gd name="connsiteY3" fmla="*/ 1440000 h 1440000"/>
                <a:gd name="connsiteX4" fmla="*/ 0 w 1285002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02" h="1440000">
                  <a:moveTo>
                    <a:pt x="0" y="0"/>
                  </a:moveTo>
                  <a:lnTo>
                    <a:pt x="1285002" y="0"/>
                  </a:lnTo>
                  <a:lnTo>
                    <a:pt x="1285002" y="1440000"/>
                  </a:lnTo>
                  <a:lnTo>
                    <a:pt x="0" y="14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rgbClr val="2196F3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 spcFirstLastPara="0" vert="horz" wrap="square" lIns="0" tIns="113157" rIns="0" bIns="0" numCol="1" spcCol="1270" anchor="t" anchorCtr="0">
              <a:normAutofit/>
            </a:bodyPr>
            <a:lstStyle/>
            <a:p>
              <a:pPr defTabSz="19558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形状 10"/>
            <p:cNvSpPr/>
            <p:nvPr>
              <p:custDataLst>
                <p:tags r:id="rId9"/>
              </p:custDataLst>
            </p:nvPr>
          </p:nvSpPr>
          <p:spPr>
            <a:xfrm>
              <a:off x="10158" y="4534"/>
              <a:ext cx="2024" cy="2268"/>
            </a:xfrm>
            <a:custGeom>
              <a:avLst/>
              <a:gdLst>
                <a:gd name="connsiteX0" fmla="*/ 0 w 1285002"/>
                <a:gd name="connsiteY0" fmla="*/ 0 h 1440000"/>
                <a:gd name="connsiteX1" fmla="*/ 1285002 w 1285002"/>
                <a:gd name="connsiteY1" fmla="*/ 0 h 1440000"/>
                <a:gd name="connsiteX2" fmla="*/ 1285002 w 1285002"/>
                <a:gd name="connsiteY2" fmla="*/ 1440000 h 1440000"/>
                <a:gd name="connsiteX3" fmla="*/ 0 w 1285002"/>
                <a:gd name="connsiteY3" fmla="*/ 1440000 h 1440000"/>
                <a:gd name="connsiteX4" fmla="*/ 0 w 1285002"/>
                <a:gd name="connsiteY4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002" h="1440000">
                  <a:moveTo>
                    <a:pt x="0" y="0"/>
                  </a:moveTo>
                  <a:lnTo>
                    <a:pt x="1285002" y="0"/>
                  </a:lnTo>
                  <a:lnTo>
                    <a:pt x="1285002" y="1440000"/>
                  </a:lnTo>
                  <a:lnTo>
                    <a:pt x="0" y="14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rgbClr val="2196F3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 spcFirstLastPara="0" vert="horz" wrap="square" lIns="0" tIns="113157" rIns="0" bIns="0" numCol="1" spcCol="1270" anchor="t" anchorCtr="0">
              <a:normAutofit/>
            </a:bodyPr>
            <a:lstStyle/>
            <a:p>
              <a:pPr defTabSz="19558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1286" y="5273"/>
              <a:ext cx="2614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35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altLang="en-US" sz="135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1"/>
              </p:custDataLst>
            </p:nvPr>
          </p:nvSpPr>
          <p:spPr>
            <a:xfrm>
              <a:off x="4091" y="5273"/>
              <a:ext cx="2658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35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135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2"/>
              </p:custDataLst>
            </p:nvPr>
          </p:nvSpPr>
          <p:spPr>
            <a:xfrm>
              <a:off x="6893" y="5273"/>
              <a:ext cx="2654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35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135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13"/>
              </p:custDataLst>
            </p:nvPr>
          </p:nvSpPr>
          <p:spPr>
            <a:xfrm>
              <a:off x="9756" y="5280"/>
              <a:ext cx="2572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35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135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15418" y="5273"/>
              <a:ext cx="2490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35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135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5"/>
              </p:custDataLst>
            </p:nvPr>
          </p:nvSpPr>
          <p:spPr>
            <a:xfrm>
              <a:off x="12572" y="5280"/>
              <a:ext cx="2609" cy="72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350" b="1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135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6"/>
              </p:custDataLst>
            </p:nvPr>
          </p:nvSpPr>
          <p:spPr>
            <a:xfrm>
              <a:off x="1161" y="6945"/>
              <a:ext cx="2904" cy="218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l" defTabSz="457200" fontAlgn="auto">
                <a:lnSpc>
                  <a:spcPct val="150000"/>
                </a:lnSpc>
              </a:pPr>
              <a:r>
                <a:rPr lang="zh-CN" altLang="en-US" sz="900" dirty="0">
                  <a:latin typeface="Adobe 黑体 Std R" panose="020B0400000000000000" pitchFamily="34" charset="-122"/>
                  <a:ea typeface="Adobe 黑体 Std R" panose="020B0400000000000000" pitchFamily="34" charset="-122"/>
                  <a:sym typeface="+mn-ea"/>
                </a:rPr>
                <a:t>输入文字</a:t>
              </a:r>
              <a:endParaRPr lang="zh-CN" altLang="en-US" sz="900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17"/>
              </p:custDataLst>
            </p:nvPr>
          </p:nvSpPr>
          <p:spPr>
            <a:xfrm>
              <a:off x="12426" y="6813"/>
              <a:ext cx="2698" cy="21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indent="0" fontAlgn="auto">
                <a:lnSpc>
                  <a:spcPct val="150000"/>
                </a:lnSpc>
                <a:buNone/>
              </a:pPr>
              <a:r>
                <a:rPr lang="zh-CN" altLang="zh-CN" sz="900" dirty="0">
                  <a:latin typeface="Adobe 黑体 Std R" panose="020B0400000000000000" pitchFamily="34" charset="-122"/>
                  <a:ea typeface="Adobe 黑体 Std R" panose="020B0400000000000000" pitchFamily="34" charset="-122"/>
                  <a:sym typeface="+mn-ea"/>
                </a:rPr>
                <a:t>输入文字</a:t>
              </a:r>
              <a:endParaRPr lang="zh-CN" altLang="zh-CN" sz="9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18"/>
              </p:custDataLst>
            </p:nvPr>
          </p:nvSpPr>
          <p:spPr>
            <a:xfrm>
              <a:off x="3967" y="1964"/>
              <a:ext cx="2917" cy="2181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lstStyle/>
            <a:p>
              <a:pPr algn="l" defTabSz="457200" fontAlgn="auto">
                <a:lnSpc>
                  <a:spcPct val="150000"/>
                </a:lnSpc>
              </a:pPr>
              <a:r>
                <a:rPr lang="zh-CN" altLang="en-US" sz="900" dirty="0">
                  <a:latin typeface="Adobe 黑体 Std R" panose="020B0400000000000000" pitchFamily="34" charset="-122"/>
                  <a:ea typeface="Adobe 黑体 Std R" panose="020B0400000000000000" pitchFamily="34" charset="-122"/>
                  <a:sym typeface="+mn-ea"/>
                </a:rPr>
                <a:t>输入文字</a:t>
              </a:r>
              <a:endParaRPr lang="zh-CN" altLang="en-US" sz="900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19"/>
              </p:custDataLst>
            </p:nvPr>
          </p:nvSpPr>
          <p:spPr>
            <a:xfrm>
              <a:off x="9579" y="1876"/>
              <a:ext cx="2880" cy="2181"/>
            </a:xfrm>
            <a:prstGeom prst="rect">
              <a:avLst/>
            </a:prstGeom>
            <a:noFill/>
          </p:spPr>
          <p:txBody>
            <a:bodyPr wrap="square" rtlCol="0" anchor="b">
              <a:normAutofit lnSpcReduction="10000"/>
            </a:bodyPr>
            <a:lstStyle/>
            <a:p>
              <a:pPr algn="l" defTabSz="457200" fontAlgn="auto">
                <a:lnSpc>
                  <a:spcPct val="150000"/>
                </a:lnSpc>
              </a:pPr>
              <a:r>
                <a:rPr lang="zh-CN" altLang="en-US" sz="900" spc="15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altLang="en-US" sz="900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20"/>
              </p:custDataLst>
            </p:nvPr>
          </p:nvSpPr>
          <p:spPr>
            <a:xfrm>
              <a:off x="15191" y="1865"/>
              <a:ext cx="2884" cy="2181"/>
            </a:xfrm>
            <a:prstGeom prst="rect">
              <a:avLst/>
            </a:prstGeom>
            <a:noFill/>
          </p:spPr>
          <p:txBody>
            <a:bodyPr wrap="square" rtlCol="0" anchor="b">
              <a:normAutofit lnSpcReduction="10000"/>
            </a:bodyPr>
            <a:lstStyle/>
            <a:p>
              <a:pPr algn="l" defTabSz="457200" fontAlgn="auto">
                <a:lnSpc>
                  <a:spcPct val="150000"/>
                </a:lnSpc>
              </a:pPr>
              <a:r>
                <a:rPr lang="zh-CN" altLang="zh-CN" sz="900" dirty="0">
                  <a:latin typeface="Adobe 黑体 Std R" panose="020B0400000000000000" pitchFamily="34" charset="-122"/>
                  <a:ea typeface="Adobe 黑体 Std R" panose="020B0400000000000000" pitchFamily="34" charset="-122"/>
                  <a:sym typeface="+mn-ea"/>
                </a:rPr>
                <a:t>输入文字</a:t>
              </a:r>
              <a:endParaRPr lang="zh-CN" altLang="en-US" sz="900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25158" y="3479324"/>
            <a:ext cx="1284923" cy="10134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1986280" y="1385729"/>
            <a:ext cx="1284923" cy="10134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 18"/>
          <p:cNvSpPr/>
          <p:nvPr/>
        </p:nvSpPr>
        <p:spPr>
          <a:xfrm>
            <a:off x="3317399" y="3479324"/>
            <a:ext cx="1284923" cy="10134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文本框 19"/>
          <p:cNvSpPr txBox="1"/>
          <p:nvPr/>
        </p:nvSpPr>
        <p:spPr>
          <a:xfrm>
            <a:off x="3285966" y="3489801"/>
            <a:ext cx="135255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457200" fontAlgn="auto">
              <a:lnSpc>
                <a:spcPct val="150000"/>
              </a:lnSpc>
            </a:pPr>
            <a:r>
              <a:rPr lang="zh-CN" altLang="en-US" sz="900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+mn-ea"/>
              </a:rPr>
              <a:t>输入文字</a:t>
            </a:r>
            <a:endParaRPr lang="zh-CN" altLang="en-US" sz="900"/>
          </a:p>
        </p:txBody>
      </p:sp>
      <p:sp>
        <p:nvSpPr>
          <p:cNvPr id="21" name="矩形 20"/>
          <p:cNvSpPr/>
          <p:nvPr/>
        </p:nvSpPr>
        <p:spPr>
          <a:xfrm>
            <a:off x="4666615" y="1385729"/>
            <a:ext cx="1284923" cy="10134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7334091" y="1385729"/>
            <a:ext cx="1284923" cy="10134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5994876" y="3471704"/>
            <a:ext cx="1284923" cy="10134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>
            <p:custDataLst>
              <p:tags r:id="rId21"/>
            </p:custDataLst>
          </p:nvPr>
        </p:nvSpPr>
        <p:spPr>
          <a:xfrm>
            <a:off x="0" y="487359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流程图: 延期 28"/>
          <p:cNvSpPr/>
          <p:nvPr>
            <p:custDataLst>
              <p:tags r:id="rId22"/>
            </p:custDataLst>
          </p:nvPr>
        </p:nvSpPr>
        <p:spPr>
          <a:xfrm>
            <a:off x="124454" y="486883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豫北医学院标志组合横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6938" y="1277475"/>
            <a:ext cx="8024964" cy="2685557"/>
            <a:chOff x="809" y="1885"/>
            <a:chExt cx="13407" cy="4487"/>
          </a:xfrm>
        </p:grpSpPr>
        <p:grpSp>
          <p:nvGrpSpPr>
            <p:cNvPr id="17" name="Group 97"/>
            <p:cNvGrpSpPr/>
            <p:nvPr/>
          </p:nvGrpSpPr>
          <p:grpSpPr>
            <a:xfrm>
              <a:off x="809" y="2336"/>
              <a:ext cx="3854" cy="526"/>
              <a:chOff x="216832" y="1807762"/>
              <a:chExt cx="3961732" cy="512746"/>
            </a:xfrm>
          </p:grpSpPr>
          <p:sp>
            <p:nvSpPr>
              <p:cNvPr id="40" name="TextBox 95"/>
              <p:cNvSpPr txBox="1"/>
              <p:nvPr/>
            </p:nvSpPr>
            <p:spPr>
              <a:xfrm>
                <a:off x="2761600" y="1924635"/>
                <a:ext cx="250883" cy="3958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endParaRPr lang="en-GB" altLang="zh-CN" sz="1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Rectangle 96"/>
              <p:cNvSpPr/>
              <p:nvPr/>
            </p:nvSpPr>
            <p:spPr>
              <a:xfrm>
                <a:off x="216832" y="1807762"/>
                <a:ext cx="3961732" cy="279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l" fontAlgn="auto">
                  <a:lnSpc>
                    <a:spcPct val="140000"/>
                  </a:lnSpc>
                </a:pPr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输入文字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............................................................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Rectangle 100"/>
            <p:cNvSpPr/>
            <p:nvPr/>
          </p:nvSpPr>
          <p:spPr>
            <a:xfrm>
              <a:off x="5361" y="2335"/>
              <a:ext cx="3976" cy="49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............................................................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107"/>
            <p:cNvGrpSpPr/>
            <p:nvPr/>
          </p:nvGrpSpPr>
          <p:grpSpPr>
            <a:xfrm>
              <a:off x="2530" y="5626"/>
              <a:ext cx="3989" cy="735"/>
              <a:chOff x="-8717473" y="3176564"/>
              <a:chExt cx="4986306" cy="716556"/>
            </a:xfrm>
          </p:grpSpPr>
          <p:sp>
            <p:nvSpPr>
              <p:cNvPr id="60" name="TextBox 108"/>
              <p:cNvSpPr txBox="1"/>
              <p:nvPr/>
            </p:nvSpPr>
            <p:spPr>
              <a:xfrm>
                <a:off x="-7447642" y="3176564"/>
                <a:ext cx="2747473" cy="3597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GB" sz="1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输入文字</a:t>
                </a:r>
                <a:endPara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Rectangle 109"/>
              <p:cNvSpPr/>
              <p:nvPr/>
            </p:nvSpPr>
            <p:spPr>
              <a:xfrm>
                <a:off x="-8717473" y="3613971"/>
                <a:ext cx="4986306" cy="27914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l" fontAlgn="auto">
                  <a:lnSpc>
                    <a:spcPct val="140000"/>
                  </a:lnSpc>
                </a:pPr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输入文字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............................................................</a:t>
                </a:r>
                <a:endParaRPr lang="zh-CN" altLang="en-US" sz="800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37" name="直接连接符 136"/>
            <p:cNvCxnSpPr>
              <a:stCxn id="152" idx="5"/>
              <a:endCxn id="148" idx="1"/>
            </p:cNvCxnSpPr>
            <p:nvPr>
              <p:custDataLst>
                <p:tags r:id="rId1"/>
              </p:custDataLst>
            </p:nvPr>
          </p:nvCxnSpPr>
          <p:spPr>
            <a:xfrm>
              <a:off x="2564" y="4454"/>
              <a:ext cx="1590" cy="245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38" name="直接连接符 137"/>
            <p:cNvCxnSpPr>
              <a:stCxn id="148" idx="7"/>
              <a:endCxn id="144" idx="3"/>
            </p:cNvCxnSpPr>
            <p:nvPr>
              <p:custDataLst>
                <p:tags r:id="rId2"/>
              </p:custDataLst>
            </p:nvPr>
          </p:nvCxnSpPr>
          <p:spPr>
            <a:xfrm flipV="1">
              <a:off x="4856" y="4484"/>
              <a:ext cx="1806" cy="215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cxnSp>
          <p:nvCxnSpPr>
            <p:cNvPr id="139" name="直接连接符 138"/>
            <p:cNvCxnSpPr>
              <a:stCxn id="145" idx="5"/>
              <a:endCxn id="140" idx="1"/>
            </p:cNvCxnSpPr>
            <p:nvPr>
              <p:custDataLst>
                <p:tags r:id="rId3"/>
              </p:custDataLst>
            </p:nvPr>
          </p:nvCxnSpPr>
          <p:spPr>
            <a:xfrm>
              <a:off x="7305" y="4424"/>
              <a:ext cx="2033" cy="304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sp>
          <p:nvSpPr>
            <p:cNvPr id="140" name="椭圆 139"/>
            <p:cNvSpPr/>
            <p:nvPr>
              <p:custDataLst>
                <p:tags r:id="rId4"/>
              </p:custDataLst>
            </p:nvPr>
          </p:nvSpPr>
          <p:spPr>
            <a:xfrm>
              <a:off x="9193" y="4583"/>
              <a:ext cx="992" cy="992"/>
            </a:xfrm>
            <a:prstGeom prst="ellipse">
              <a:avLst/>
            </a:prstGeom>
            <a:solidFill>
              <a:srgbClr val="69A35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椭圆 140"/>
            <p:cNvSpPr/>
            <p:nvPr>
              <p:custDataLst>
                <p:tags r:id="rId5"/>
              </p:custDataLst>
            </p:nvPr>
          </p:nvSpPr>
          <p:spPr>
            <a:xfrm>
              <a:off x="9277" y="4667"/>
              <a:ext cx="825" cy="825"/>
            </a:xfrm>
            <a:prstGeom prst="ellipse">
              <a:avLst/>
            </a:prstGeom>
            <a:solidFill>
              <a:srgbClr val="69A35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椭圆 141"/>
            <p:cNvSpPr/>
            <p:nvPr>
              <p:custDataLst>
                <p:tags r:id="rId6"/>
              </p:custDataLst>
            </p:nvPr>
          </p:nvSpPr>
          <p:spPr>
            <a:xfrm>
              <a:off x="9373" y="4763"/>
              <a:ext cx="632" cy="632"/>
            </a:xfrm>
            <a:prstGeom prst="ellipse">
              <a:avLst/>
            </a:prstGeom>
            <a:solidFill>
              <a:srgbClr val="69A35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 fontScale="90000"/>
            </a:bodyPr>
            <a:lstStyle/>
            <a:p>
              <a:pPr algn="ctr"/>
              <a:endParaRPr sz="13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任意多边形 142"/>
            <p:cNvSpPr/>
            <p:nvPr>
              <p:custDataLst>
                <p:tags r:id="rId7"/>
              </p:custDataLst>
            </p:nvPr>
          </p:nvSpPr>
          <p:spPr bwMode="auto">
            <a:xfrm>
              <a:off x="9559" y="4923"/>
              <a:ext cx="260" cy="314"/>
            </a:xfrm>
            <a:custGeom>
              <a:avLst/>
              <a:gdLst>
                <a:gd name="connsiteX0" fmla="*/ 97409 w 421152"/>
                <a:gd name="connsiteY0" fmla="*/ 433798 h 508000"/>
                <a:gd name="connsiteX1" fmla="*/ 80219 w 421152"/>
                <a:gd name="connsiteY1" fmla="*/ 450922 h 508000"/>
                <a:gd name="connsiteX2" fmla="*/ 97409 w 421152"/>
                <a:gd name="connsiteY2" fmla="*/ 465191 h 508000"/>
                <a:gd name="connsiteX3" fmla="*/ 312283 w 421152"/>
                <a:gd name="connsiteY3" fmla="*/ 465191 h 508000"/>
                <a:gd name="connsiteX4" fmla="*/ 326608 w 421152"/>
                <a:gd name="connsiteY4" fmla="*/ 450922 h 508000"/>
                <a:gd name="connsiteX5" fmla="*/ 312283 w 421152"/>
                <a:gd name="connsiteY5" fmla="*/ 433798 h 508000"/>
                <a:gd name="connsiteX6" fmla="*/ 97409 w 421152"/>
                <a:gd name="connsiteY6" fmla="*/ 433798 h 508000"/>
                <a:gd name="connsiteX7" fmla="*/ 51570 w 421152"/>
                <a:gd name="connsiteY7" fmla="*/ 333910 h 508000"/>
                <a:gd name="connsiteX8" fmla="*/ 25785 w 421152"/>
                <a:gd name="connsiteY8" fmla="*/ 362450 h 508000"/>
                <a:gd name="connsiteX9" fmla="*/ 25785 w 421152"/>
                <a:gd name="connsiteY9" fmla="*/ 419528 h 508000"/>
                <a:gd name="connsiteX10" fmla="*/ 42975 w 421152"/>
                <a:gd name="connsiteY10" fmla="*/ 419528 h 508000"/>
                <a:gd name="connsiteX11" fmla="*/ 42975 w 421152"/>
                <a:gd name="connsiteY11" fmla="*/ 396697 h 508000"/>
                <a:gd name="connsiteX12" fmla="*/ 68760 w 421152"/>
                <a:gd name="connsiteY12" fmla="*/ 371011 h 508000"/>
                <a:gd name="connsiteX13" fmla="*/ 352393 w 421152"/>
                <a:gd name="connsiteY13" fmla="*/ 371011 h 508000"/>
                <a:gd name="connsiteX14" fmla="*/ 375312 w 421152"/>
                <a:gd name="connsiteY14" fmla="*/ 396697 h 508000"/>
                <a:gd name="connsiteX15" fmla="*/ 375312 w 421152"/>
                <a:gd name="connsiteY15" fmla="*/ 419528 h 508000"/>
                <a:gd name="connsiteX16" fmla="*/ 383907 w 421152"/>
                <a:gd name="connsiteY16" fmla="*/ 419528 h 508000"/>
                <a:gd name="connsiteX17" fmla="*/ 395367 w 421152"/>
                <a:gd name="connsiteY17" fmla="*/ 388135 h 508000"/>
                <a:gd name="connsiteX18" fmla="*/ 395367 w 421152"/>
                <a:gd name="connsiteY18" fmla="*/ 362450 h 508000"/>
                <a:gd name="connsiteX19" fmla="*/ 369582 w 421152"/>
                <a:gd name="connsiteY19" fmla="*/ 333910 h 508000"/>
                <a:gd name="connsiteX20" fmla="*/ 51570 w 421152"/>
                <a:gd name="connsiteY20" fmla="*/ 333910 h 508000"/>
                <a:gd name="connsiteX21" fmla="*/ 108332 w 421152"/>
                <a:gd name="connsiteY21" fmla="*/ 133246 h 508000"/>
                <a:gd name="connsiteX22" fmla="*/ 323527 w 421152"/>
                <a:gd name="connsiteY22" fmla="*/ 133246 h 508000"/>
                <a:gd name="connsiteX23" fmla="*/ 337873 w 421152"/>
                <a:gd name="connsiteY23" fmla="*/ 147523 h 508000"/>
                <a:gd name="connsiteX24" fmla="*/ 323527 w 421152"/>
                <a:gd name="connsiteY24" fmla="*/ 161799 h 508000"/>
                <a:gd name="connsiteX25" fmla="*/ 108332 w 421152"/>
                <a:gd name="connsiteY25" fmla="*/ 161799 h 508000"/>
                <a:gd name="connsiteX26" fmla="*/ 93986 w 421152"/>
                <a:gd name="connsiteY26" fmla="*/ 147523 h 508000"/>
                <a:gd name="connsiteX27" fmla="*/ 108332 w 421152"/>
                <a:gd name="connsiteY27" fmla="*/ 133246 h 508000"/>
                <a:gd name="connsiteX28" fmla="*/ 68760 w 421152"/>
                <a:gd name="connsiteY28" fmla="*/ 79910 h 508000"/>
                <a:gd name="connsiteX29" fmla="*/ 40110 w 421152"/>
                <a:gd name="connsiteY29" fmla="*/ 108450 h 508000"/>
                <a:gd name="connsiteX30" fmla="*/ 40110 w 421152"/>
                <a:gd name="connsiteY30" fmla="*/ 205483 h 508000"/>
                <a:gd name="connsiteX31" fmla="*/ 68760 w 421152"/>
                <a:gd name="connsiteY31" fmla="*/ 236877 h 508000"/>
                <a:gd name="connsiteX32" fmla="*/ 346663 w 421152"/>
                <a:gd name="connsiteY32" fmla="*/ 236877 h 508000"/>
                <a:gd name="connsiteX33" fmla="*/ 378177 w 421152"/>
                <a:gd name="connsiteY33" fmla="*/ 205483 h 508000"/>
                <a:gd name="connsiteX34" fmla="*/ 378177 w 421152"/>
                <a:gd name="connsiteY34" fmla="*/ 108450 h 508000"/>
                <a:gd name="connsiteX35" fmla="*/ 346663 w 421152"/>
                <a:gd name="connsiteY35" fmla="*/ 79910 h 508000"/>
                <a:gd name="connsiteX36" fmla="*/ 68760 w 421152"/>
                <a:gd name="connsiteY36" fmla="*/ 79910 h 508000"/>
                <a:gd name="connsiteX37" fmla="*/ 83084 w 421152"/>
                <a:gd name="connsiteY37" fmla="*/ 0 h 508000"/>
                <a:gd name="connsiteX38" fmla="*/ 332338 w 421152"/>
                <a:gd name="connsiteY38" fmla="*/ 0 h 508000"/>
                <a:gd name="connsiteX39" fmla="*/ 386772 w 421152"/>
                <a:gd name="connsiteY39" fmla="*/ 19978 h 508000"/>
                <a:gd name="connsiteX40" fmla="*/ 398232 w 421152"/>
                <a:gd name="connsiteY40" fmla="*/ 28540 h 508000"/>
                <a:gd name="connsiteX41" fmla="*/ 421152 w 421152"/>
                <a:gd name="connsiteY41" fmla="*/ 77056 h 508000"/>
                <a:gd name="connsiteX42" fmla="*/ 421152 w 421152"/>
                <a:gd name="connsiteY42" fmla="*/ 413820 h 508000"/>
                <a:gd name="connsiteX43" fmla="*/ 398232 w 421152"/>
                <a:gd name="connsiteY43" fmla="*/ 442360 h 508000"/>
                <a:gd name="connsiteX44" fmla="*/ 375312 w 421152"/>
                <a:gd name="connsiteY44" fmla="*/ 442360 h 508000"/>
                <a:gd name="connsiteX45" fmla="*/ 375312 w 421152"/>
                <a:gd name="connsiteY45" fmla="*/ 476607 h 508000"/>
                <a:gd name="connsiteX46" fmla="*/ 343798 w 421152"/>
                <a:gd name="connsiteY46" fmla="*/ 508000 h 508000"/>
                <a:gd name="connsiteX47" fmla="*/ 71625 w 421152"/>
                <a:gd name="connsiteY47" fmla="*/ 508000 h 508000"/>
                <a:gd name="connsiteX48" fmla="*/ 42975 w 421152"/>
                <a:gd name="connsiteY48" fmla="*/ 476607 h 508000"/>
                <a:gd name="connsiteX49" fmla="*/ 42975 w 421152"/>
                <a:gd name="connsiteY49" fmla="*/ 442360 h 508000"/>
                <a:gd name="connsiteX50" fmla="*/ 20055 w 421152"/>
                <a:gd name="connsiteY50" fmla="*/ 442360 h 508000"/>
                <a:gd name="connsiteX51" fmla="*/ 0 w 421152"/>
                <a:gd name="connsiteY51" fmla="*/ 413820 h 508000"/>
                <a:gd name="connsiteX52" fmla="*/ 0 w 421152"/>
                <a:gd name="connsiteY52" fmla="*/ 77056 h 508000"/>
                <a:gd name="connsiteX53" fmla="*/ 22920 w 421152"/>
                <a:gd name="connsiteY53" fmla="*/ 25686 h 508000"/>
                <a:gd name="connsiteX54" fmla="*/ 28650 w 421152"/>
                <a:gd name="connsiteY54" fmla="*/ 19978 h 508000"/>
                <a:gd name="connsiteX55" fmla="*/ 83084 w 421152"/>
                <a:gd name="connsiteY55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21152" h="508000">
                  <a:moveTo>
                    <a:pt x="97409" y="433798"/>
                  </a:moveTo>
                  <a:cubicBezTo>
                    <a:pt x="88814" y="433798"/>
                    <a:pt x="80219" y="442360"/>
                    <a:pt x="80219" y="450922"/>
                  </a:cubicBezTo>
                  <a:cubicBezTo>
                    <a:pt x="80219" y="459483"/>
                    <a:pt x="88814" y="465191"/>
                    <a:pt x="97409" y="465191"/>
                  </a:cubicBezTo>
                  <a:cubicBezTo>
                    <a:pt x="97409" y="465191"/>
                    <a:pt x="97409" y="465191"/>
                    <a:pt x="312283" y="465191"/>
                  </a:cubicBezTo>
                  <a:cubicBezTo>
                    <a:pt x="320878" y="465191"/>
                    <a:pt x="326608" y="459483"/>
                    <a:pt x="326608" y="450922"/>
                  </a:cubicBezTo>
                  <a:cubicBezTo>
                    <a:pt x="326608" y="442360"/>
                    <a:pt x="320878" y="433798"/>
                    <a:pt x="312283" y="433798"/>
                  </a:cubicBezTo>
                  <a:cubicBezTo>
                    <a:pt x="312283" y="433798"/>
                    <a:pt x="312283" y="433798"/>
                    <a:pt x="97409" y="433798"/>
                  </a:cubicBezTo>
                  <a:close/>
                  <a:moveTo>
                    <a:pt x="51570" y="333910"/>
                  </a:moveTo>
                  <a:cubicBezTo>
                    <a:pt x="37245" y="333910"/>
                    <a:pt x="25785" y="348180"/>
                    <a:pt x="25785" y="362450"/>
                  </a:cubicBezTo>
                  <a:cubicBezTo>
                    <a:pt x="25785" y="362450"/>
                    <a:pt x="25785" y="362450"/>
                    <a:pt x="25785" y="419528"/>
                  </a:cubicBezTo>
                  <a:cubicBezTo>
                    <a:pt x="25785" y="419528"/>
                    <a:pt x="25785" y="419528"/>
                    <a:pt x="42975" y="419528"/>
                  </a:cubicBezTo>
                  <a:cubicBezTo>
                    <a:pt x="42975" y="419528"/>
                    <a:pt x="42975" y="419528"/>
                    <a:pt x="42975" y="396697"/>
                  </a:cubicBezTo>
                  <a:cubicBezTo>
                    <a:pt x="42975" y="382427"/>
                    <a:pt x="54435" y="371011"/>
                    <a:pt x="68760" y="371011"/>
                  </a:cubicBezTo>
                  <a:cubicBezTo>
                    <a:pt x="68760" y="371011"/>
                    <a:pt x="68760" y="371011"/>
                    <a:pt x="352393" y="371011"/>
                  </a:cubicBezTo>
                  <a:cubicBezTo>
                    <a:pt x="363852" y="371011"/>
                    <a:pt x="375312" y="382427"/>
                    <a:pt x="375312" y="396697"/>
                  </a:cubicBezTo>
                  <a:cubicBezTo>
                    <a:pt x="375312" y="396697"/>
                    <a:pt x="375312" y="396697"/>
                    <a:pt x="375312" y="419528"/>
                  </a:cubicBezTo>
                  <a:cubicBezTo>
                    <a:pt x="375312" y="419528"/>
                    <a:pt x="375312" y="419528"/>
                    <a:pt x="383907" y="419528"/>
                  </a:cubicBezTo>
                  <a:cubicBezTo>
                    <a:pt x="389637" y="419528"/>
                    <a:pt x="395367" y="405259"/>
                    <a:pt x="395367" y="388135"/>
                  </a:cubicBezTo>
                  <a:lnTo>
                    <a:pt x="395367" y="362450"/>
                  </a:lnTo>
                  <a:cubicBezTo>
                    <a:pt x="395367" y="348180"/>
                    <a:pt x="383907" y="333910"/>
                    <a:pt x="369582" y="333910"/>
                  </a:cubicBezTo>
                  <a:cubicBezTo>
                    <a:pt x="369582" y="333910"/>
                    <a:pt x="369582" y="333910"/>
                    <a:pt x="51570" y="333910"/>
                  </a:cubicBezTo>
                  <a:close/>
                  <a:moveTo>
                    <a:pt x="108332" y="133246"/>
                  </a:moveTo>
                  <a:cubicBezTo>
                    <a:pt x="108332" y="133246"/>
                    <a:pt x="108332" y="133246"/>
                    <a:pt x="323527" y="133246"/>
                  </a:cubicBezTo>
                  <a:cubicBezTo>
                    <a:pt x="332135" y="133246"/>
                    <a:pt x="337873" y="138957"/>
                    <a:pt x="337873" y="147523"/>
                  </a:cubicBezTo>
                  <a:cubicBezTo>
                    <a:pt x="337873" y="156089"/>
                    <a:pt x="332135" y="161799"/>
                    <a:pt x="323527" y="161799"/>
                  </a:cubicBezTo>
                  <a:cubicBezTo>
                    <a:pt x="323527" y="161799"/>
                    <a:pt x="323527" y="161799"/>
                    <a:pt x="108332" y="161799"/>
                  </a:cubicBezTo>
                  <a:cubicBezTo>
                    <a:pt x="99725" y="161799"/>
                    <a:pt x="93986" y="156089"/>
                    <a:pt x="93986" y="147523"/>
                  </a:cubicBezTo>
                  <a:cubicBezTo>
                    <a:pt x="93986" y="138957"/>
                    <a:pt x="99725" y="133246"/>
                    <a:pt x="108332" y="133246"/>
                  </a:cubicBezTo>
                  <a:close/>
                  <a:moveTo>
                    <a:pt x="68760" y="79910"/>
                  </a:moveTo>
                  <a:cubicBezTo>
                    <a:pt x="51570" y="79910"/>
                    <a:pt x="40110" y="91326"/>
                    <a:pt x="40110" y="108450"/>
                  </a:cubicBezTo>
                  <a:lnTo>
                    <a:pt x="40110" y="205483"/>
                  </a:lnTo>
                  <a:cubicBezTo>
                    <a:pt x="40110" y="222607"/>
                    <a:pt x="51570" y="236877"/>
                    <a:pt x="68760" y="236877"/>
                  </a:cubicBezTo>
                  <a:cubicBezTo>
                    <a:pt x="68760" y="236877"/>
                    <a:pt x="68760" y="236877"/>
                    <a:pt x="346663" y="236877"/>
                  </a:cubicBezTo>
                  <a:cubicBezTo>
                    <a:pt x="363852" y="236877"/>
                    <a:pt x="378177" y="222607"/>
                    <a:pt x="378177" y="205483"/>
                  </a:cubicBezTo>
                  <a:cubicBezTo>
                    <a:pt x="378177" y="205483"/>
                    <a:pt x="378177" y="205483"/>
                    <a:pt x="378177" y="108450"/>
                  </a:cubicBezTo>
                  <a:cubicBezTo>
                    <a:pt x="378177" y="91326"/>
                    <a:pt x="363852" y="79910"/>
                    <a:pt x="346663" y="79910"/>
                  </a:cubicBezTo>
                  <a:cubicBezTo>
                    <a:pt x="346663" y="79910"/>
                    <a:pt x="346663" y="79910"/>
                    <a:pt x="68760" y="79910"/>
                  </a:cubicBezTo>
                  <a:close/>
                  <a:moveTo>
                    <a:pt x="83084" y="0"/>
                  </a:moveTo>
                  <a:cubicBezTo>
                    <a:pt x="83084" y="0"/>
                    <a:pt x="83084" y="0"/>
                    <a:pt x="332338" y="0"/>
                  </a:cubicBezTo>
                  <a:cubicBezTo>
                    <a:pt x="349528" y="0"/>
                    <a:pt x="375312" y="8562"/>
                    <a:pt x="386772" y="19978"/>
                  </a:cubicBezTo>
                  <a:cubicBezTo>
                    <a:pt x="386772" y="19978"/>
                    <a:pt x="386772" y="19978"/>
                    <a:pt x="398232" y="28540"/>
                  </a:cubicBezTo>
                  <a:cubicBezTo>
                    <a:pt x="409692" y="39955"/>
                    <a:pt x="421152" y="59933"/>
                    <a:pt x="421152" y="77056"/>
                  </a:cubicBezTo>
                  <a:cubicBezTo>
                    <a:pt x="421152" y="77056"/>
                    <a:pt x="421152" y="77056"/>
                    <a:pt x="421152" y="413820"/>
                  </a:cubicBezTo>
                  <a:cubicBezTo>
                    <a:pt x="421152" y="428090"/>
                    <a:pt x="409692" y="442360"/>
                    <a:pt x="398232" y="442360"/>
                  </a:cubicBezTo>
                  <a:cubicBezTo>
                    <a:pt x="398232" y="442360"/>
                    <a:pt x="398232" y="442360"/>
                    <a:pt x="375312" y="442360"/>
                  </a:cubicBezTo>
                  <a:cubicBezTo>
                    <a:pt x="375312" y="442360"/>
                    <a:pt x="375312" y="442360"/>
                    <a:pt x="375312" y="476607"/>
                  </a:cubicBezTo>
                  <a:cubicBezTo>
                    <a:pt x="375312" y="493731"/>
                    <a:pt x="360987" y="508000"/>
                    <a:pt x="343798" y="508000"/>
                  </a:cubicBezTo>
                  <a:cubicBezTo>
                    <a:pt x="343798" y="508000"/>
                    <a:pt x="343798" y="508000"/>
                    <a:pt x="71625" y="508000"/>
                  </a:cubicBezTo>
                  <a:cubicBezTo>
                    <a:pt x="54435" y="508000"/>
                    <a:pt x="42975" y="493731"/>
                    <a:pt x="42975" y="476607"/>
                  </a:cubicBezTo>
                  <a:cubicBezTo>
                    <a:pt x="42975" y="476607"/>
                    <a:pt x="42975" y="476607"/>
                    <a:pt x="42975" y="442360"/>
                  </a:cubicBezTo>
                  <a:cubicBezTo>
                    <a:pt x="42975" y="442360"/>
                    <a:pt x="42975" y="442360"/>
                    <a:pt x="20055" y="442360"/>
                  </a:cubicBezTo>
                  <a:cubicBezTo>
                    <a:pt x="8595" y="442360"/>
                    <a:pt x="0" y="428090"/>
                    <a:pt x="0" y="413820"/>
                  </a:cubicBezTo>
                  <a:cubicBezTo>
                    <a:pt x="0" y="413820"/>
                    <a:pt x="0" y="413820"/>
                    <a:pt x="0" y="77056"/>
                  </a:cubicBezTo>
                  <a:cubicBezTo>
                    <a:pt x="0" y="59933"/>
                    <a:pt x="11460" y="37101"/>
                    <a:pt x="22920" y="25686"/>
                  </a:cubicBezTo>
                  <a:cubicBezTo>
                    <a:pt x="22920" y="25686"/>
                    <a:pt x="22920" y="25686"/>
                    <a:pt x="28650" y="19978"/>
                  </a:cubicBezTo>
                  <a:cubicBezTo>
                    <a:pt x="42975" y="8562"/>
                    <a:pt x="65895" y="0"/>
                    <a:pt x="83084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lIns="68580" tIns="34290" rIns="68580" bIns="34290" anchor="ctr">
              <a:normAutofit fontScale="47500" lnSpcReduction="20000"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椭圆 143"/>
            <p:cNvSpPr/>
            <p:nvPr>
              <p:custDataLst>
                <p:tags r:id="rId8"/>
              </p:custDataLst>
            </p:nvPr>
          </p:nvSpPr>
          <p:spPr>
            <a:xfrm>
              <a:off x="6517" y="3637"/>
              <a:ext cx="992" cy="992"/>
            </a:xfrm>
            <a:prstGeom prst="ellipse">
              <a:avLst/>
            </a:prstGeom>
            <a:solidFill>
              <a:srgbClr val="1AA3AA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椭圆 144"/>
            <p:cNvSpPr/>
            <p:nvPr>
              <p:custDataLst>
                <p:tags r:id="rId9"/>
              </p:custDataLst>
            </p:nvPr>
          </p:nvSpPr>
          <p:spPr>
            <a:xfrm>
              <a:off x="6601" y="3720"/>
              <a:ext cx="825" cy="825"/>
            </a:xfrm>
            <a:prstGeom prst="ellipse">
              <a:avLst/>
            </a:prstGeom>
            <a:solidFill>
              <a:srgbClr val="1AA3AA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椭圆 145"/>
            <p:cNvSpPr/>
            <p:nvPr>
              <p:custDataLst>
                <p:tags r:id="rId10"/>
              </p:custDataLst>
            </p:nvPr>
          </p:nvSpPr>
          <p:spPr>
            <a:xfrm>
              <a:off x="6697" y="3817"/>
              <a:ext cx="632" cy="632"/>
            </a:xfrm>
            <a:prstGeom prst="ellipse">
              <a:avLst/>
            </a:prstGeom>
            <a:solidFill>
              <a:srgbClr val="1AA3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 fontScale="90000"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任意多边形 146"/>
            <p:cNvSpPr/>
            <p:nvPr>
              <p:custDataLst>
                <p:tags r:id="rId11"/>
              </p:custDataLst>
            </p:nvPr>
          </p:nvSpPr>
          <p:spPr bwMode="auto">
            <a:xfrm>
              <a:off x="6875" y="3976"/>
              <a:ext cx="277" cy="314"/>
            </a:xfrm>
            <a:custGeom>
              <a:avLst/>
              <a:gdLst>
                <a:gd name="connsiteX0" fmla="*/ 32079 w 449102"/>
                <a:gd name="connsiteY0" fmla="*/ 355245 h 508000"/>
                <a:gd name="connsiteX1" fmla="*/ 32079 w 449102"/>
                <a:gd name="connsiteY1" fmla="*/ 387217 h 508000"/>
                <a:gd name="connsiteX2" fmla="*/ 60593 w 449102"/>
                <a:gd name="connsiteY2" fmla="*/ 387217 h 508000"/>
                <a:gd name="connsiteX3" fmla="*/ 32079 w 449102"/>
                <a:gd name="connsiteY3" fmla="*/ 355245 h 508000"/>
                <a:gd name="connsiteX4" fmla="*/ 231680 w 449102"/>
                <a:gd name="connsiteY4" fmla="*/ 248672 h 508000"/>
                <a:gd name="connsiteX5" fmla="*/ 213858 w 449102"/>
                <a:gd name="connsiteY5" fmla="*/ 266434 h 508000"/>
                <a:gd name="connsiteX6" fmla="*/ 213858 w 449102"/>
                <a:gd name="connsiteY6" fmla="*/ 284196 h 508000"/>
                <a:gd name="connsiteX7" fmla="*/ 352866 w 449102"/>
                <a:gd name="connsiteY7" fmla="*/ 284196 h 508000"/>
                <a:gd name="connsiteX8" fmla="*/ 370688 w 449102"/>
                <a:gd name="connsiteY8" fmla="*/ 266434 h 508000"/>
                <a:gd name="connsiteX9" fmla="*/ 370688 w 449102"/>
                <a:gd name="connsiteY9" fmla="*/ 248672 h 508000"/>
                <a:gd name="connsiteX10" fmla="*/ 231680 w 449102"/>
                <a:gd name="connsiteY10" fmla="*/ 248672 h 508000"/>
                <a:gd name="connsiteX11" fmla="*/ 217107 w 449102"/>
                <a:gd name="connsiteY11" fmla="*/ 98655 h 508000"/>
                <a:gd name="connsiteX12" fmla="*/ 316580 w 449102"/>
                <a:gd name="connsiteY12" fmla="*/ 98655 h 508000"/>
                <a:gd name="connsiteX13" fmla="*/ 316580 w 449102"/>
                <a:gd name="connsiteY13" fmla="*/ 112934 h 508000"/>
                <a:gd name="connsiteX14" fmla="*/ 309475 w 449102"/>
                <a:gd name="connsiteY14" fmla="*/ 130782 h 508000"/>
                <a:gd name="connsiteX15" fmla="*/ 302370 w 449102"/>
                <a:gd name="connsiteY15" fmla="*/ 130782 h 508000"/>
                <a:gd name="connsiteX16" fmla="*/ 302370 w 449102"/>
                <a:gd name="connsiteY16" fmla="*/ 112934 h 508000"/>
                <a:gd name="connsiteX17" fmla="*/ 224212 w 449102"/>
                <a:gd name="connsiteY17" fmla="*/ 112934 h 508000"/>
                <a:gd name="connsiteX18" fmla="*/ 213554 w 449102"/>
                <a:gd name="connsiteY18" fmla="*/ 130782 h 508000"/>
                <a:gd name="connsiteX19" fmla="*/ 117633 w 449102"/>
                <a:gd name="connsiteY19" fmla="*/ 130782 h 508000"/>
                <a:gd name="connsiteX20" fmla="*/ 106976 w 449102"/>
                <a:gd name="connsiteY20" fmla="*/ 141491 h 508000"/>
                <a:gd name="connsiteX21" fmla="*/ 106976 w 449102"/>
                <a:gd name="connsiteY21" fmla="*/ 216452 h 508000"/>
                <a:gd name="connsiteX22" fmla="*/ 99870 w 449102"/>
                <a:gd name="connsiteY22" fmla="*/ 216452 h 508000"/>
                <a:gd name="connsiteX23" fmla="*/ 92765 w 449102"/>
                <a:gd name="connsiteY23" fmla="*/ 198604 h 508000"/>
                <a:gd name="connsiteX24" fmla="*/ 92765 w 449102"/>
                <a:gd name="connsiteY24" fmla="*/ 141491 h 508000"/>
                <a:gd name="connsiteX25" fmla="*/ 117633 w 449102"/>
                <a:gd name="connsiteY25" fmla="*/ 116503 h 508000"/>
                <a:gd name="connsiteX26" fmla="*/ 206449 w 449102"/>
                <a:gd name="connsiteY26" fmla="*/ 116503 h 508000"/>
                <a:gd name="connsiteX27" fmla="*/ 185531 w 449102"/>
                <a:gd name="connsiteY27" fmla="*/ 55954 h 508000"/>
                <a:gd name="connsiteX28" fmla="*/ 285658 w 449102"/>
                <a:gd name="connsiteY28" fmla="*/ 55954 h 508000"/>
                <a:gd name="connsiteX29" fmla="*/ 285658 w 449102"/>
                <a:gd name="connsiteY29" fmla="*/ 70159 h 508000"/>
                <a:gd name="connsiteX30" fmla="*/ 278506 w 449102"/>
                <a:gd name="connsiteY30" fmla="*/ 87915 h 508000"/>
                <a:gd name="connsiteX31" fmla="*/ 271354 w 449102"/>
                <a:gd name="connsiteY31" fmla="*/ 87915 h 508000"/>
                <a:gd name="connsiteX32" fmla="*/ 271354 w 449102"/>
                <a:gd name="connsiteY32" fmla="*/ 70159 h 508000"/>
                <a:gd name="connsiteX33" fmla="*/ 196258 w 449102"/>
                <a:gd name="connsiteY33" fmla="*/ 70159 h 508000"/>
                <a:gd name="connsiteX34" fmla="*/ 181955 w 449102"/>
                <a:gd name="connsiteY34" fmla="*/ 87915 h 508000"/>
                <a:gd name="connsiteX35" fmla="*/ 85403 w 449102"/>
                <a:gd name="connsiteY35" fmla="*/ 87915 h 508000"/>
                <a:gd name="connsiteX36" fmla="*/ 74675 w 449102"/>
                <a:gd name="connsiteY36" fmla="*/ 102120 h 508000"/>
                <a:gd name="connsiteX37" fmla="*/ 74675 w 449102"/>
                <a:gd name="connsiteY37" fmla="*/ 176696 h 508000"/>
                <a:gd name="connsiteX38" fmla="*/ 67523 w 449102"/>
                <a:gd name="connsiteY38" fmla="*/ 176696 h 508000"/>
                <a:gd name="connsiteX39" fmla="*/ 60371 w 449102"/>
                <a:gd name="connsiteY39" fmla="*/ 155389 h 508000"/>
                <a:gd name="connsiteX40" fmla="*/ 60371 w 449102"/>
                <a:gd name="connsiteY40" fmla="*/ 102120 h 508000"/>
                <a:gd name="connsiteX41" fmla="*/ 85403 w 449102"/>
                <a:gd name="connsiteY41" fmla="*/ 73710 h 508000"/>
                <a:gd name="connsiteX42" fmla="*/ 174803 w 449102"/>
                <a:gd name="connsiteY42" fmla="*/ 73710 h 508000"/>
                <a:gd name="connsiteX43" fmla="*/ 185531 w 449102"/>
                <a:gd name="connsiteY43" fmla="*/ 55954 h 508000"/>
                <a:gd name="connsiteX44" fmla="*/ 49900 w 449102"/>
                <a:gd name="connsiteY44" fmla="*/ 35525 h 508000"/>
                <a:gd name="connsiteX45" fmla="*/ 32079 w 449102"/>
                <a:gd name="connsiteY45" fmla="*/ 53287 h 508000"/>
                <a:gd name="connsiteX46" fmla="*/ 32079 w 449102"/>
                <a:gd name="connsiteY46" fmla="*/ 198937 h 508000"/>
                <a:gd name="connsiteX47" fmla="*/ 128315 w 449102"/>
                <a:gd name="connsiteY47" fmla="*/ 287748 h 508000"/>
                <a:gd name="connsiteX48" fmla="*/ 128315 w 449102"/>
                <a:gd name="connsiteY48" fmla="*/ 195385 h 508000"/>
                <a:gd name="connsiteX49" fmla="*/ 163958 w 449102"/>
                <a:gd name="connsiteY49" fmla="*/ 156308 h 508000"/>
                <a:gd name="connsiteX50" fmla="*/ 352866 w 449102"/>
                <a:gd name="connsiteY50" fmla="*/ 156308 h 508000"/>
                <a:gd name="connsiteX51" fmla="*/ 352866 w 449102"/>
                <a:gd name="connsiteY51" fmla="*/ 35525 h 508000"/>
                <a:gd name="connsiteX52" fmla="*/ 49900 w 449102"/>
                <a:gd name="connsiteY52" fmla="*/ 35525 h 508000"/>
                <a:gd name="connsiteX53" fmla="*/ 39207 w 449102"/>
                <a:gd name="connsiteY53" fmla="*/ 0 h 508000"/>
                <a:gd name="connsiteX54" fmla="*/ 377816 w 449102"/>
                <a:gd name="connsiteY54" fmla="*/ 0 h 508000"/>
                <a:gd name="connsiteX55" fmla="*/ 377816 w 449102"/>
                <a:gd name="connsiteY55" fmla="*/ 156308 h 508000"/>
                <a:gd name="connsiteX56" fmla="*/ 449102 w 449102"/>
                <a:gd name="connsiteY56" fmla="*/ 156308 h 508000"/>
                <a:gd name="connsiteX57" fmla="*/ 449102 w 449102"/>
                <a:gd name="connsiteY57" fmla="*/ 468923 h 508000"/>
                <a:gd name="connsiteX58" fmla="*/ 409895 w 449102"/>
                <a:gd name="connsiteY58" fmla="*/ 508000 h 508000"/>
                <a:gd name="connsiteX59" fmla="*/ 128315 w 449102"/>
                <a:gd name="connsiteY59" fmla="*/ 508000 h 508000"/>
                <a:gd name="connsiteX60" fmla="*/ 128315 w 449102"/>
                <a:gd name="connsiteY60" fmla="*/ 458266 h 508000"/>
                <a:gd name="connsiteX61" fmla="*/ 74850 w 449102"/>
                <a:gd name="connsiteY61" fmla="*/ 401427 h 508000"/>
                <a:gd name="connsiteX62" fmla="*/ 0 w 449102"/>
                <a:gd name="connsiteY62" fmla="*/ 401427 h 508000"/>
                <a:gd name="connsiteX63" fmla="*/ 0 w 449102"/>
                <a:gd name="connsiteY63" fmla="*/ 39077 h 508000"/>
                <a:gd name="connsiteX64" fmla="*/ 39207 w 449102"/>
                <a:gd name="connsiteY64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9102" h="508000">
                  <a:moveTo>
                    <a:pt x="32079" y="355245"/>
                  </a:moveTo>
                  <a:cubicBezTo>
                    <a:pt x="32079" y="355245"/>
                    <a:pt x="32079" y="355245"/>
                    <a:pt x="32079" y="387217"/>
                  </a:cubicBezTo>
                  <a:lnTo>
                    <a:pt x="60593" y="387217"/>
                  </a:lnTo>
                  <a:cubicBezTo>
                    <a:pt x="60593" y="387217"/>
                    <a:pt x="60593" y="387217"/>
                    <a:pt x="32079" y="355245"/>
                  </a:cubicBezTo>
                  <a:close/>
                  <a:moveTo>
                    <a:pt x="231680" y="248672"/>
                  </a:moveTo>
                  <a:cubicBezTo>
                    <a:pt x="220987" y="248672"/>
                    <a:pt x="213858" y="255776"/>
                    <a:pt x="213858" y="266434"/>
                  </a:cubicBezTo>
                  <a:cubicBezTo>
                    <a:pt x="213858" y="266434"/>
                    <a:pt x="213858" y="266434"/>
                    <a:pt x="213858" y="284196"/>
                  </a:cubicBezTo>
                  <a:cubicBezTo>
                    <a:pt x="213858" y="284196"/>
                    <a:pt x="213858" y="284196"/>
                    <a:pt x="352866" y="284196"/>
                  </a:cubicBezTo>
                  <a:cubicBezTo>
                    <a:pt x="363559" y="284196"/>
                    <a:pt x="370688" y="277091"/>
                    <a:pt x="370688" y="266434"/>
                  </a:cubicBezTo>
                  <a:cubicBezTo>
                    <a:pt x="370688" y="255776"/>
                    <a:pt x="370688" y="248672"/>
                    <a:pt x="370688" y="248672"/>
                  </a:cubicBezTo>
                  <a:cubicBezTo>
                    <a:pt x="370688" y="248672"/>
                    <a:pt x="370688" y="248672"/>
                    <a:pt x="231680" y="248672"/>
                  </a:cubicBezTo>
                  <a:close/>
                  <a:moveTo>
                    <a:pt x="217107" y="98655"/>
                  </a:moveTo>
                  <a:cubicBezTo>
                    <a:pt x="217107" y="98655"/>
                    <a:pt x="217107" y="98655"/>
                    <a:pt x="316580" y="98655"/>
                  </a:cubicBezTo>
                  <a:cubicBezTo>
                    <a:pt x="316580" y="98655"/>
                    <a:pt x="316580" y="98655"/>
                    <a:pt x="316580" y="112934"/>
                  </a:cubicBezTo>
                  <a:cubicBezTo>
                    <a:pt x="316580" y="123642"/>
                    <a:pt x="313028" y="130782"/>
                    <a:pt x="309475" y="130782"/>
                  </a:cubicBezTo>
                  <a:cubicBezTo>
                    <a:pt x="309475" y="130782"/>
                    <a:pt x="309475" y="130782"/>
                    <a:pt x="302370" y="130782"/>
                  </a:cubicBezTo>
                  <a:cubicBezTo>
                    <a:pt x="302370" y="130782"/>
                    <a:pt x="302370" y="130782"/>
                    <a:pt x="302370" y="112934"/>
                  </a:cubicBezTo>
                  <a:cubicBezTo>
                    <a:pt x="302370" y="112934"/>
                    <a:pt x="302370" y="112934"/>
                    <a:pt x="224212" y="112934"/>
                  </a:cubicBezTo>
                  <a:cubicBezTo>
                    <a:pt x="224212" y="112934"/>
                    <a:pt x="224212" y="112934"/>
                    <a:pt x="213554" y="130782"/>
                  </a:cubicBezTo>
                  <a:cubicBezTo>
                    <a:pt x="213554" y="130782"/>
                    <a:pt x="213554" y="130782"/>
                    <a:pt x="117633" y="130782"/>
                  </a:cubicBezTo>
                  <a:cubicBezTo>
                    <a:pt x="110528" y="130782"/>
                    <a:pt x="106976" y="134351"/>
                    <a:pt x="106976" y="141491"/>
                  </a:cubicBezTo>
                  <a:cubicBezTo>
                    <a:pt x="106976" y="141491"/>
                    <a:pt x="106976" y="141491"/>
                    <a:pt x="106976" y="216452"/>
                  </a:cubicBezTo>
                  <a:cubicBezTo>
                    <a:pt x="106976" y="216452"/>
                    <a:pt x="106976" y="216452"/>
                    <a:pt x="99870" y="216452"/>
                  </a:cubicBezTo>
                  <a:cubicBezTo>
                    <a:pt x="92765" y="216452"/>
                    <a:pt x="92765" y="209313"/>
                    <a:pt x="92765" y="198604"/>
                  </a:cubicBezTo>
                  <a:cubicBezTo>
                    <a:pt x="92765" y="198604"/>
                    <a:pt x="92765" y="198604"/>
                    <a:pt x="92765" y="141491"/>
                  </a:cubicBezTo>
                  <a:cubicBezTo>
                    <a:pt x="92765" y="127212"/>
                    <a:pt x="103423" y="116503"/>
                    <a:pt x="117633" y="116503"/>
                  </a:cubicBezTo>
                  <a:cubicBezTo>
                    <a:pt x="117633" y="116503"/>
                    <a:pt x="117633" y="116503"/>
                    <a:pt x="206449" y="116503"/>
                  </a:cubicBezTo>
                  <a:close/>
                  <a:moveTo>
                    <a:pt x="185531" y="55954"/>
                  </a:moveTo>
                  <a:cubicBezTo>
                    <a:pt x="185531" y="55954"/>
                    <a:pt x="185531" y="55954"/>
                    <a:pt x="285658" y="55954"/>
                  </a:cubicBezTo>
                  <a:cubicBezTo>
                    <a:pt x="285658" y="55954"/>
                    <a:pt x="285658" y="55954"/>
                    <a:pt x="285658" y="70159"/>
                  </a:cubicBezTo>
                  <a:cubicBezTo>
                    <a:pt x="285658" y="80813"/>
                    <a:pt x="282082" y="87915"/>
                    <a:pt x="278506" y="87915"/>
                  </a:cubicBezTo>
                  <a:cubicBezTo>
                    <a:pt x="278506" y="87915"/>
                    <a:pt x="278506" y="87915"/>
                    <a:pt x="271354" y="87915"/>
                  </a:cubicBezTo>
                  <a:cubicBezTo>
                    <a:pt x="271354" y="87915"/>
                    <a:pt x="271354" y="87915"/>
                    <a:pt x="271354" y="70159"/>
                  </a:cubicBezTo>
                  <a:cubicBezTo>
                    <a:pt x="271354" y="70159"/>
                    <a:pt x="271354" y="70159"/>
                    <a:pt x="196258" y="70159"/>
                  </a:cubicBezTo>
                  <a:lnTo>
                    <a:pt x="181955" y="87915"/>
                  </a:lnTo>
                  <a:cubicBezTo>
                    <a:pt x="181955" y="87915"/>
                    <a:pt x="181955" y="87915"/>
                    <a:pt x="85403" y="87915"/>
                  </a:cubicBezTo>
                  <a:cubicBezTo>
                    <a:pt x="78251" y="87915"/>
                    <a:pt x="74675" y="95018"/>
                    <a:pt x="74675" y="102120"/>
                  </a:cubicBezTo>
                  <a:cubicBezTo>
                    <a:pt x="74675" y="102120"/>
                    <a:pt x="74675" y="102120"/>
                    <a:pt x="74675" y="176696"/>
                  </a:cubicBezTo>
                  <a:cubicBezTo>
                    <a:pt x="74675" y="176696"/>
                    <a:pt x="74675" y="176696"/>
                    <a:pt x="67523" y="176696"/>
                  </a:cubicBezTo>
                  <a:cubicBezTo>
                    <a:pt x="63947" y="176696"/>
                    <a:pt x="60371" y="166043"/>
                    <a:pt x="60371" y="155389"/>
                  </a:cubicBezTo>
                  <a:cubicBezTo>
                    <a:pt x="60371" y="155389"/>
                    <a:pt x="60371" y="155389"/>
                    <a:pt x="60371" y="102120"/>
                  </a:cubicBezTo>
                  <a:cubicBezTo>
                    <a:pt x="60371" y="87915"/>
                    <a:pt x="71099" y="73710"/>
                    <a:pt x="85403" y="73710"/>
                  </a:cubicBezTo>
                  <a:cubicBezTo>
                    <a:pt x="85403" y="73710"/>
                    <a:pt x="85403" y="73710"/>
                    <a:pt x="174803" y="73710"/>
                  </a:cubicBezTo>
                  <a:cubicBezTo>
                    <a:pt x="174803" y="73710"/>
                    <a:pt x="174803" y="73710"/>
                    <a:pt x="185531" y="55954"/>
                  </a:cubicBezTo>
                  <a:close/>
                  <a:moveTo>
                    <a:pt x="49900" y="35525"/>
                  </a:moveTo>
                  <a:cubicBezTo>
                    <a:pt x="39207" y="35525"/>
                    <a:pt x="32079" y="42630"/>
                    <a:pt x="32079" y="53287"/>
                  </a:cubicBezTo>
                  <a:cubicBezTo>
                    <a:pt x="32079" y="53287"/>
                    <a:pt x="32079" y="53287"/>
                    <a:pt x="32079" y="198937"/>
                  </a:cubicBezTo>
                  <a:cubicBezTo>
                    <a:pt x="32079" y="198937"/>
                    <a:pt x="32079" y="198937"/>
                    <a:pt x="128315" y="287748"/>
                  </a:cubicBezTo>
                  <a:cubicBezTo>
                    <a:pt x="128315" y="287748"/>
                    <a:pt x="128315" y="287748"/>
                    <a:pt x="128315" y="195385"/>
                  </a:cubicBezTo>
                  <a:cubicBezTo>
                    <a:pt x="128315" y="174070"/>
                    <a:pt x="142572" y="156308"/>
                    <a:pt x="163958" y="156308"/>
                  </a:cubicBezTo>
                  <a:cubicBezTo>
                    <a:pt x="163958" y="156308"/>
                    <a:pt x="163958" y="156308"/>
                    <a:pt x="352866" y="156308"/>
                  </a:cubicBezTo>
                  <a:cubicBezTo>
                    <a:pt x="352866" y="156308"/>
                    <a:pt x="352866" y="156308"/>
                    <a:pt x="352866" y="35525"/>
                  </a:cubicBezTo>
                  <a:cubicBezTo>
                    <a:pt x="352866" y="35525"/>
                    <a:pt x="352866" y="35525"/>
                    <a:pt x="49900" y="35525"/>
                  </a:cubicBezTo>
                  <a:close/>
                  <a:moveTo>
                    <a:pt x="39207" y="0"/>
                  </a:moveTo>
                  <a:cubicBezTo>
                    <a:pt x="39207" y="0"/>
                    <a:pt x="39207" y="0"/>
                    <a:pt x="377816" y="0"/>
                  </a:cubicBezTo>
                  <a:lnTo>
                    <a:pt x="377816" y="156308"/>
                  </a:lnTo>
                  <a:cubicBezTo>
                    <a:pt x="377816" y="156308"/>
                    <a:pt x="377816" y="156308"/>
                    <a:pt x="449102" y="156308"/>
                  </a:cubicBezTo>
                  <a:cubicBezTo>
                    <a:pt x="449102" y="156308"/>
                    <a:pt x="449102" y="156308"/>
                    <a:pt x="449102" y="468923"/>
                  </a:cubicBezTo>
                  <a:cubicBezTo>
                    <a:pt x="449102" y="490238"/>
                    <a:pt x="431281" y="508000"/>
                    <a:pt x="409895" y="508000"/>
                  </a:cubicBezTo>
                  <a:cubicBezTo>
                    <a:pt x="409895" y="508000"/>
                    <a:pt x="409895" y="508000"/>
                    <a:pt x="128315" y="508000"/>
                  </a:cubicBezTo>
                  <a:cubicBezTo>
                    <a:pt x="128315" y="508000"/>
                    <a:pt x="128315" y="508000"/>
                    <a:pt x="128315" y="458266"/>
                  </a:cubicBezTo>
                  <a:cubicBezTo>
                    <a:pt x="128315" y="458266"/>
                    <a:pt x="128315" y="458266"/>
                    <a:pt x="74850" y="401427"/>
                  </a:cubicBezTo>
                  <a:cubicBezTo>
                    <a:pt x="74850" y="401427"/>
                    <a:pt x="74850" y="401427"/>
                    <a:pt x="0" y="401427"/>
                  </a:cubicBezTo>
                  <a:cubicBezTo>
                    <a:pt x="0" y="401427"/>
                    <a:pt x="0" y="401427"/>
                    <a:pt x="0" y="39077"/>
                  </a:cubicBezTo>
                  <a:cubicBezTo>
                    <a:pt x="0" y="17762"/>
                    <a:pt x="17822" y="0"/>
                    <a:pt x="39207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lIns="68580" tIns="34290" rIns="68580" bIns="34290" anchor="ctr">
              <a:normAutofit fontScale="47500" lnSpcReduction="20000"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椭圆 147"/>
            <p:cNvSpPr/>
            <p:nvPr>
              <p:custDataLst>
                <p:tags r:id="rId12"/>
              </p:custDataLst>
            </p:nvPr>
          </p:nvSpPr>
          <p:spPr>
            <a:xfrm>
              <a:off x="4009" y="4554"/>
              <a:ext cx="992" cy="992"/>
            </a:xfrm>
            <a:prstGeom prst="ellipse">
              <a:avLst/>
            </a:prstGeom>
            <a:solidFill>
              <a:srgbClr val="3498D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椭圆 148"/>
            <p:cNvSpPr/>
            <p:nvPr>
              <p:custDataLst>
                <p:tags r:id="rId13"/>
              </p:custDataLst>
            </p:nvPr>
          </p:nvSpPr>
          <p:spPr>
            <a:xfrm>
              <a:off x="4093" y="4638"/>
              <a:ext cx="825" cy="825"/>
            </a:xfrm>
            <a:prstGeom prst="ellipse">
              <a:avLst/>
            </a:prstGeom>
            <a:solidFill>
              <a:srgbClr val="3498D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椭圆 149"/>
            <p:cNvSpPr/>
            <p:nvPr>
              <p:custDataLst>
                <p:tags r:id="rId14"/>
              </p:custDataLst>
            </p:nvPr>
          </p:nvSpPr>
          <p:spPr>
            <a:xfrm>
              <a:off x="4189" y="4734"/>
              <a:ext cx="632" cy="632"/>
            </a:xfrm>
            <a:prstGeom prst="ellipse">
              <a:avLst/>
            </a:prstGeom>
            <a:solidFill>
              <a:srgbClr val="3498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 fontScale="90000"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任意多边形 150"/>
            <p:cNvSpPr/>
            <p:nvPr>
              <p:custDataLst>
                <p:tags r:id="rId15"/>
              </p:custDataLst>
            </p:nvPr>
          </p:nvSpPr>
          <p:spPr bwMode="auto">
            <a:xfrm>
              <a:off x="4349" y="4894"/>
              <a:ext cx="314" cy="313"/>
            </a:xfrm>
            <a:custGeom>
              <a:avLst/>
              <a:gdLst>
                <a:gd name="connsiteX0" fmla="*/ 84666 w 508000"/>
                <a:gd name="connsiteY0" fmla="*/ 303955 h 506592"/>
                <a:gd name="connsiteX1" fmla="*/ 233680 w 508000"/>
                <a:gd name="connsiteY1" fmla="*/ 428915 h 506592"/>
                <a:gd name="connsiteX2" fmla="*/ 233680 w 508000"/>
                <a:gd name="connsiteY2" fmla="*/ 408651 h 506592"/>
                <a:gd name="connsiteX3" fmla="*/ 254000 w 508000"/>
                <a:gd name="connsiteY3" fmla="*/ 391765 h 506592"/>
                <a:gd name="connsiteX4" fmla="*/ 274320 w 508000"/>
                <a:gd name="connsiteY4" fmla="*/ 408651 h 506592"/>
                <a:gd name="connsiteX5" fmla="*/ 274320 w 508000"/>
                <a:gd name="connsiteY5" fmla="*/ 428915 h 506592"/>
                <a:gd name="connsiteX6" fmla="*/ 423334 w 508000"/>
                <a:gd name="connsiteY6" fmla="*/ 303955 h 506592"/>
                <a:gd name="connsiteX7" fmla="*/ 254000 w 508000"/>
                <a:gd name="connsiteY7" fmla="*/ 371501 h 506592"/>
                <a:gd name="connsiteX8" fmla="*/ 84666 w 508000"/>
                <a:gd name="connsiteY8" fmla="*/ 303955 h 506592"/>
                <a:gd name="connsiteX9" fmla="*/ 362374 w 508000"/>
                <a:gd name="connsiteY9" fmla="*/ 209392 h 506592"/>
                <a:gd name="connsiteX10" fmla="*/ 372534 w 508000"/>
                <a:gd name="connsiteY10" fmla="*/ 253296 h 506592"/>
                <a:gd name="connsiteX11" fmla="*/ 362374 w 508000"/>
                <a:gd name="connsiteY11" fmla="*/ 297201 h 506592"/>
                <a:gd name="connsiteX12" fmla="*/ 423334 w 508000"/>
                <a:gd name="connsiteY12" fmla="*/ 253296 h 506592"/>
                <a:gd name="connsiteX13" fmla="*/ 362374 w 508000"/>
                <a:gd name="connsiteY13" fmla="*/ 209392 h 506592"/>
                <a:gd name="connsiteX14" fmla="*/ 145626 w 508000"/>
                <a:gd name="connsiteY14" fmla="*/ 209392 h 506592"/>
                <a:gd name="connsiteX15" fmla="*/ 88053 w 508000"/>
                <a:gd name="connsiteY15" fmla="*/ 253296 h 506592"/>
                <a:gd name="connsiteX16" fmla="*/ 145626 w 508000"/>
                <a:gd name="connsiteY16" fmla="*/ 297201 h 506592"/>
                <a:gd name="connsiteX17" fmla="*/ 138853 w 508000"/>
                <a:gd name="connsiteY17" fmla="*/ 253296 h 506592"/>
                <a:gd name="connsiteX18" fmla="*/ 145626 w 508000"/>
                <a:gd name="connsiteY18" fmla="*/ 209392 h 506592"/>
                <a:gd name="connsiteX19" fmla="*/ 254413 w 508000"/>
                <a:gd name="connsiteY19" fmla="*/ 205451 h 506592"/>
                <a:gd name="connsiteX20" fmla="*/ 305363 w 508000"/>
                <a:gd name="connsiteY20" fmla="*/ 253005 h 506592"/>
                <a:gd name="connsiteX21" fmla="*/ 254413 w 508000"/>
                <a:gd name="connsiteY21" fmla="*/ 303955 h 506592"/>
                <a:gd name="connsiteX22" fmla="*/ 206859 w 508000"/>
                <a:gd name="connsiteY22" fmla="*/ 253005 h 506592"/>
                <a:gd name="connsiteX23" fmla="*/ 254413 w 508000"/>
                <a:gd name="connsiteY23" fmla="*/ 205451 h 506592"/>
                <a:gd name="connsiteX24" fmla="*/ 254000 w 508000"/>
                <a:gd name="connsiteY24" fmla="*/ 175618 h 506592"/>
                <a:gd name="connsiteX25" fmla="*/ 176106 w 508000"/>
                <a:gd name="connsiteY25" fmla="*/ 253296 h 506592"/>
                <a:gd name="connsiteX26" fmla="*/ 254000 w 508000"/>
                <a:gd name="connsiteY26" fmla="*/ 330974 h 506592"/>
                <a:gd name="connsiteX27" fmla="*/ 331894 w 508000"/>
                <a:gd name="connsiteY27" fmla="*/ 253296 h 506592"/>
                <a:gd name="connsiteX28" fmla="*/ 254000 w 508000"/>
                <a:gd name="connsiteY28" fmla="*/ 175618 h 506592"/>
                <a:gd name="connsiteX29" fmla="*/ 233680 w 508000"/>
                <a:gd name="connsiteY29" fmla="*/ 77677 h 506592"/>
                <a:gd name="connsiteX30" fmla="*/ 84666 w 508000"/>
                <a:gd name="connsiteY30" fmla="*/ 202637 h 506592"/>
                <a:gd name="connsiteX31" fmla="*/ 254000 w 508000"/>
                <a:gd name="connsiteY31" fmla="*/ 138468 h 506592"/>
                <a:gd name="connsiteX32" fmla="*/ 423334 w 508000"/>
                <a:gd name="connsiteY32" fmla="*/ 202637 h 506592"/>
                <a:gd name="connsiteX33" fmla="*/ 274320 w 508000"/>
                <a:gd name="connsiteY33" fmla="*/ 77677 h 506592"/>
                <a:gd name="connsiteX34" fmla="*/ 274320 w 508000"/>
                <a:gd name="connsiteY34" fmla="*/ 97941 h 506592"/>
                <a:gd name="connsiteX35" fmla="*/ 254000 w 508000"/>
                <a:gd name="connsiteY35" fmla="*/ 118205 h 506592"/>
                <a:gd name="connsiteX36" fmla="*/ 233680 w 508000"/>
                <a:gd name="connsiteY36" fmla="*/ 97941 h 506592"/>
                <a:gd name="connsiteX37" fmla="*/ 233680 w 508000"/>
                <a:gd name="connsiteY37" fmla="*/ 77677 h 506592"/>
                <a:gd name="connsiteX38" fmla="*/ 254000 w 508000"/>
                <a:gd name="connsiteY38" fmla="*/ 0 h 506592"/>
                <a:gd name="connsiteX39" fmla="*/ 274320 w 508000"/>
                <a:gd name="connsiteY39" fmla="*/ 20264 h 506592"/>
                <a:gd name="connsiteX40" fmla="*/ 274320 w 508000"/>
                <a:gd name="connsiteY40" fmla="*/ 40527 h 506592"/>
                <a:gd name="connsiteX41" fmla="*/ 470747 w 508000"/>
                <a:gd name="connsiteY41" fmla="*/ 233033 h 506592"/>
                <a:gd name="connsiteX42" fmla="*/ 491067 w 508000"/>
                <a:gd name="connsiteY42" fmla="*/ 233033 h 506592"/>
                <a:gd name="connsiteX43" fmla="*/ 508000 w 508000"/>
                <a:gd name="connsiteY43" fmla="*/ 253296 h 506592"/>
                <a:gd name="connsiteX44" fmla="*/ 491067 w 508000"/>
                <a:gd name="connsiteY44" fmla="*/ 273560 h 506592"/>
                <a:gd name="connsiteX45" fmla="*/ 470747 w 508000"/>
                <a:gd name="connsiteY45" fmla="*/ 273560 h 506592"/>
                <a:gd name="connsiteX46" fmla="*/ 274320 w 508000"/>
                <a:gd name="connsiteY46" fmla="*/ 469442 h 506592"/>
                <a:gd name="connsiteX47" fmla="*/ 274320 w 508000"/>
                <a:gd name="connsiteY47" fmla="*/ 489706 h 506592"/>
                <a:gd name="connsiteX48" fmla="*/ 254000 w 508000"/>
                <a:gd name="connsiteY48" fmla="*/ 506592 h 506592"/>
                <a:gd name="connsiteX49" fmla="*/ 233680 w 508000"/>
                <a:gd name="connsiteY49" fmla="*/ 489706 h 506592"/>
                <a:gd name="connsiteX50" fmla="*/ 233680 w 508000"/>
                <a:gd name="connsiteY50" fmla="*/ 469442 h 506592"/>
                <a:gd name="connsiteX51" fmla="*/ 40640 w 508000"/>
                <a:gd name="connsiteY51" fmla="*/ 273560 h 506592"/>
                <a:gd name="connsiteX52" fmla="*/ 20320 w 508000"/>
                <a:gd name="connsiteY52" fmla="*/ 273560 h 506592"/>
                <a:gd name="connsiteX53" fmla="*/ 0 w 508000"/>
                <a:gd name="connsiteY53" fmla="*/ 253296 h 506592"/>
                <a:gd name="connsiteX54" fmla="*/ 20320 w 508000"/>
                <a:gd name="connsiteY54" fmla="*/ 233033 h 506592"/>
                <a:gd name="connsiteX55" fmla="*/ 40640 w 508000"/>
                <a:gd name="connsiteY55" fmla="*/ 233033 h 506592"/>
                <a:gd name="connsiteX56" fmla="*/ 233680 w 508000"/>
                <a:gd name="connsiteY56" fmla="*/ 40527 h 506592"/>
                <a:gd name="connsiteX57" fmla="*/ 233680 w 508000"/>
                <a:gd name="connsiteY57" fmla="*/ 20264 h 506592"/>
                <a:gd name="connsiteX58" fmla="*/ 254000 w 508000"/>
                <a:gd name="connsiteY58" fmla="*/ 0 h 50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8000" h="506592">
                  <a:moveTo>
                    <a:pt x="84666" y="303955"/>
                  </a:moveTo>
                  <a:cubicBezTo>
                    <a:pt x="104986" y="371501"/>
                    <a:pt x="165946" y="422160"/>
                    <a:pt x="233680" y="428915"/>
                  </a:cubicBezTo>
                  <a:cubicBezTo>
                    <a:pt x="233680" y="428915"/>
                    <a:pt x="233680" y="428915"/>
                    <a:pt x="233680" y="408651"/>
                  </a:cubicBezTo>
                  <a:cubicBezTo>
                    <a:pt x="233680" y="398519"/>
                    <a:pt x="243840" y="391765"/>
                    <a:pt x="254000" y="391765"/>
                  </a:cubicBezTo>
                  <a:cubicBezTo>
                    <a:pt x="264160" y="391765"/>
                    <a:pt x="274320" y="398519"/>
                    <a:pt x="274320" y="408651"/>
                  </a:cubicBezTo>
                  <a:cubicBezTo>
                    <a:pt x="274320" y="408651"/>
                    <a:pt x="274320" y="408651"/>
                    <a:pt x="274320" y="428915"/>
                  </a:cubicBezTo>
                  <a:cubicBezTo>
                    <a:pt x="345440" y="422160"/>
                    <a:pt x="403014" y="371501"/>
                    <a:pt x="423334" y="303955"/>
                  </a:cubicBezTo>
                  <a:cubicBezTo>
                    <a:pt x="386080" y="334351"/>
                    <a:pt x="325120" y="371501"/>
                    <a:pt x="254000" y="371501"/>
                  </a:cubicBezTo>
                  <a:cubicBezTo>
                    <a:pt x="186266" y="371501"/>
                    <a:pt x="125306" y="334351"/>
                    <a:pt x="84666" y="303955"/>
                  </a:cubicBezTo>
                  <a:close/>
                  <a:moveTo>
                    <a:pt x="362374" y="209392"/>
                  </a:moveTo>
                  <a:cubicBezTo>
                    <a:pt x="369147" y="222901"/>
                    <a:pt x="372534" y="239787"/>
                    <a:pt x="372534" y="253296"/>
                  </a:cubicBezTo>
                  <a:cubicBezTo>
                    <a:pt x="372534" y="270183"/>
                    <a:pt x="369147" y="283692"/>
                    <a:pt x="362374" y="297201"/>
                  </a:cubicBezTo>
                  <a:cubicBezTo>
                    <a:pt x="389467" y="283692"/>
                    <a:pt x="409787" y="266805"/>
                    <a:pt x="423334" y="253296"/>
                  </a:cubicBezTo>
                  <a:cubicBezTo>
                    <a:pt x="409787" y="243164"/>
                    <a:pt x="389467" y="226278"/>
                    <a:pt x="362374" y="209392"/>
                  </a:cubicBezTo>
                  <a:close/>
                  <a:moveTo>
                    <a:pt x="145626" y="209392"/>
                  </a:moveTo>
                  <a:cubicBezTo>
                    <a:pt x="118533" y="226278"/>
                    <a:pt x="98213" y="243164"/>
                    <a:pt x="88053" y="253296"/>
                  </a:cubicBezTo>
                  <a:cubicBezTo>
                    <a:pt x="98213" y="266805"/>
                    <a:pt x="118533" y="283692"/>
                    <a:pt x="145626" y="297201"/>
                  </a:cubicBezTo>
                  <a:cubicBezTo>
                    <a:pt x="138853" y="283692"/>
                    <a:pt x="138853" y="270183"/>
                    <a:pt x="138853" y="253296"/>
                  </a:cubicBezTo>
                  <a:cubicBezTo>
                    <a:pt x="138853" y="239787"/>
                    <a:pt x="138853" y="222901"/>
                    <a:pt x="145626" y="209392"/>
                  </a:cubicBezTo>
                  <a:close/>
                  <a:moveTo>
                    <a:pt x="254413" y="205451"/>
                  </a:moveTo>
                  <a:cubicBezTo>
                    <a:pt x="281586" y="205451"/>
                    <a:pt x="305363" y="225831"/>
                    <a:pt x="305363" y="253005"/>
                  </a:cubicBezTo>
                  <a:cubicBezTo>
                    <a:pt x="305363" y="280178"/>
                    <a:pt x="281586" y="303955"/>
                    <a:pt x="254413" y="303955"/>
                  </a:cubicBezTo>
                  <a:cubicBezTo>
                    <a:pt x="227239" y="303955"/>
                    <a:pt x="206859" y="280178"/>
                    <a:pt x="206859" y="253005"/>
                  </a:cubicBezTo>
                  <a:cubicBezTo>
                    <a:pt x="206859" y="225831"/>
                    <a:pt x="227239" y="205451"/>
                    <a:pt x="254413" y="205451"/>
                  </a:cubicBezTo>
                  <a:close/>
                  <a:moveTo>
                    <a:pt x="254000" y="175618"/>
                  </a:moveTo>
                  <a:cubicBezTo>
                    <a:pt x="209974" y="175618"/>
                    <a:pt x="176106" y="209392"/>
                    <a:pt x="176106" y="253296"/>
                  </a:cubicBezTo>
                  <a:cubicBezTo>
                    <a:pt x="176106" y="297201"/>
                    <a:pt x="209974" y="330974"/>
                    <a:pt x="254000" y="330974"/>
                  </a:cubicBezTo>
                  <a:cubicBezTo>
                    <a:pt x="298027" y="330974"/>
                    <a:pt x="331894" y="297201"/>
                    <a:pt x="331894" y="253296"/>
                  </a:cubicBezTo>
                  <a:cubicBezTo>
                    <a:pt x="331894" y="209392"/>
                    <a:pt x="298027" y="175618"/>
                    <a:pt x="254000" y="175618"/>
                  </a:cubicBezTo>
                  <a:close/>
                  <a:moveTo>
                    <a:pt x="233680" y="77677"/>
                  </a:moveTo>
                  <a:cubicBezTo>
                    <a:pt x="165946" y="87809"/>
                    <a:pt x="104986" y="138468"/>
                    <a:pt x="84666" y="202637"/>
                  </a:cubicBezTo>
                  <a:cubicBezTo>
                    <a:pt x="125306" y="172241"/>
                    <a:pt x="186266" y="138468"/>
                    <a:pt x="254000" y="138468"/>
                  </a:cubicBezTo>
                  <a:cubicBezTo>
                    <a:pt x="325120" y="138468"/>
                    <a:pt x="386080" y="172241"/>
                    <a:pt x="423334" y="202637"/>
                  </a:cubicBezTo>
                  <a:cubicBezTo>
                    <a:pt x="403014" y="138468"/>
                    <a:pt x="345440" y="87809"/>
                    <a:pt x="274320" y="77677"/>
                  </a:cubicBezTo>
                  <a:cubicBezTo>
                    <a:pt x="274320" y="77677"/>
                    <a:pt x="274320" y="77677"/>
                    <a:pt x="274320" y="97941"/>
                  </a:cubicBezTo>
                  <a:cubicBezTo>
                    <a:pt x="274320" y="108073"/>
                    <a:pt x="264160" y="118205"/>
                    <a:pt x="254000" y="118205"/>
                  </a:cubicBezTo>
                  <a:cubicBezTo>
                    <a:pt x="243840" y="118205"/>
                    <a:pt x="233680" y="108073"/>
                    <a:pt x="233680" y="97941"/>
                  </a:cubicBezTo>
                  <a:cubicBezTo>
                    <a:pt x="233680" y="97941"/>
                    <a:pt x="233680" y="97941"/>
                    <a:pt x="233680" y="77677"/>
                  </a:cubicBezTo>
                  <a:close/>
                  <a:moveTo>
                    <a:pt x="254000" y="0"/>
                  </a:moveTo>
                  <a:cubicBezTo>
                    <a:pt x="264160" y="0"/>
                    <a:pt x="274320" y="10132"/>
                    <a:pt x="274320" y="20264"/>
                  </a:cubicBezTo>
                  <a:cubicBezTo>
                    <a:pt x="274320" y="20264"/>
                    <a:pt x="274320" y="20264"/>
                    <a:pt x="274320" y="40527"/>
                  </a:cubicBezTo>
                  <a:cubicBezTo>
                    <a:pt x="375920" y="50659"/>
                    <a:pt x="460587" y="131714"/>
                    <a:pt x="470747" y="233033"/>
                  </a:cubicBezTo>
                  <a:cubicBezTo>
                    <a:pt x="470747" y="233033"/>
                    <a:pt x="470747" y="233033"/>
                    <a:pt x="491067" y="233033"/>
                  </a:cubicBezTo>
                  <a:cubicBezTo>
                    <a:pt x="501227" y="233033"/>
                    <a:pt x="508000" y="243164"/>
                    <a:pt x="508000" y="253296"/>
                  </a:cubicBezTo>
                  <a:cubicBezTo>
                    <a:pt x="508000" y="263428"/>
                    <a:pt x="501227" y="273560"/>
                    <a:pt x="491067" y="273560"/>
                  </a:cubicBezTo>
                  <a:cubicBezTo>
                    <a:pt x="491067" y="273560"/>
                    <a:pt x="491067" y="273560"/>
                    <a:pt x="470747" y="273560"/>
                  </a:cubicBezTo>
                  <a:cubicBezTo>
                    <a:pt x="460587" y="374878"/>
                    <a:pt x="375920" y="459310"/>
                    <a:pt x="274320" y="469442"/>
                  </a:cubicBezTo>
                  <a:cubicBezTo>
                    <a:pt x="274320" y="469442"/>
                    <a:pt x="274320" y="469442"/>
                    <a:pt x="274320" y="489706"/>
                  </a:cubicBezTo>
                  <a:cubicBezTo>
                    <a:pt x="274320" y="499838"/>
                    <a:pt x="264160" y="506592"/>
                    <a:pt x="254000" y="506592"/>
                  </a:cubicBezTo>
                  <a:cubicBezTo>
                    <a:pt x="243840" y="506592"/>
                    <a:pt x="233680" y="499838"/>
                    <a:pt x="233680" y="489706"/>
                  </a:cubicBezTo>
                  <a:cubicBezTo>
                    <a:pt x="233680" y="489706"/>
                    <a:pt x="233680" y="489706"/>
                    <a:pt x="233680" y="469442"/>
                  </a:cubicBezTo>
                  <a:cubicBezTo>
                    <a:pt x="132080" y="459310"/>
                    <a:pt x="50800" y="374878"/>
                    <a:pt x="40640" y="273560"/>
                  </a:cubicBezTo>
                  <a:cubicBezTo>
                    <a:pt x="40640" y="273560"/>
                    <a:pt x="40640" y="273560"/>
                    <a:pt x="20320" y="273560"/>
                  </a:cubicBezTo>
                  <a:cubicBezTo>
                    <a:pt x="10160" y="273560"/>
                    <a:pt x="0" y="263428"/>
                    <a:pt x="0" y="253296"/>
                  </a:cubicBezTo>
                  <a:cubicBezTo>
                    <a:pt x="0" y="243164"/>
                    <a:pt x="10160" y="233033"/>
                    <a:pt x="20320" y="233033"/>
                  </a:cubicBezTo>
                  <a:cubicBezTo>
                    <a:pt x="20320" y="233033"/>
                    <a:pt x="20320" y="233033"/>
                    <a:pt x="40640" y="233033"/>
                  </a:cubicBezTo>
                  <a:cubicBezTo>
                    <a:pt x="50800" y="131714"/>
                    <a:pt x="132080" y="50659"/>
                    <a:pt x="233680" y="40527"/>
                  </a:cubicBezTo>
                  <a:cubicBezTo>
                    <a:pt x="233680" y="40527"/>
                    <a:pt x="233680" y="40527"/>
                    <a:pt x="233680" y="20264"/>
                  </a:cubicBezTo>
                  <a:cubicBezTo>
                    <a:pt x="233680" y="10132"/>
                    <a:pt x="243840" y="0"/>
                    <a:pt x="254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lIns="68580" tIns="34290" rIns="68580" bIns="34290" anchor="ctr">
              <a:normAutofit fontScale="47500" lnSpcReduction="20000"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椭圆 151"/>
            <p:cNvSpPr/>
            <p:nvPr>
              <p:custDataLst>
                <p:tags r:id="rId16"/>
              </p:custDataLst>
            </p:nvPr>
          </p:nvSpPr>
          <p:spPr>
            <a:xfrm>
              <a:off x="1717" y="3607"/>
              <a:ext cx="992" cy="992"/>
            </a:xfrm>
            <a:prstGeom prst="ellipse">
              <a:avLst/>
            </a:prstGeom>
            <a:solidFill>
              <a:srgbClr val="1F74A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椭圆 152"/>
            <p:cNvSpPr/>
            <p:nvPr>
              <p:custDataLst>
                <p:tags r:id="rId17"/>
              </p:custDataLst>
            </p:nvPr>
          </p:nvSpPr>
          <p:spPr>
            <a:xfrm>
              <a:off x="1800" y="3691"/>
              <a:ext cx="825" cy="825"/>
            </a:xfrm>
            <a:prstGeom prst="ellipse">
              <a:avLst/>
            </a:prstGeom>
            <a:solidFill>
              <a:srgbClr val="1F74AD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椭圆 153"/>
            <p:cNvSpPr/>
            <p:nvPr>
              <p:custDataLst>
                <p:tags r:id="rId18"/>
              </p:custDataLst>
            </p:nvPr>
          </p:nvSpPr>
          <p:spPr>
            <a:xfrm>
              <a:off x="1897" y="3787"/>
              <a:ext cx="632" cy="632"/>
            </a:xfrm>
            <a:prstGeom prst="ellipse">
              <a:avLst/>
            </a:prstGeom>
            <a:solidFill>
              <a:srgbClr val="1F74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 fontScale="90000"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任意多边形 154"/>
            <p:cNvSpPr/>
            <p:nvPr>
              <p:custDataLst>
                <p:tags r:id="rId19"/>
              </p:custDataLst>
            </p:nvPr>
          </p:nvSpPr>
          <p:spPr bwMode="auto">
            <a:xfrm>
              <a:off x="2057" y="3947"/>
              <a:ext cx="314" cy="314"/>
            </a:xfrm>
            <a:custGeom>
              <a:avLst/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2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lIns="68580" tIns="34290" rIns="68580" bIns="34290" anchor="ctr">
              <a:normAutofit fontScale="47500" lnSpcReduction="20000"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椭圆 163"/>
            <p:cNvSpPr/>
            <p:nvPr>
              <p:custDataLst>
                <p:tags r:id="rId20"/>
              </p:custDataLst>
            </p:nvPr>
          </p:nvSpPr>
          <p:spPr>
            <a:xfrm>
              <a:off x="11780" y="3511"/>
              <a:ext cx="992" cy="992"/>
            </a:xfrm>
            <a:prstGeom prst="ellipse">
              <a:avLst/>
            </a:prstGeom>
            <a:solidFill>
              <a:srgbClr val="3498D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椭圆 164"/>
            <p:cNvSpPr/>
            <p:nvPr>
              <p:custDataLst>
                <p:tags r:id="rId21"/>
              </p:custDataLst>
            </p:nvPr>
          </p:nvSpPr>
          <p:spPr>
            <a:xfrm>
              <a:off x="11864" y="3595"/>
              <a:ext cx="825" cy="825"/>
            </a:xfrm>
            <a:prstGeom prst="ellipse">
              <a:avLst/>
            </a:prstGeom>
            <a:solidFill>
              <a:srgbClr val="3498D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椭圆 165"/>
            <p:cNvSpPr/>
            <p:nvPr>
              <p:custDataLst>
                <p:tags r:id="rId22"/>
              </p:custDataLst>
            </p:nvPr>
          </p:nvSpPr>
          <p:spPr>
            <a:xfrm>
              <a:off x="11960" y="3691"/>
              <a:ext cx="632" cy="632"/>
            </a:xfrm>
            <a:prstGeom prst="ellipse">
              <a:avLst/>
            </a:prstGeom>
            <a:solidFill>
              <a:srgbClr val="3498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68580" tIns="34290" rIns="68580" bIns="34290" anchor="ctr">
              <a:normAutofit fontScale="90000"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任意多边形 166"/>
            <p:cNvSpPr/>
            <p:nvPr>
              <p:custDataLst>
                <p:tags r:id="rId23"/>
              </p:custDataLst>
            </p:nvPr>
          </p:nvSpPr>
          <p:spPr bwMode="auto">
            <a:xfrm>
              <a:off x="12120" y="3851"/>
              <a:ext cx="314" cy="313"/>
            </a:xfrm>
            <a:custGeom>
              <a:avLst/>
              <a:gdLst>
                <a:gd name="connsiteX0" fmla="*/ 84666 w 508000"/>
                <a:gd name="connsiteY0" fmla="*/ 303955 h 506592"/>
                <a:gd name="connsiteX1" fmla="*/ 233680 w 508000"/>
                <a:gd name="connsiteY1" fmla="*/ 428915 h 506592"/>
                <a:gd name="connsiteX2" fmla="*/ 233680 w 508000"/>
                <a:gd name="connsiteY2" fmla="*/ 408651 h 506592"/>
                <a:gd name="connsiteX3" fmla="*/ 254000 w 508000"/>
                <a:gd name="connsiteY3" fmla="*/ 391765 h 506592"/>
                <a:gd name="connsiteX4" fmla="*/ 274320 w 508000"/>
                <a:gd name="connsiteY4" fmla="*/ 408651 h 506592"/>
                <a:gd name="connsiteX5" fmla="*/ 274320 w 508000"/>
                <a:gd name="connsiteY5" fmla="*/ 428915 h 506592"/>
                <a:gd name="connsiteX6" fmla="*/ 423334 w 508000"/>
                <a:gd name="connsiteY6" fmla="*/ 303955 h 506592"/>
                <a:gd name="connsiteX7" fmla="*/ 254000 w 508000"/>
                <a:gd name="connsiteY7" fmla="*/ 371501 h 506592"/>
                <a:gd name="connsiteX8" fmla="*/ 84666 w 508000"/>
                <a:gd name="connsiteY8" fmla="*/ 303955 h 506592"/>
                <a:gd name="connsiteX9" fmla="*/ 362374 w 508000"/>
                <a:gd name="connsiteY9" fmla="*/ 209392 h 506592"/>
                <a:gd name="connsiteX10" fmla="*/ 372534 w 508000"/>
                <a:gd name="connsiteY10" fmla="*/ 253296 h 506592"/>
                <a:gd name="connsiteX11" fmla="*/ 362374 w 508000"/>
                <a:gd name="connsiteY11" fmla="*/ 297201 h 506592"/>
                <a:gd name="connsiteX12" fmla="*/ 423334 w 508000"/>
                <a:gd name="connsiteY12" fmla="*/ 253296 h 506592"/>
                <a:gd name="connsiteX13" fmla="*/ 362374 w 508000"/>
                <a:gd name="connsiteY13" fmla="*/ 209392 h 506592"/>
                <a:gd name="connsiteX14" fmla="*/ 145626 w 508000"/>
                <a:gd name="connsiteY14" fmla="*/ 209392 h 506592"/>
                <a:gd name="connsiteX15" fmla="*/ 88053 w 508000"/>
                <a:gd name="connsiteY15" fmla="*/ 253296 h 506592"/>
                <a:gd name="connsiteX16" fmla="*/ 145626 w 508000"/>
                <a:gd name="connsiteY16" fmla="*/ 297201 h 506592"/>
                <a:gd name="connsiteX17" fmla="*/ 138853 w 508000"/>
                <a:gd name="connsiteY17" fmla="*/ 253296 h 506592"/>
                <a:gd name="connsiteX18" fmla="*/ 145626 w 508000"/>
                <a:gd name="connsiteY18" fmla="*/ 209392 h 506592"/>
                <a:gd name="connsiteX19" fmla="*/ 254413 w 508000"/>
                <a:gd name="connsiteY19" fmla="*/ 205451 h 506592"/>
                <a:gd name="connsiteX20" fmla="*/ 305363 w 508000"/>
                <a:gd name="connsiteY20" fmla="*/ 253005 h 506592"/>
                <a:gd name="connsiteX21" fmla="*/ 254413 w 508000"/>
                <a:gd name="connsiteY21" fmla="*/ 303955 h 506592"/>
                <a:gd name="connsiteX22" fmla="*/ 206859 w 508000"/>
                <a:gd name="connsiteY22" fmla="*/ 253005 h 506592"/>
                <a:gd name="connsiteX23" fmla="*/ 254413 w 508000"/>
                <a:gd name="connsiteY23" fmla="*/ 205451 h 506592"/>
                <a:gd name="connsiteX24" fmla="*/ 254000 w 508000"/>
                <a:gd name="connsiteY24" fmla="*/ 175618 h 506592"/>
                <a:gd name="connsiteX25" fmla="*/ 176106 w 508000"/>
                <a:gd name="connsiteY25" fmla="*/ 253296 h 506592"/>
                <a:gd name="connsiteX26" fmla="*/ 254000 w 508000"/>
                <a:gd name="connsiteY26" fmla="*/ 330974 h 506592"/>
                <a:gd name="connsiteX27" fmla="*/ 331894 w 508000"/>
                <a:gd name="connsiteY27" fmla="*/ 253296 h 506592"/>
                <a:gd name="connsiteX28" fmla="*/ 254000 w 508000"/>
                <a:gd name="connsiteY28" fmla="*/ 175618 h 506592"/>
                <a:gd name="connsiteX29" fmla="*/ 233680 w 508000"/>
                <a:gd name="connsiteY29" fmla="*/ 77677 h 506592"/>
                <a:gd name="connsiteX30" fmla="*/ 84666 w 508000"/>
                <a:gd name="connsiteY30" fmla="*/ 202637 h 506592"/>
                <a:gd name="connsiteX31" fmla="*/ 254000 w 508000"/>
                <a:gd name="connsiteY31" fmla="*/ 138468 h 506592"/>
                <a:gd name="connsiteX32" fmla="*/ 423334 w 508000"/>
                <a:gd name="connsiteY32" fmla="*/ 202637 h 506592"/>
                <a:gd name="connsiteX33" fmla="*/ 274320 w 508000"/>
                <a:gd name="connsiteY33" fmla="*/ 77677 h 506592"/>
                <a:gd name="connsiteX34" fmla="*/ 274320 w 508000"/>
                <a:gd name="connsiteY34" fmla="*/ 97941 h 506592"/>
                <a:gd name="connsiteX35" fmla="*/ 254000 w 508000"/>
                <a:gd name="connsiteY35" fmla="*/ 118205 h 506592"/>
                <a:gd name="connsiteX36" fmla="*/ 233680 w 508000"/>
                <a:gd name="connsiteY36" fmla="*/ 97941 h 506592"/>
                <a:gd name="connsiteX37" fmla="*/ 233680 w 508000"/>
                <a:gd name="connsiteY37" fmla="*/ 77677 h 506592"/>
                <a:gd name="connsiteX38" fmla="*/ 254000 w 508000"/>
                <a:gd name="connsiteY38" fmla="*/ 0 h 506592"/>
                <a:gd name="connsiteX39" fmla="*/ 274320 w 508000"/>
                <a:gd name="connsiteY39" fmla="*/ 20264 h 506592"/>
                <a:gd name="connsiteX40" fmla="*/ 274320 w 508000"/>
                <a:gd name="connsiteY40" fmla="*/ 40527 h 506592"/>
                <a:gd name="connsiteX41" fmla="*/ 470747 w 508000"/>
                <a:gd name="connsiteY41" fmla="*/ 233033 h 506592"/>
                <a:gd name="connsiteX42" fmla="*/ 491067 w 508000"/>
                <a:gd name="connsiteY42" fmla="*/ 233033 h 506592"/>
                <a:gd name="connsiteX43" fmla="*/ 508000 w 508000"/>
                <a:gd name="connsiteY43" fmla="*/ 253296 h 506592"/>
                <a:gd name="connsiteX44" fmla="*/ 491067 w 508000"/>
                <a:gd name="connsiteY44" fmla="*/ 273560 h 506592"/>
                <a:gd name="connsiteX45" fmla="*/ 470747 w 508000"/>
                <a:gd name="connsiteY45" fmla="*/ 273560 h 506592"/>
                <a:gd name="connsiteX46" fmla="*/ 274320 w 508000"/>
                <a:gd name="connsiteY46" fmla="*/ 469442 h 506592"/>
                <a:gd name="connsiteX47" fmla="*/ 274320 w 508000"/>
                <a:gd name="connsiteY47" fmla="*/ 489706 h 506592"/>
                <a:gd name="connsiteX48" fmla="*/ 254000 w 508000"/>
                <a:gd name="connsiteY48" fmla="*/ 506592 h 506592"/>
                <a:gd name="connsiteX49" fmla="*/ 233680 w 508000"/>
                <a:gd name="connsiteY49" fmla="*/ 489706 h 506592"/>
                <a:gd name="connsiteX50" fmla="*/ 233680 w 508000"/>
                <a:gd name="connsiteY50" fmla="*/ 469442 h 506592"/>
                <a:gd name="connsiteX51" fmla="*/ 40640 w 508000"/>
                <a:gd name="connsiteY51" fmla="*/ 273560 h 506592"/>
                <a:gd name="connsiteX52" fmla="*/ 20320 w 508000"/>
                <a:gd name="connsiteY52" fmla="*/ 273560 h 506592"/>
                <a:gd name="connsiteX53" fmla="*/ 0 w 508000"/>
                <a:gd name="connsiteY53" fmla="*/ 253296 h 506592"/>
                <a:gd name="connsiteX54" fmla="*/ 20320 w 508000"/>
                <a:gd name="connsiteY54" fmla="*/ 233033 h 506592"/>
                <a:gd name="connsiteX55" fmla="*/ 40640 w 508000"/>
                <a:gd name="connsiteY55" fmla="*/ 233033 h 506592"/>
                <a:gd name="connsiteX56" fmla="*/ 233680 w 508000"/>
                <a:gd name="connsiteY56" fmla="*/ 40527 h 506592"/>
                <a:gd name="connsiteX57" fmla="*/ 233680 w 508000"/>
                <a:gd name="connsiteY57" fmla="*/ 20264 h 506592"/>
                <a:gd name="connsiteX58" fmla="*/ 254000 w 508000"/>
                <a:gd name="connsiteY58" fmla="*/ 0 h 50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8000" h="506592">
                  <a:moveTo>
                    <a:pt x="84666" y="303955"/>
                  </a:moveTo>
                  <a:cubicBezTo>
                    <a:pt x="104986" y="371501"/>
                    <a:pt x="165946" y="422160"/>
                    <a:pt x="233680" y="428915"/>
                  </a:cubicBezTo>
                  <a:cubicBezTo>
                    <a:pt x="233680" y="428915"/>
                    <a:pt x="233680" y="428915"/>
                    <a:pt x="233680" y="408651"/>
                  </a:cubicBezTo>
                  <a:cubicBezTo>
                    <a:pt x="233680" y="398519"/>
                    <a:pt x="243840" y="391765"/>
                    <a:pt x="254000" y="391765"/>
                  </a:cubicBezTo>
                  <a:cubicBezTo>
                    <a:pt x="264160" y="391765"/>
                    <a:pt x="274320" y="398519"/>
                    <a:pt x="274320" y="408651"/>
                  </a:cubicBezTo>
                  <a:cubicBezTo>
                    <a:pt x="274320" y="408651"/>
                    <a:pt x="274320" y="408651"/>
                    <a:pt x="274320" y="428915"/>
                  </a:cubicBezTo>
                  <a:cubicBezTo>
                    <a:pt x="345440" y="422160"/>
                    <a:pt x="403014" y="371501"/>
                    <a:pt x="423334" y="303955"/>
                  </a:cubicBezTo>
                  <a:cubicBezTo>
                    <a:pt x="386080" y="334351"/>
                    <a:pt x="325120" y="371501"/>
                    <a:pt x="254000" y="371501"/>
                  </a:cubicBezTo>
                  <a:cubicBezTo>
                    <a:pt x="186266" y="371501"/>
                    <a:pt x="125306" y="334351"/>
                    <a:pt x="84666" y="303955"/>
                  </a:cubicBezTo>
                  <a:close/>
                  <a:moveTo>
                    <a:pt x="362374" y="209392"/>
                  </a:moveTo>
                  <a:cubicBezTo>
                    <a:pt x="369147" y="222901"/>
                    <a:pt x="372534" y="239787"/>
                    <a:pt x="372534" y="253296"/>
                  </a:cubicBezTo>
                  <a:cubicBezTo>
                    <a:pt x="372534" y="270183"/>
                    <a:pt x="369147" y="283692"/>
                    <a:pt x="362374" y="297201"/>
                  </a:cubicBezTo>
                  <a:cubicBezTo>
                    <a:pt x="389467" y="283692"/>
                    <a:pt x="409787" y="266805"/>
                    <a:pt x="423334" y="253296"/>
                  </a:cubicBezTo>
                  <a:cubicBezTo>
                    <a:pt x="409787" y="243164"/>
                    <a:pt x="389467" y="226278"/>
                    <a:pt x="362374" y="209392"/>
                  </a:cubicBezTo>
                  <a:close/>
                  <a:moveTo>
                    <a:pt x="145626" y="209392"/>
                  </a:moveTo>
                  <a:cubicBezTo>
                    <a:pt x="118533" y="226278"/>
                    <a:pt x="98213" y="243164"/>
                    <a:pt x="88053" y="253296"/>
                  </a:cubicBezTo>
                  <a:cubicBezTo>
                    <a:pt x="98213" y="266805"/>
                    <a:pt x="118533" y="283692"/>
                    <a:pt x="145626" y="297201"/>
                  </a:cubicBezTo>
                  <a:cubicBezTo>
                    <a:pt x="138853" y="283692"/>
                    <a:pt x="138853" y="270183"/>
                    <a:pt x="138853" y="253296"/>
                  </a:cubicBezTo>
                  <a:cubicBezTo>
                    <a:pt x="138853" y="239787"/>
                    <a:pt x="138853" y="222901"/>
                    <a:pt x="145626" y="209392"/>
                  </a:cubicBezTo>
                  <a:close/>
                  <a:moveTo>
                    <a:pt x="254413" y="205451"/>
                  </a:moveTo>
                  <a:cubicBezTo>
                    <a:pt x="281586" y="205451"/>
                    <a:pt x="305363" y="225831"/>
                    <a:pt x="305363" y="253005"/>
                  </a:cubicBezTo>
                  <a:cubicBezTo>
                    <a:pt x="305363" y="280178"/>
                    <a:pt x="281586" y="303955"/>
                    <a:pt x="254413" y="303955"/>
                  </a:cubicBezTo>
                  <a:cubicBezTo>
                    <a:pt x="227239" y="303955"/>
                    <a:pt x="206859" y="280178"/>
                    <a:pt x="206859" y="253005"/>
                  </a:cubicBezTo>
                  <a:cubicBezTo>
                    <a:pt x="206859" y="225831"/>
                    <a:pt x="227239" y="205451"/>
                    <a:pt x="254413" y="205451"/>
                  </a:cubicBezTo>
                  <a:close/>
                  <a:moveTo>
                    <a:pt x="254000" y="175618"/>
                  </a:moveTo>
                  <a:cubicBezTo>
                    <a:pt x="209974" y="175618"/>
                    <a:pt x="176106" y="209392"/>
                    <a:pt x="176106" y="253296"/>
                  </a:cubicBezTo>
                  <a:cubicBezTo>
                    <a:pt x="176106" y="297201"/>
                    <a:pt x="209974" y="330974"/>
                    <a:pt x="254000" y="330974"/>
                  </a:cubicBezTo>
                  <a:cubicBezTo>
                    <a:pt x="298027" y="330974"/>
                    <a:pt x="331894" y="297201"/>
                    <a:pt x="331894" y="253296"/>
                  </a:cubicBezTo>
                  <a:cubicBezTo>
                    <a:pt x="331894" y="209392"/>
                    <a:pt x="298027" y="175618"/>
                    <a:pt x="254000" y="175618"/>
                  </a:cubicBezTo>
                  <a:close/>
                  <a:moveTo>
                    <a:pt x="233680" y="77677"/>
                  </a:moveTo>
                  <a:cubicBezTo>
                    <a:pt x="165946" y="87809"/>
                    <a:pt x="104986" y="138468"/>
                    <a:pt x="84666" y="202637"/>
                  </a:cubicBezTo>
                  <a:cubicBezTo>
                    <a:pt x="125306" y="172241"/>
                    <a:pt x="186266" y="138468"/>
                    <a:pt x="254000" y="138468"/>
                  </a:cubicBezTo>
                  <a:cubicBezTo>
                    <a:pt x="325120" y="138468"/>
                    <a:pt x="386080" y="172241"/>
                    <a:pt x="423334" y="202637"/>
                  </a:cubicBezTo>
                  <a:cubicBezTo>
                    <a:pt x="403014" y="138468"/>
                    <a:pt x="345440" y="87809"/>
                    <a:pt x="274320" y="77677"/>
                  </a:cubicBezTo>
                  <a:cubicBezTo>
                    <a:pt x="274320" y="77677"/>
                    <a:pt x="274320" y="77677"/>
                    <a:pt x="274320" y="97941"/>
                  </a:cubicBezTo>
                  <a:cubicBezTo>
                    <a:pt x="274320" y="108073"/>
                    <a:pt x="264160" y="118205"/>
                    <a:pt x="254000" y="118205"/>
                  </a:cubicBezTo>
                  <a:cubicBezTo>
                    <a:pt x="243840" y="118205"/>
                    <a:pt x="233680" y="108073"/>
                    <a:pt x="233680" y="97941"/>
                  </a:cubicBezTo>
                  <a:cubicBezTo>
                    <a:pt x="233680" y="97941"/>
                    <a:pt x="233680" y="97941"/>
                    <a:pt x="233680" y="77677"/>
                  </a:cubicBezTo>
                  <a:close/>
                  <a:moveTo>
                    <a:pt x="254000" y="0"/>
                  </a:moveTo>
                  <a:cubicBezTo>
                    <a:pt x="264160" y="0"/>
                    <a:pt x="274320" y="10132"/>
                    <a:pt x="274320" y="20264"/>
                  </a:cubicBezTo>
                  <a:cubicBezTo>
                    <a:pt x="274320" y="20264"/>
                    <a:pt x="274320" y="20264"/>
                    <a:pt x="274320" y="40527"/>
                  </a:cubicBezTo>
                  <a:cubicBezTo>
                    <a:pt x="375920" y="50659"/>
                    <a:pt x="460587" y="131714"/>
                    <a:pt x="470747" y="233033"/>
                  </a:cubicBezTo>
                  <a:cubicBezTo>
                    <a:pt x="470747" y="233033"/>
                    <a:pt x="470747" y="233033"/>
                    <a:pt x="491067" y="233033"/>
                  </a:cubicBezTo>
                  <a:cubicBezTo>
                    <a:pt x="501227" y="233033"/>
                    <a:pt x="508000" y="243164"/>
                    <a:pt x="508000" y="253296"/>
                  </a:cubicBezTo>
                  <a:cubicBezTo>
                    <a:pt x="508000" y="263428"/>
                    <a:pt x="501227" y="273560"/>
                    <a:pt x="491067" y="273560"/>
                  </a:cubicBezTo>
                  <a:cubicBezTo>
                    <a:pt x="491067" y="273560"/>
                    <a:pt x="491067" y="273560"/>
                    <a:pt x="470747" y="273560"/>
                  </a:cubicBezTo>
                  <a:cubicBezTo>
                    <a:pt x="460587" y="374878"/>
                    <a:pt x="375920" y="459310"/>
                    <a:pt x="274320" y="469442"/>
                  </a:cubicBezTo>
                  <a:cubicBezTo>
                    <a:pt x="274320" y="469442"/>
                    <a:pt x="274320" y="469442"/>
                    <a:pt x="274320" y="489706"/>
                  </a:cubicBezTo>
                  <a:cubicBezTo>
                    <a:pt x="274320" y="499838"/>
                    <a:pt x="264160" y="506592"/>
                    <a:pt x="254000" y="506592"/>
                  </a:cubicBezTo>
                  <a:cubicBezTo>
                    <a:pt x="243840" y="506592"/>
                    <a:pt x="233680" y="499838"/>
                    <a:pt x="233680" y="489706"/>
                  </a:cubicBezTo>
                  <a:cubicBezTo>
                    <a:pt x="233680" y="489706"/>
                    <a:pt x="233680" y="489706"/>
                    <a:pt x="233680" y="469442"/>
                  </a:cubicBezTo>
                  <a:cubicBezTo>
                    <a:pt x="132080" y="459310"/>
                    <a:pt x="50800" y="374878"/>
                    <a:pt x="40640" y="273560"/>
                  </a:cubicBezTo>
                  <a:cubicBezTo>
                    <a:pt x="40640" y="273560"/>
                    <a:pt x="40640" y="273560"/>
                    <a:pt x="20320" y="273560"/>
                  </a:cubicBezTo>
                  <a:cubicBezTo>
                    <a:pt x="10160" y="273560"/>
                    <a:pt x="0" y="263428"/>
                    <a:pt x="0" y="253296"/>
                  </a:cubicBezTo>
                  <a:cubicBezTo>
                    <a:pt x="0" y="243164"/>
                    <a:pt x="10160" y="233033"/>
                    <a:pt x="20320" y="233033"/>
                  </a:cubicBezTo>
                  <a:cubicBezTo>
                    <a:pt x="20320" y="233033"/>
                    <a:pt x="20320" y="233033"/>
                    <a:pt x="40640" y="233033"/>
                  </a:cubicBezTo>
                  <a:cubicBezTo>
                    <a:pt x="50800" y="131714"/>
                    <a:pt x="132080" y="50659"/>
                    <a:pt x="233680" y="40527"/>
                  </a:cubicBezTo>
                  <a:cubicBezTo>
                    <a:pt x="233680" y="40527"/>
                    <a:pt x="233680" y="40527"/>
                    <a:pt x="233680" y="20264"/>
                  </a:cubicBezTo>
                  <a:cubicBezTo>
                    <a:pt x="233680" y="10132"/>
                    <a:pt x="243840" y="0"/>
                    <a:pt x="254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lIns="68580" tIns="34290" rIns="68580" bIns="34290" anchor="ctr">
              <a:normAutofit fontScale="47500" lnSpcReduction="20000"/>
            </a:bodyPr>
            <a:lstStyle/>
            <a:p>
              <a:pPr algn="ctr"/>
              <a:endParaRPr sz="13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8" name="直接连接符 167"/>
            <p:cNvCxnSpPr>
              <a:stCxn id="164" idx="3"/>
              <a:endCxn id="140" idx="7"/>
            </p:cNvCxnSpPr>
            <p:nvPr>
              <p:custDataLst>
                <p:tags r:id="rId24"/>
              </p:custDataLst>
            </p:nvPr>
          </p:nvCxnSpPr>
          <p:spPr>
            <a:xfrm flipH="1">
              <a:off x="10040" y="4471"/>
              <a:ext cx="1885" cy="37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</a:ln>
            <a:effectLst/>
          </p:spPr>
        </p:cxnSp>
        <p:sp>
          <p:nvSpPr>
            <p:cNvPr id="2" name="TextBox 95"/>
            <p:cNvSpPr txBox="1"/>
            <p:nvPr/>
          </p:nvSpPr>
          <p:spPr>
            <a:xfrm>
              <a:off x="1127" y="1885"/>
              <a:ext cx="2607" cy="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GB" sz="12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TextBox 108"/>
            <p:cNvSpPr txBox="1"/>
            <p:nvPr/>
          </p:nvSpPr>
          <p:spPr>
            <a:xfrm>
              <a:off x="6114" y="1885"/>
              <a:ext cx="2538" cy="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GB" sz="12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108"/>
            <p:cNvSpPr txBox="1"/>
            <p:nvPr/>
          </p:nvSpPr>
          <p:spPr>
            <a:xfrm>
              <a:off x="11116" y="1886"/>
              <a:ext cx="2490" cy="7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GB" sz="12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00"/>
            <p:cNvSpPr/>
            <p:nvPr/>
          </p:nvSpPr>
          <p:spPr>
            <a:xfrm>
              <a:off x="7907" y="6086"/>
              <a:ext cx="3649" cy="2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 fontAlgn="auto">
                <a:lnSpc>
                  <a:spcPct val="140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............................................................</a:t>
              </a:r>
              <a:endParaRPr lang="zh-CN" altLang="en-US" sz="8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TextBox 108"/>
            <p:cNvSpPr txBox="1"/>
            <p:nvPr/>
          </p:nvSpPr>
          <p:spPr>
            <a:xfrm>
              <a:off x="8602" y="5636"/>
              <a:ext cx="2020" cy="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GB" sz="12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en-US" altLang="zh-CN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ectangle 100"/>
            <p:cNvSpPr/>
            <p:nvPr/>
          </p:nvSpPr>
          <p:spPr>
            <a:xfrm>
              <a:off x="10338" y="2336"/>
              <a:ext cx="3878" cy="2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 fontAlgn="auto">
                <a:lnSpc>
                  <a:spcPct val="140000"/>
                </a:lnSpc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............................................................</a:t>
              </a:r>
              <a:endParaRPr lang="zh-CN" altLang="en-US" sz="8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6270" y="487045"/>
            <a:ext cx="4601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 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25"/>
            </p:custDataLst>
          </p:nvPr>
        </p:nvSpPr>
        <p:spPr>
          <a:xfrm>
            <a:off x="0" y="487359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流程图: 延期 28"/>
          <p:cNvSpPr/>
          <p:nvPr>
            <p:custDataLst>
              <p:tags r:id="rId26"/>
            </p:custDataLst>
          </p:nvPr>
        </p:nvSpPr>
        <p:spPr>
          <a:xfrm>
            <a:off x="124454" y="486883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豫北医学院标志组合横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>
            <a:endCxn id="17" idx="0"/>
          </p:cNvCxnSpPr>
          <p:nvPr>
            <p:custDataLst>
              <p:tags r:id="rId1"/>
            </p:custDataLst>
          </p:nvPr>
        </p:nvCxnSpPr>
        <p:spPr>
          <a:xfrm>
            <a:off x="7652226" y="3660740"/>
            <a:ext cx="0" cy="973572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</a:ln>
          <a:effectLst/>
        </p:spPr>
      </p:cxn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318770" y="4693920"/>
            <a:ext cx="8493125" cy="36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20"/>
          <p:cNvSpPr/>
          <p:nvPr>
            <p:custDataLst>
              <p:tags r:id="rId3"/>
            </p:custDataLst>
          </p:nvPr>
        </p:nvSpPr>
        <p:spPr>
          <a:xfrm>
            <a:off x="271697" y="3985426"/>
            <a:ext cx="2550162" cy="99392"/>
          </a:xfrm>
          <a:prstGeom prst="roundRect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ounded Rectangle 21"/>
          <p:cNvSpPr/>
          <p:nvPr>
            <p:custDataLst>
              <p:tags r:id="rId4"/>
            </p:custDataLst>
          </p:nvPr>
        </p:nvSpPr>
        <p:spPr>
          <a:xfrm>
            <a:off x="2413469" y="3854850"/>
            <a:ext cx="3505208" cy="99392"/>
          </a:xfrm>
          <a:prstGeom prst="round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ounded Rectangle 22"/>
          <p:cNvSpPr/>
          <p:nvPr>
            <p:custDataLst>
              <p:tags r:id="rId5"/>
            </p:custDataLst>
          </p:nvPr>
        </p:nvSpPr>
        <p:spPr>
          <a:xfrm>
            <a:off x="5464810" y="3723005"/>
            <a:ext cx="3347085" cy="120650"/>
          </a:xfrm>
          <a:prstGeom prst="roundRect">
            <a:avLst/>
          </a:pr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4"/>
          <p:cNvCxnSpPr>
            <a:endCxn id="15" idx="0"/>
          </p:cNvCxnSpPr>
          <p:nvPr>
            <p:custDataLst>
              <p:tags r:id="rId6"/>
            </p:custDataLst>
          </p:nvPr>
        </p:nvCxnSpPr>
        <p:spPr>
          <a:xfrm>
            <a:off x="1018759" y="3937186"/>
            <a:ext cx="0" cy="697126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</a:ln>
          <a:effectLst/>
        </p:spPr>
      </p:cxnSp>
      <p:sp>
        <p:nvSpPr>
          <p:cNvPr id="15" name="Oval 14"/>
          <p:cNvSpPr/>
          <p:nvPr>
            <p:custDataLst>
              <p:tags r:id="rId7"/>
            </p:custDataLst>
          </p:nvPr>
        </p:nvSpPr>
        <p:spPr>
          <a:xfrm>
            <a:off x="939246" y="4634312"/>
            <a:ext cx="159026" cy="159026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Straight Connector 5"/>
          <p:cNvCxnSpPr/>
          <p:nvPr>
            <p:custDataLst>
              <p:tags r:id="rId8"/>
            </p:custDataLst>
          </p:nvPr>
        </p:nvCxnSpPr>
        <p:spPr>
          <a:xfrm flipH="1">
            <a:off x="4115054" y="3954242"/>
            <a:ext cx="5143" cy="811943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ysDash"/>
            <a:miter lim="800000"/>
          </a:ln>
          <a:effectLst/>
        </p:spPr>
      </p:cxnSp>
      <p:sp>
        <p:nvSpPr>
          <p:cNvPr id="16" name="Oval 15"/>
          <p:cNvSpPr/>
          <p:nvPr>
            <p:custDataLst>
              <p:tags r:id="rId9"/>
            </p:custDataLst>
          </p:nvPr>
        </p:nvSpPr>
        <p:spPr>
          <a:xfrm>
            <a:off x="4038303" y="4634312"/>
            <a:ext cx="159026" cy="159026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16"/>
          <p:cNvSpPr/>
          <p:nvPr>
            <p:custDataLst>
              <p:tags r:id="rId10"/>
            </p:custDataLst>
          </p:nvPr>
        </p:nvSpPr>
        <p:spPr>
          <a:xfrm>
            <a:off x="7572713" y="4634312"/>
            <a:ext cx="159026" cy="159026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4"/>
          <p:cNvSpPr txBox="1"/>
          <p:nvPr>
            <p:custDataLst>
              <p:tags r:id="rId11"/>
            </p:custDataLst>
          </p:nvPr>
        </p:nvSpPr>
        <p:spPr>
          <a:xfrm>
            <a:off x="469265" y="1497330"/>
            <a:ext cx="1757045" cy="302895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spc="300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350" b="1" spc="300">
              <a:solidFill>
                <a:srgbClr val="253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Straight Connector 36"/>
          <p:cNvCxnSpPr/>
          <p:nvPr>
            <p:custDataLst>
              <p:tags r:id="rId12"/>
            </p:custDataLst>
          </p:nvPr>
        </p:nvCxnSpPr>
        <p:spPr>
          <a:xfrm flipV="1">
            <a:off x="429895" y="1712595"/>
            <a:ext cx="8890" cy="234000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10" name="Oval 37"/>
          <p:cNvSpPr/>
          <p:nvPr>
            <p:custDataLst>
              <p:tags r:id="rId13"/>
            </p:custDataLst>
          </p:nvPr>
        </p:nvSpPr>
        <p:spPr>
          <a:xfrm>
            <a:off x="397096" y="1640776"/>
            <a:ext cx="76259" cy="7625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38"/>
          <p:cNvSpPr/>
          <p:nvPr>
            <p:custDataLst>
              <p:tags r:id="rId14"/>
            </p:custDataLst>
          </p:nvPr>
        </p:nvSpPr>
        <p:spPr>
          <a:xfrm>
            <a:off x="397104" y="4003698"/>
            <a:ext cx="65007" cy="65007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9"/>
          <p:cNvSpPr txBox="1"/>
          <p:nvPr>
            <p:custDataLst>
              <p:tags r:id="rId15"/>
            </p:custDataLst>
          </p:nvPr>
        </p:nvSpPr>
        <p:spPr>
          <a:xfrm>
            <a:off x="3204845" y="2004060"/>
            <a:ext cx="2816225" cy="1466215"/>
          </a:xfrm>
          <a:prstGeom prst="rect">
            <a:avLst/>
          </a:prstGeom>
          <a:noFill/>
        </p:spPr>
        <p:txBody>
          <a:bodyPr wrap="square" tIns="45720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altLang="zh-CN" sz="8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8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800" spc="15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40000"/>
              </a:lnSpc>
            </a:pPr>
            <a:r>
              <a:rPr lang="en-US" altLang="zh-CN" sz="8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zh-CN" sz="800" spc="15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Box 40"/>
          <p:cNvSpPr txBox="1"/>
          <p:nvPr>
            <p:custDataLst>
              <p:tags r:id="rId16"/>
            </p:custDataLst>
          </p:nvPr>
        </p:nvSpPr>
        <p:spPr>
          <a:xfrm>
            <a:off x="3232785" y="1629410"/>
            <a:ext cx="2007235" cy="302895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spc="300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350" b="1" spc="300">
              <a:solidFill>
                <a:srgbClr val="253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Straight Connector 42"/>
          <p:cNvCxnSpPr/>
          <p:nvPr>
            <p:custDataLst>
              <p:tags r:id="rId17"/>
            </p:custDataLst>
          </p:nvPr>
        </p:nvCxnSpPr>
        <p:spPr>
          <a:xfrm flipH="1" flipV="1">
            <a:off x="3103245" y="1784985"/>
            <a:ext cx="10160" cy="208800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44" name="Oval 43"/>
          <p:cNvSpPr/>
          <p:nvPr>
            <p:custDataLst>
              <p:tags r:id="rId18"/>
            </p:custDataLst>
          </p:nvPr>
        </p:nvSpPr>
        <p:spPr>
          <a:xfrm>
            <a:off x="3070253" y="1768511"/>
            <a:ext cx="76259" cy="7625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44"/>
          <p:cNvSpPr/>
          <p:nvPr>
            <p:custDataLst>
              <p:tags r:id="rId19"/>
            </p:custDataLst>
          </p:nvPr>
        </p:nvSpPr>
        <p:spPr>
          <a:xfrm>
            <a:off x="3088677" y="3876163"/>
            <a:ext cx="65007" cy="65007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45"/>
          <p:cNvSpPr txBox="1"/>
          <p:nvPr>
            <p:custDataLst>
              <p:tags r:id="rId20"/>
            </p:custDataLst>
          </p:nvPr>
        </p:nvSpPr>
        <p:spPr>
          <a:xfrm>
            <a:off x="6055995" y="1918970"/>
            <a:ext cx="2755265" cy="1466215"/>
          </a:xfrm>
          <a:prstGeom prst="rect">
            <a:avLst/>
          </a:prstGeom>
          <a:noFill/>
        </p:spPr>
        <p:txBody>
          <a:bodyPr wrap="square" tIns="45720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altLang="zh-CN" sz="8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8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800" spc="15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40000"/>
              </a:lnSpc>
            </a:pPr>
            <a:r>
              <a:rPr lang="en-US" altLang="zh-CN" sz="8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zh-CN" sz="800" spc="15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46"/>
          <p:cNvSpPr txBox="1"/>
          <p:nvPr>
            <p:custDataLst>
              <p:tags r:id="rId21"/>
            </p:custDataLst>
          </p:nvPr>
        </p:nvSpPr>
        <p:spPr>
          <a:xfrm>
            <a:off x="6187440" y="1629410"/>
            <a:ext cx="2052320" cy="302895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 b="1" spc="300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en-US" sz="1350" b="1" spc="300">
              <a:solidFill>
                <a:srgbClr val="253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Straight Connector 48"/>
          <p:cNvCxnSpPr/>
          <p:nvPr>
            <p:custDataLst>
              <p:tags r:id="rId22"/>
            </p:custDataLst>
          </p:nvPr>
        </p:nvCxnSpPr>
        <p:spPr>
          <a:xfrm flipH="1" flipV="1">
            <a:off x="5983605" y="1857375"/>
            <a:ext cx="10160" cy="1872000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25" name="Oval 49"/>
          <p:cNvSpPr/>
          <p:nvPr>
            <p:custDataLst>
              <p:tags r:id="rId23"/>
            </p:custDataLst>
          </p:nvPr>
        </p:nvSpPr>
        <p:spPr>
          <a:xfrm>
            <a:off x="5950136" y="1844951"/>
            <a:ext cx="76259" cy="7625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50"/>
          <p:cNvSpPr/>
          <p:nvPr>
            <p:custDataLst>
              <p:tags r:id="rId24"/>
            </p:custDataLst>
          </p:nvPr>
        </p:nvSpPr>
        <p:spPr>
          <a:xfrm>
            <a:off x="5961575" y="3739243"/>
            <a:ext cx="65007" cy="65007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39"/>
          <p:cNvSpPr txBox="1"/>
          <p:nvPr>
            <p:custDataLst>
              <p:tags r:id="rId25"/>
            </p:custDataLst>
          </p:nvPr>
        </p:nvSpPr>
        <p:spPr>
          <a:xfrm>
            <a:off x="562610" y="960120"/>
            <a:ext cx="7892415" cy="59690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zh-CN" altLang="en-US" sz="1200" spc="15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输入文字</a:t>
            </a:r>
            <a:r>
              <a:rPr lang="en-US" altLang="zh-CN" sz="1200" spc="15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................................................................</a:t>
            </a:r>
            <a:endParaRPr lang="en-US" altLang="zh-CN" sz="1200" spc="15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6"/>
            </p:custDataLst>
          </p:nvPr>
        </p:nvSpPr>
        <p:spPr>
          <a:xfrm>
            <a:off x="0" y="487359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流程图: 延期 28"/>
          <p:cNvSpPr/>
          <p:nvPr>
            <p:custDataLst>
              <p:tags r:id="rId27"/>
            </p:custDataLst>
          </p:nvPr>
        </p:nvSpPr>
        <p:spPr>
          <a:xfrm>
            <a:off x="124454" y="486883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7055" y="494665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 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2125" y="1929130"/>
            <a:ext cx="2557780" cy="1637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altLang="zh-CN" sz="8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z="8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800" spc="15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40000"/>
              </a:lnSpc>
            </a:pPr>
            <a:r>
              <a:rPr lang="en-US" altLang="zh-CN" sz="8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zh-CN" sz="800" spc="15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豫北医学院标志组合横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>
            <p:custDataLst>
              <p:tags r:id="rId1"/>
            </p:custDataLst>
          </p:nvPr>
        </p:nvGrpSpPr>
        <p:grpSpPr>
          <a:xfrm>
            <a:off x="899795" y="1140460"/>
            <a:ext cx="7167245" cy="3328035"/>
            <a:chOff x="2647622" y="1830012"/>
            <a:chExt cx="4375747" cy="2686146"/>
          </a:xfrm>
        </p:grpSpPr>
        <p:sp>
          <p:nvSpPr>
            <p:cNvPr id="34" name="矩形 33"/>
            <p:cNvSpPr/>
            <p:nvPr>
              <p:custDataLst>
                <p:tags r:id="rId2"/>
              </p:custDataLst>
            </p:nvPr>
          </p:nvSpPr>
          <p:spPr>
            <a:xfrm>
              <a:off x="2647622" y="4318605"/>
              <a:ext cx="4375747" cy="197553"/>
            </a:xfrm>
            <a:prstGeom prst="rect">
              <a:avLst/>
            </a:prstGeom>
            <a:solidFill>
              <a:srgbClr val="3494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 fontScale="90000"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solidFill>
                  <a:srgbClr val="61972B"/>
                </a:solidFill>
              </a:endParaRPr>
            </a:p>
          </p:txBody>
        </p:sp>
        <p:sp>
          <p:nvSpPr>
            <p:cNvPr id="35" name="任意多边形 34"/>
            <p:cNvSpPr/>
            <p:nvPr>
              <p:custDataLst>
                <p:tags r:id="rId3"/>
              </p:custDataLst>
            </p:nvPr>
          </p:nvSpPr>
          <p:spPr>
            <a:xfrm>
              <a:off x="2647622" y="2039049"/>
              <a:ext cx="4375747" cy="2421167"/>
            </a:xfrm>
            <a:custGeom>
              <a:avLst/>
              <a:gdLst>
                <a:gd name="connsiteX0" fmla="*/ 0 w 3024000"/>
                <a:gd name="connsiteY0" fmla="*/ 0 h 1673225"/>
                <a:gd name="connsiteX1" fmla="*/ 3024000 w 3024000"/>
                <a:gd name="connsiteY1" fmla="*/ 0 h 1673225"/>
                <a:gd name="connsiteX2" fmla="*/ 3024000 w 3024000"/>
                <a:gd name="connsiteY2" fmla="*/ 1584325 h 1673225"/>
                <a:gd name="connsiteX3" fmla="*/ 1580797 w 3024000"/>
                <a:gd name="connsiteY3" fmla="*/ 1584325 h 1673225"/>
                <a:gd name="connsiteX4" fmla="*/ 1524000 w 3024000"/>
                <a:gd name="connsiteY4" fmla="*/ 1673225 h 1673225"/>
                <a:gd name="connsiteX5" fmla="*/ 1467203 w 3024000"/>
                <a:gd name="connsiteY5" fmla="*/ 1584325 h 1673225"/>
                <a:gd name="connsiteX6" fmla="*/ 0 w 3024000"/>
                <a:gd name="connsiteY6" fmla="*/ 1584325 h 1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00" h="1673225">
                  <a:moveTo>
                    <a:pt x="0" y="0"/>
                  </a:moveTo>
                  <a:lnTo>
                    <a:pt x="3024000" y="0"/>
                  </a:lnTo>
                  <a:lnTo>
                    <a:pt x="3024000" y="1584325"/>
                  </a:lnTo>
                  <a:lnTo>
                    <a:pt x="1580797" y="1584325"/>
                  </a:lnTo>
                  <a:lnTo>
                    <a:pt x="1524000" y="1673225"/>
                  </a:lnTo>
                  <a:lnTo>
                    <a:pt x="1467203" y="1584325"/>
                  </a:lnTo>
                  <a:lnTo>
                    <a:pt x="0" y="1584325"/>
                  </a:lnTo>
                  <a:close/>
                </a:path>
              </a:pathLst>
            </a:custGeom>
            <a:solidFill>
              <a:srgbClr val="3494BA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da-DK" altLang="zh-CN" sz="1350" kern="0" dirty="0">
                <a:solidFill>
                  <a:srgbClr val="3494BA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2936107" y="1830012"/>
              <a:ext cx="3754253" cy="647789"/>
              <a:chOff x="2898008" y="1830012"/>
              <a:chExt cx="1690682" cy="647789"/>
            </a:xfrm>
          </p:grpSpPr>
          <p:sp>
            <p:nvSpPr>
              <p:cNvPr id="37" name="任意多边形 36"/>
              <p:cNvSpPr/>
              <p:nvPr>
                <p:custDataLst>
                  <p:tags r:id="rId4"/>
                </p:custDataLst>
              </p:nvPr>
            </p:nvSpPr>
            <p:spPr>
              <a:xfrm>
                <a:off x="4501399" y="1830012"/>
                <a:ext cx="87291" cy="220524"/>
              </a:xfrm>
              <a:custGeom>
                <a:avLst/>
                <a:gdLst>
                  <a:gd name="connsiteX0" fmla="*/ 59531 w 59531"/>
                  <a:gd name="connsiteY0" fmla="*/ 0 h 152400"/>
                  <a:gd name="connsiteX1" fmla="*/ 0 w 59531"/>
                  <a:gd name="connsiteY1" fmla="*/ 152400 h 152400"/>
                  <a:gd name="connsiteX2" fmla="*/ 54768 w 59531"/>
                  <a:gd name="connsiteY2" fmla="*/ 142875 h 152400"/>
                  <a:gd name="connsiteX3" fmla="*/ 59531 w 59531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31" h="152400">
                    <a:moveTo>
                      <a:pt x="59531" y="0"/>
                    </a:moveTo>
                    <a:lnTo>
                      <a:pt x="0" y="152400"/>
                    </a:lnTo>
                    <a:lnTo>
                      <a:pt x="54768" y="142875"/>
                    </a:lnTo>
                    <a:lnTo>
                      <a:pt x="59531" y="0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>
                <a:normAutofit/>
              </a:bodyPr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50"/>
              </a:p>
            </p:txBody>
          </p:sp>
          <p:sp>
            <p:nvSpPr>
              <p:cNvPr id="38" name="平行四边形 37"/>
              <p:cNvSpPr/>
              <p:nvPr>
                <p:custDataLst>
                  <p:tags r:id="rId5"/>
                </p:custDataLst>
              </p:nvPr>
            </p:nvSpPr>
            <p:spPr>
              <a:xfrm>
                <a:off x="2898008" y="1830012"/>
                <a:ext cx="1690682" cy="647789"/>
              </a:xfrm>
              <a:prstGeom prst="parallelogram">
                <a:avLst/>
              </a:prstGeom>
              <a:solidFill>
                <a:srgbClr val="58B6C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noAutofit/>
              </a:bodyPr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输入文字</a:t>
                </a:r>
                <a:endPara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51" name="文本框 50"/>
          <p:cNvSpPr txBox="1"/>
          <p:nvPr>
            <p:custDataLst>
              <p:tags r:id="rId6"/>
            </p:custDataLst>
          </p:nvPr>
        </p:nvSpPr>
        <p:spPr>
          <a:xfrm>
            <a:off x="1124585" y="1768475"/>
            <a:ext cx="6845935" cy="26142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 fontAlgn="auto"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zh-CN" altLang="en-US" sz="12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输入文字</a:t>
            </a:r>
            <a:r>
              <a:rPr lang="en-US" altLang="zh-CN" sz="12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...............................................................</a:t>
            </a:r>
            <a:endParaRPr lang="en-US" altLang="zh-CN" sz="1200" kern="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>
            <a:off x="0" y="487359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流程图: 延期 28"/>
          <p:cNvSpPr/>
          <p:nvPr>
            <p:custDataLst>
              <p:tags r:id="rId8"/>
            </p:custDataLst>
          </p:nvPr>
        </p:nvSpPr>
        <p:spPr>
          <a:xfrm>
            <a:off x="124454" y="486883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2140" y="474345"/>
            <a:ext cx="2237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豫北医学院标志组合横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487359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流程图: 延期 8"/>
          <p:cNvSpPr/>
          <p:nvPr>
            <p:custDataLst>
              <p:tags r:id="rId2"/>
            </p:custDataLst>
          </p:nvPr>
        </p:nvSpPr>
        <p:spPr>
          <a:xfrm>
            <a:off x="124454" y="486883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2167255" y="1195705"/>
            <a:ext cx="0" cy="3471545"/>
          </a:xfrm>
          <a:prstGeom prst="line">
            <a:avLst/>
          </a:prstGeom>
          <a:noFill/>
          <a:ln w="6350" cap="flat" cmpd="sng" algn="ctr">
            <a:solidFill>
              <a:srgbClr val="1F74AD"/>
            </a:solidFill>
            <a:prstDash val="solid"/>
            <a:miter lim="800000"/>
          </a:ln>
          <a:effectLst/>
        </p:spPr>
      </p:cxnSp>
      <p:sp>
        <p:nvSpPr>
          <p:cNvPr id="7" name="任意多边形 6"/>
          <p:cNvSpPr/>
          <p:nvPr>
            <p:custDataLst>
              <p:tags r:id="rId4"/>
            </p:custDataLst>
          </p:nvPr>
        </p:nvSpPr>
        <p:spPr>
          <a:xfrm>
            <a:off x="2167255" y="1942465"/>
            <a:ext cx="422910" cy="518795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3498DB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8081645" y="2159000"/>
            <a:ext cx="287655" cy="30099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6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15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6"/>
            </p:custDataLst>
          </p:nvPr>
        </p:nvSpPr>
        <p:spPr>
          <a:xfrm>
            <a:off x="2167255" y="2487295"/>
            <a:ext cx="422910" cy="518795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AA3A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7"/>
            </p:custDataLst>
          </p:nvPr>
        </p:nvSpPr>
        <p:spPr>
          <a:xfrm>
            <a:off x="8081645" y="2703830"/>
            <a:ext cx="287655" cy="30099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6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15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8"/>
            </p:custDataLst>
          </p:nvPr>
        </p:nvSpPr>
        <p:spPr>
          <a:xfrm>
            <a:off x="2167255" y="3034030"/>
            <a:ext cx="422910" cy="518795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69A35B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9"/>
            </p:custDataLst>
          </p:nvPr>
        </p:nvSpPr>
        <p:spPr>
          <a:xfrm>
            <a:off x="8081645" y="3251200"/>
            <a:ext cx="287655" cy="30099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69A3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6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15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10"/>
            </p:custDataLst>
          </p:nvPr>
        </p:nvSpPr>
        <p:spPr>
          <a:xfrm>
            <a:off x="2167255" y="3583940"/>
            <a:ext cx="422910" cy="518795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11"/>
            </p:custDataLst>
          </p:nvPr>
        </p:nvSpPr>
        <p:spPr>
          <a:xfrm>
            <a:off x="8081645" y="3800475"/>
            <a:ext cx="287655" cy="30099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6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endParaRPr lang="zh-CN" altLang="en-US" sz="15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12"/>
            </p:custDataLst>
          </p:nvPr>
        </p:nvSpPr>
        <p:spPr>
          <a:xfrm>
            <a:off x="2167255" y="1397000"/>
            <a:ext cx="422910" cy="518795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F74A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13"/>
            </p:custDataLst>
          </p:nvPr>
        </p:nvSpPr>
        <p:spPr>
          <a:xfrm>
            <a:off x="8081645" y="1614170"/>
            <a:ext cx="287655" cy="30099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6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15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任意多边形 16"/>
          <p:cNvSpPr/>
          <p:nvPr>
            <p:custDataLst>
              <p:tags r:id="rId14"/>
            </p:custDataLst>
          </p:nvPr>
        </p:nvSpPr>
        <p:spPr>
          <a:xfrm>
            <a:off x="2167255" y="4133850"/>
            <a:ext cx="422910" cy="518795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FFC0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任意多边形 17"/>
          <p:cNvSpPr/>
          <p:nvPr>
            <p:custDataLst>
              <p:tags r:id="rId15"/>
            </p:custDataLst>
          </p:nvPr>
        </p:nvSpPr>
        <p:spPr>
          <a:xfrm>
            <a:off x="8081645" y="4350385"/>
            <a:ext cx="287655" cy="30099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6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</a:t>
            </a:r>
            <a:endParaRPr lang="zh-CN" altLang="en-US" sz="15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五边形 29"/>
          <p:cNvSpPr/>
          <p:nvPr>
            <p:custDataLst>
              <p:tags r:id="rId16"/>
            </p:custDataLst>
          </p:nvPr>
        </p:nvSpPr>
        <p:spPr>
          <a:xfrm>
            <a:off x="653415" y="1392555"/>
            <a:ext cx="1438910" cy="283845"/>
          </a:xfrm>
          <a:prstGeom prst="homePlat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tIns="0" bIns="0" anchor="ctr">
            <a:normAutofit/>
          </a:bodyPr>
          <a:lstStyle/>
          <a:p>
            <a:pPr lvl="0" algn="ctr">
              <a:lnSpc>
                <a:spcPct val="140000"/>
              </a:lnSpc>
            </a:pPr>
            <a:endParaRPr lang="en-US" altLang="zh-CN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17"/>
            </p:custDataLst>
          </p:nvPr>
        </p:nvSpPr>
        <p:spPr>
          <a:xfrm>
            <a:off x="845820" y="1397000"/>
            <a:ext cx="1102995" cy="274955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ctr"/>
            <a:r>
              <a:rPr lang="zh-CN" altLang="zh-CN" sz="1200" dirty="0">
                <a:solidFill>
                  <a:sysClr val="window" lastClr="FFFFFF"/>
                </a:solidFill>
                <a:latin typeface="微软雅黑 Light" panose="020B0502040204020203" charset="-122"/>
                <a:ea typeface="微软雅黑 Light" panose="020B0502040204020203" charset="-122"/>
              </a:rPr>
              <a:t>环境导视系统</a:t>
            </a:r>
            <a:endParaRPr lang="zh-CN" altLang="zh-CN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1" name="五边形 30"/>
          <p:cNvSpPr/>
          <p:nvPr>
            <p:custDataLst>
              <p:tags r:id="rId18"/>
            </p:custDataLst>
          </p:nvPr>
        </p:nvSpPr>
        <p:spPr>
          <a:xfrm>
            <a:off x="653415" y="1938020"/>
            <a:ext cx="1438910" cy="283845"/>
          </a:xfrm>
          <a:prstGeom prst="homePlate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tIns="0" bIns="0" anchor="ctr">
            <a:normAutofit/>
          </a:bodyPr>
          <a:lstStyle/>
          <a:p>
            <a:pPr lvl="0" algn="ctr">
              <a:lnSpc>
                <a:spcPct val="140000"/>
              </a:lnSpc>
            </a:pPr>
            <a:endParaRPr lang="en-US" altLang="zh-CN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9"/>
            </p:custDataLst>
          </p:nvPr>
        </p:nvSpPr>
        <p:spPr>
          <a:xfrm>
            <a:off x="845820" y="1942465"/>
            <a:ext cx="1102995" cy="274955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ctr"/>
            <a:r>
              <a:rPr lang="zh-CN" altLang="en-US" sz="1200" dirty="0">
                <a:solidFill>
                  <a:sysClr val="window" lastClr="FFFFFF"/>
                </a:solidFill>
                <a:latin typeface="微软雅黑 Light" panose="020B0502040204020203" charset="-122"/>
                <a:ea typeface="微软雅黑 Light" panose="020B0502040204020203" charset="-122"/>
              </a:rPr>
              <a:t>宣传设施系统</a:t>
            </a:r>
            <a:endParaRPr lang="zh-CN" altLang="en-US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五边形 33"/>
          <p:cNvSpPr/>
          <p:nvPr>
            <p:custDataLst>
              <p:tags r:id="rId20"/>
            </p:custDataLst>
          </p:nvPr>
        </p:nvSpPr>
        <p:spPr>
          <a:xfrm>
            <a:off x="628650" y="2487295"/>
            <a:ext cx="1438910" cy="283845"/>
          </a:xfrm>
          <a:prstGeom prst="homePlate">
            <a:avLst/>
          </a:pr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tIns="0" bIns="0" anchor="ctr">
            <a:normAutofit/>
          </a:bodyPr>
          <a:lstStyle/>
          <a:p>
            <a:pPr lvl="0" algn="ctr">
              <a:lnSpc>
                <a:spcPct val="140000"/>
              </a:lnSpc>
            </a:pPr>
            <a:endParaRPr lang="en-US" altLang="zh-CN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21"/>
            </p:custDataLst>
          </p:nvPr>
        </p:nvSpPr>
        <p:spPr>
          <a:xfrm>
            <a:off x="821055" y="2487295"/>
            <a:ext cx="1102995" cy="274955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ctr"/>
            <a:r>
              <a:rPr lang="zh-CN" altLang="en-US" sz="1200">
                <a:solidFill>
                  <a:sysClr val="window" lastClr="FFFFFF"/>
                </a:solidFill>
                <a:latin typeface="微软雅黑 Light" panose="020B0502040204020203" charset="-122"/>
                <a:ea typeface="微软雅黑 Light" panose="020B0502040204020203" charset="-122"/>
              </a:rPr>
              <a:t>小品座椅系统</a:t>
            </a:r>
            <a:endParaRPr lang="zh-CN" altLang="en-US" sz="120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8" name="五边形 37"/>
          <p:cNvSpPr/>
          <p:nvPr>
            <p:custDataLst>
              <p:tags r:id="rId22"/>
            </p:custDataLst>
          </p:nvPr>
        </p:nvSpPr>
        <p:spPr>
          <a:xfrm>
            <a:off x="653415" y="3029585"/>
            <a:ext cx="1438910" cy="283845"/>
          </a:xfrm>
          <a:prstGeom prst="homePlate">
            <a:avLst/>
          </a:prstGeom>
          <a:solidFill>
            <a:srgbClr val="69A3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tIns="0" bIns="0" anchor="ctr">
            <a:normAutofit/>
          </a:bodyPr>
          <a:lstStyle/>
          <a:p>
            <a:pPr lvl="0" algn="ctr">
              <a:lnSpc>
                <a:spcPct val="140000"/>
              </a:lnSpc>
            </a:pPr>
            <a:endParaRPr lang="en-US" altLang="zh-CN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23"/>
            </p:custDataLst>
          </p:nvPr>
        </p:nvSpPr>
        <p:spPr>
          <a:xfrm>
            <a:off x="845820" y="3034030"/>
            <a:ext cx="1102995" cy="274955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 fontScale="80000"/>
          </a:bodyPr>
          <a:lstStyle/>
          <a:p>
            <a:pPr algn="ctr"/>
            <a:r>
              <a:rPr lang="zh-CN" altLang="en-US" sz="1200" dirty="0">
                <a:solidFill>
                  <a:sysClr val="window" lastClr="FFFFFF"/>
                </a:solidFill>
                <a:latin typeface="微软雅黑 Light" panose="020B0502040204020203" charset="-122"/>
                <a:ea typeface="微软雅黑 Light" panose="020B0502040204020203" charset="-122"/>
              </a:rPr>
              <a:t>雕塑与装置艺术</a:t>
            </a:r>
            <a:endParaRPr lang="zh-CN" altLang="en-US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7" name="五边形 10"/>
          <p:cNvSpPr/>
          <p:nvPr>
            <p:custDataLst>
              <p:tags r:id="rId24"/>
            </p:custDataLst>
          </p:nvPr>
        </p:nvSpPr>
        <p:spPr>
          <a:xfrm>
            <a:off x="635635" y="3579495"/>
            <a:ext cx="1438910" cy="283845"/>
          </a:xfrm>
          <a:prstGeom prst="homePlate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tIns="0" bIns="0" anchor="ctr">
            <a:normAutofit/>
          </a:bodyPr>
          <a:lstStyle/>
          <a:p>
            <a:pPr lvl="0" algn="ctr">
              <a:lnSpc>
                <a:spcPct val="140000"/>
              </a:lnSpc>
            </a:pPr>
            <a:endParaRPr lang="en-US" altLang="zh-CN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25"/>
            </p:custDataLst>
          </p:nvPr>
        </p:nvSpPr>
        <p:spPr>
          <a:xfrm>
            <a:off x="821690" y="3583940"/>
            <a:ext cx="1102995" cy="274955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ctr"/>
            <a:r>
              <a:rPr lang="zh-CN" altLang="en-US" sz="1200" dirty="0">
                <a:solidFill>
                  <a:sysClr val="window" lastClr="FFFFFF"/>
                </a:solidFill>
                <a:latin typeface="微软雅黑 Light" panose="020B0502040204020203" charset="-122"/>
                <a:ea typeface="微软雅黑 Light" panose="020B0502040204020203" charset="-122"/>
              </a:rPr>
              <a:t>校园亮化系统</a:t>
            </a:r>
            <a:endParaRPr lang="zh-CN" altLang="en-US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1" name="五边形 10"/>
          <p:cNvSpPr/>
          <p:nvPr>
            <p:custDataLst>
              <p:tags r:id="rId26"/>
            </p:custDataLst>
          </p:nvPr>
        </p:nvSpPr>
        <p:spPr>
          <a:xfrm>
            <a:off x="654050" y="4133850"/>
            <a:ext cx="1438910" cy="283845"/>
          </a:xfrm>
          <a:prstGeom prst="homePlat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tIns="0" bIns="0" anchor="ctr">
            <a:normAutofit/>
          </a:bodyPr>
          <a:lstStyle/>
          <a:p>
            <a:pPr lvl="0" algn="ctr">
              <a:lnSpc>
                <a:spcPct val="140000"/>
              </a:lnSpc>
            </a:pPr>
            <a:endParaRPr lang="en-US" altLang="zh-CN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27"/>
            </p:custDataLst>
          </p:nvPr>
        </p:nvSpPr>
        <p:spPr>
          <a:xfrm>
            <a:off x="840105" y="4138295"/>
            <a:ext cx="1102995" cy="274955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ctr"/>
            <a:r>
              <a:rPr lang="zh-CN" altLang="en-US" sz="1200" dirty="0">
                <a:solidFill>
                  <a:sysClr val="window" lastClr="FFFFFF"/>
                </a:solidFill>
                <a:latin typeface="微软雅黑 Light" panose="020B0502040204020203" charset="-122"/>
                <a:ea typeface="微软雅黑 Light" panose="020B0502040204020203" charset="-122"/>
              </a:rPr>
              <a:t>人文景观节点</a:t>
            </a:r>
            <a:endParaRPr lang="zh-CN" altLang="en-US" sz="1200" dirty="0">
              <a:solidFill>
                <a:sysClr val="window" lastClr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90165" y="1615440"/>
            <a:ext cx="3813810" cy="299720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满足需求，校园内已基本形成以标准色为主旋律的立体导视系统</a:t>
            </a:r>
            <a:endParaRPr lang="zh-CN" altLang="en-US" sz="1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75095" y="1616075"/>
            <a:ext cx="1534795" cy="299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2590165" y="2160270"/>
            <a:ext cx="3812540" cy="29972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满足需求，校园内已基本形成集宣传栏、粘贴栏、警示、广告等</a:t>
            </a:r>
            <a:endParaRPr lang="zh-CN" altLang="en-US" sz="1000"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75095" y="2160905"/>
            <a:ext cx="1534795" cy="299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为基础的宣传设施系统</a:t>
            </a:r>
            <a:endParaRPr lang="zh-CN" altLang="en-US" sz="1000"/>
          </a:p>
        </p:txBody>
      </p:sp>
      <p:cxnSp>
        <p:nvCxnSpPr>
          <p:cNvPr id="41" name="直接连接符 40"/>
          <p:cNvCxnSpPr/>
          <p:nvPr>
            <p:custDataLst>
              <p:tags r:id="rId28"/>
            </p:custDataLst>
          </p:nvPr>
        </p:nvCxnSpPr>
        <p:spPr>
          <a:xfrm>
            <a:off x="6403340" y="1195705"/>
            <a:ext cx="0" cy="3471545"/>
          </a:xfrm>
          <a:prstGeom prst="line">
            <a:avLst/>
          </a:prstGeom>
          <a:noFill/>
          <a:ln w="6350" cap="flat" cmpd="sng" algn="ctr">
            <a:solidFill>
              <a:srgbClr val="1F74AD"/>
            </a:solidFill>
            <a:prstDash val="solid"/>
            <a:miter lim="800000"/>
          </a:ln>
          <a:effectLst/>
        </p:spPr>
      </p:cxnSp>
      <p:sp>
        <p:nvSpPr>
          <p:cNvPr id="42" name="文本框 41"/>
          <p:cNvSpPr txBox="1"/>
          <p:nvPr/>
        </p:nvSpPr>
        <p:spPr>
          <a:xfrm>
            <a:off x="4792980" y="1195705"/>
            <a:ext cx="1611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基本满足需求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694805" y="1195705"/>
            <a:ext cx="1178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优化阶段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590165" y="2705100"/>
            <a:ext cx="3146425" cy="299720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</a:rPr>
              <a:t>基本满足需求，但由于景观节点建设滞后，使用率低</a:t>
            </a:r>
            <a:endParaRPr lang="zh-CN" altLang="en-US" sz="10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808980" y="2705735"/>
            <a:ext cx="2201545" cy="299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590165" y="3252470"/>
            <a:ext cx="1260475" cy="299720"/>
          </a:xfrm>
          <a:prstGeom prst="rect">
            <a:avLst/>
          </a:prstGeom>
          <a:solidFill>
            <a:srgbClr val="69A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个</a:t>
            </a:r>
            <a:endParaRPr lang="zh-CN" altLang="en-US" sz="10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921760" y="3253105"/>
            <a:ext cx="4088130" cy="299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</a:rPr>
              <a:t>未完成规划实施</a:t>
            </a:r>
            <a:endParaRPr lang="zh-CN" altLang="en-US" sz="100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590165" y="3801745"/>
            <a:ext cx="1013460" cy="29972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在建</a:t>
            </a:r>
            <a:r>
              <a:rPr lang="en-US" altLang="zh-CN" sz="1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</a:t>
            </a:r>
            <a:r>
              <a:rPr lang="zh-CN" altLang="en-US" sz="1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个</a:t>
            </a:r>
            <a:endParaRPr lang="zh-CN" altLang="en-US" sz="10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674745" y="3802380"/>
            <a:ext cx="4335780" cy="299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</a:rPr>
              <a:t>需要结合学校发展逐步实施</a:t>
            </a:r>
            <a:endParaRPr lang="zh-CN" altLang="en-US" sz="100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590165" y="4351655"/>
            <a:ext cx="118110" cy="299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2779395" y="4352290"/>
            <a:ext cx="5230495" cy="2997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细部规划完成，但需要结合学校发展逐步实施</a:t>
            </a:r>
            <a:endParaRPr lang="zh-CN" altLang="en-US" sz="1000"/>
          </a:p>
        </p:txBody>
      </p:sp>
      <p:sp>
        <p:nvSpPr>
          <p:cNvPr id="3" name="文本框 2"/>
          <p:cNvSpPr txBox="1"/>
          <p:nvPr/>
        </p:nvSpPr>
        <p:spPr>
          <a:xfrm>
            <a:off x="683895" y="474345"/>
            <a:ext cx="266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zh-CN" altLang="zh-CN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豫北医学院标志组合横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487359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流程图: 延期 8"/>
          <p:cNvSpPr/>
          <p:nvPr>
            <p:custDataLst>
              <p:tags r:id="rId2"/>
            </p:custDataLst>
          </p:nvPr>
        </p:nvSpPr>
        <p:spPr>
          <a:xfrm>
            <a:off x="124454" y="486883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6189345" y="4043680"/>
            <a:ext cx="4203065" cy="1252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40000"/>
              </a:lnSpc>
              <a:buClrTx/>
              <a:buSzTx/>
              <a:buFontTx/>
            </a:pPr>
            <a:r>
              <a:rPr lang="zh-CN" altLang="en-US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理念识别工作遵循”继往开来“原则，继承三全发展中优秀精神；注入三全缺少的精神文化；</a:t>
            </a: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605953" y="1507420"/>
            <a:ext cx="5986107" cy="2714060"/>
            <a:chOff x="388" y="5658"/>
            <a:chExt cx="13152" cy="5963"/>
          </a:xfrm>
        </p:grpSpPr>
        <p:sp>
          <p:nvSpPr>
            <p:cNvPr id="14338" name="Rectangle 4"/>
            <p:cNvSpPr>
              <a:spLocks noChangeArrowheads="1"/>
            </p:cNvSpPr>
            <p:nvPr/>
          </p:nvSpPr>
          <p:spPr bwMode="auto">
            <a:xfrm>
              <a:off x="388" y="5771"/>
              <a:ext cx="2045" cy="95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2"/>
              </a:solidFill>
              <a:miter lim="800000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0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过去的成功</a:t>
              </a:r>
              <a:endPara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4339" name="Rectangle 5"/>
            <p:cNvSpPr>
              <a:spLocks noChangeArrowheads="1"/>
            </p:cNvSpPr>
            <p:nvPr/>
          </p:nvSpPr>
          <p:spPr bwMode="auto">
            <a:xfrm>
              <a:off x="388" y="8123"/>
              <a:ext cx="2025" cy="95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2"/>
              </a:solidFill>
              <a:miter lim="800000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zh-CN" sz="10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现实的问题</a:t>
              </a:r>
              <a:endParaRPr lang="zh-CN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4340" name="Rectangle 6"/>
            <p:cNvSpPr>
              <a:spLocks noChangeArrowheads="1"/>
            </p:cNvSpPr>
            <p:nvPr/>
          </p:nvSpPr>
          <p:spPr bwMode="auto">
            <a:xfrm>
              <a:off x="3425" y="5743"/>
              <a:ext cx="2090" cy="95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2"/>
              </a:solidFill>
              <a:miter lim="800000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0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文化建设成果</a:t>
              </a:r>
              <a:endPara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3488" y="8103"/>
              <a:ext cx="2075" cy="95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2"/>
              </a:solidFill>
              <a:miter lim="800000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0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未解决的矛盾</a:t>
              </a:r>
              <a:endPara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7495" y="7511"/>
              <a:ext cx="2343" cy="19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zh-CN" altLang="en-US" sz="1000" b="1">
                  <a:solidFill>
                    <a:srgbClr val="FFFFFF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文化提升方向</a:t>
              </a:r>
              <a:endParaRPr lang="zh-CN" altLang="en-US" sz="1000" b="1">
                <a:solidFill>
                  <a:srgbClr val="FFFFFF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668" y="5658"/>
              <a:ext cx="725" cy="1208"/>
            </a:xfrm>
            <a:prstGeom prst="rightArrow">
              <a:avLst>
                <a:gd name="adj1" fmla="val 50000"/>
                <a:gd name="adj2" fmla="val 37037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2"/>
              </a:solidFill>
              <a:prstDash val="sysDot"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665" y="8018"/>
              <a:ext cx="725" cy="1208"/>
            </a:xfrm>
            <a:prstGeom prst="rightArrow">
              <a:avLst>
                <a:gd name="adj1" fmla="val 50000"/>
                <a:gd name="adj2" fmla="val 37037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2"/>
              </a:solidFill>
              <a:prstDash val="sysDot"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4345" name="Rectangle 11"/>
            <p:cNvSpPr>
              <a:spLocks noChangeArrowheads="1"/>
            </p:cNvSpPr>
            <p:nvPr/>
          </p:nvSpPr>
          <p:spPr bwMode="auto">
            <a:xfrm>
              <a:off x="388" y="10516"/>
              <a:ext cx="2025" cy="95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2"/>
              </a:solidFill>
              <a:miter lim="800000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sz="10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未来的战略</a:t>
              </a:r>
              <a:endParaRPr lang="zh-CN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4346" name="Rectangle 12"/>
            <p:cNvSpPr>
              <a:spLocks noChangeArrowheads="1"/>
            </p:cNvSpPr>
            <p:nvPr/>
          </p:nvSpPr>
          <p:spPr bwMode="auto">
            <a:xfrm>
              <a:off x="3490" y="10498"/>
              <a:ext cx="2073" cy="95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2"/>
              </a:solidFill>
              <a:miter lim="800000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00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新课题新需求</a:t>
              </a:r>
              <a:endPara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668" y="10413"/>
              <a:ext cx="722" cy="1208"/>
            </a:xfrm>
            <a:prstGeom prst="rightArrow">
              <a:avLst>
                <a:gd name="adj1" fmla="val 50000"/>
                <a:gd name="adj2" fmla="val 37037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2"/>
              </a:solidFill>
              <a:prstDash val="sysDot"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3" name="AutoShape 14"/>
            <p:cNvSpPr/>
            <p:nvPr/>
          </p:nvSpPr>
          <p:spPr bwMode="auto">
            <a:xfrm rot="5400000">
              <a:off x="6816" y="4552"/>
              <a:ext cx="1503" cy="396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0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12432 w 21600"/>
                <a:gd name="T34" fmla="*/ 2913 h 21600"/>
                <a:gd name="T35" fmla="*/ 18227 w 21600"/>
                <a:gd name="T36" fmla="*/ 9248 h 2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zh-CN" altLang="en-US" sz="1000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6" name="AutoShape 15"/>
            <p:cNvSpPr/>
            <p:nvPr/>
          </p:nvSpPr>
          <p:spPr bwMode="auto">
            <a:xfrm rot="16200000" flipV="1">
              <a:off x="6979" y="8384"/>
              <a:ext cx="1560" cy="415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w 21600"/>
                <a:gd name="T9" fmla="*/ 2147483647 h 21600"/>
                <a:gd name="T10" fmla="*/ 0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12423 w 21600"/>
                <a:gd name="T34" fmla="*/ 2911 h 21600"/>
                <a:gd name="T35" fmla="*/ 18223 w 21600"/>
                <a:gd name="T36" fmla="*/ 9246 h 2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zh-CN" altLang="en-US" sz="1000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010" y="6328"/>
              <a:ext cx="1040" cy="5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10000"/>
                </a:spcBef>
              </a:pPr>
              <a:r>
                <a:rPr lang="zh-CN" altLang="en-US" sz="1000" b="1" i="1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 Light" panose="020B0502040204020203" charset="-122"/>
                  <a:ea typeface="微软雅黑 Light" panose="020B0502040204020203" charset="-122"/>
                </a:rPr>
                <a:t>继承</a:t>
              </a:r>
              <a:endParaRPr lang="zh-CN" altLang="en-US" sz="1000" b="1" i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008" y="10161"/>
              <a:ext cx="1042" cy="4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488" tIns="44450" rIns="90488" bIns="44450" anchor="ctr"/>
            <a:lstStyle/>
            <a:p>
              <a:pPr>
                <a:lnSpc>
                  <a:spcPct val="120000"/>
                </a:lnSpc>
                <a:spcBef>
                  <a:spcPct val="10000"/>
                </a:spcBef>
                <a:defRPr/>
              </a:pPr>
              <a:r>
                <a:rPr lang="zh-CN" altLang="en-US" sz="1000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charset="-122"/>
                  <a:ea typeface="微软雅黑 Light" panose="020B0502040204020203" charset="-122"/>
                </a:rPr>
                <a:t>融合</a:t>
              </a:r>
              <a:endParaRPr lang="zh-CN" altLang="en-US" sz="1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5635" y="7666"/>
              <a:ext cx="1840" cy="1912"/>
            </a:xfrm>
            <a:prstGeom prst="rightArrow">
              <a:avLst>
                <a:gd name="adj1" fmla="val 50000"/>
                <a:gd name="adj2" fmla="val 37037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zh-CN" sz="1000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980" y="8308"/>
              <a:ext cx="1383" cy="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10000"/>
                </a:spcBef>
              </a:pPr>
              <a:r>
                <a:rPr lang="zh-CN" altLang="en-US" sz="1000" b="1" i="1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 Light" panose="020B0502040204020203" charset="-122"/>
                  <a:ea typeface="微软雅黑 Light" panose="020B0502040204020203" charset="-122"/>
                </a:rPr>
                <a:t>创新</a:t>
              </a:r>
              <a:endParaRPr lang="zh-CN" altLang="en-US" sz="1000" b="1" i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14354" name="Line 20"/>
            <p:cNvSpPr>
              <a:spLocks noChangeShapeType="1"/>
            </p:cNvSpPr>
            <p:nvPr/>
          </p:nvSpPr>
          <p:spPr bwMode="auto">
            <a:xfrm>
              <a:off x="1508" y="6831"/>
              <a:ext cx="0" cy="10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rgbClr val="474747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Line 21"/>
            <p:cNvSpPr>
              <a:spLocks noChangeShapeType="1"/>
            </p:cNvSpPr>
            <p:nvPr/>
          </p:nvSpPr>
          <p:spPr bwMode="auto">
            <a:xfrm>
              <a:off x="4418" y="6831"/>
              <a:ext cx="0" cy="10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rgbClr val="474747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Line 22"/>
            <p:cNvSpPr>
              <a:spLocks noChangeShapeType="1"/>
            </p:cNvSpPr>
            <p:nvPr/>
          </p:nvSpPr>
          <p:spPr bwMode="auto">
            <a:xfrm>
              <a:off x="1508" y="9188"/>
              <a:ext cx="0" cy="10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rgbClr val="474747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Line 23"/>
            <p:cNvSpPr>
              <a:spLocks noChangeShapeType="1"/>
            </p:cNvSpPr>
            <p:nvPr/>
          </p:nvSpPr>
          <p:spPr bwMode="auto">
            <a:xfrm>
              <a:off x="4418" y="9188"/>
              <a:ext cx="0" cy="10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rgbClr val="474747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Rectangle 24"/>
            <p:cNvSpPr>
              <a:spLocks noChangeArrowheads="1"/>
            </p:cNvSpPr>
            <p:nvPr/>
          </p:nvSpPr>
          <p:spPr bwMode="auto">
            <a:xfrm>
              <a:off x="11778" y="8133"/>
              <a:ext cx="1762" cy="107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bg2"/>
              </a:solidFill>
              <a:miter lim="800000"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000" b="1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人文内涵</a:t>
              </a:r>
              <a:endParaRPr lang="zh-CN" altLang="en-US" sz="10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rot="10800000">
              <a:off x="9870" y="7628"/>
              <a:ext cx="1843" cy="2060"/>
            </a:xfrm>
            <a:prstGeom prst="rightArrow">
              <a:avLst>
                <a:gd name="adj1" fmla="val 50000"/>
                <a:gd name="adj2" fmla="val 37037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zh-CN" sz="1000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0400" y="8406"/>
              <a:ext cx="1380" cy="4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10000"/>
                </a:spcBef>
              </a:pPr>
              <a:r>
                <a:rPr lang="zh-CN" altLang="en-US" sz="1000" b="1" i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 Light" panose="020B0502040204020203" charset="-122"/>
                  <a:ea typeface="微软雅黑 Light" panose="020B0502040204020203" charset="-122"/>
                </a:rPr>
                <a:t>借鉴</a:t>
              </a:r>
              <a:endParaRPr lang="zh-CN" altLang="en-US" sz="1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22" name="Rectangle 16"/>
          <p:cNvSpPr txBox="1">
            <a:spLocks noChangeArrowheads="1"/>
          </p:cNvSpPr>
          <p:nvPr/>
        </p:nvSpPr>
        <p:spPr bwMode="auto">
          <a:xfrm>
            <a:off x="2592070" y="1082040"/>
            <a:ext cx="14224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latin typeface="微软雅黑 Light" panose="020B0502040204020203" charset="-122"/>
                <a:ea typeface="微软雅黑 Light" panose="020B0502040204020203" charset="-122"/>
              </a:rPr>
              <a:t>文化凝练提升方向</a:t>
            </a:r>
            <a:endParaRPr lang="zh-CN" altLang="en-US" sz="120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895" y="474345"/>
            <a:ext cx="266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zh-CN" altLang="zh-CN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豫北医学院标志组合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任意多边形: 形状 29"/>
          <p:cNvSpPr/>
          <p:nvPr>
            <p:custDataLst>
              <p:tags r:id="rId1"/>
            </p:custDataLst>
          </p:nvPr>
        </p:nvSpPr>
        <p:spPr>
          <a:xfrm>
            <a:off x="4341505" y="1918970"/>
            <a:ext cx="690876" cy="448986"/>
          </a:xfrm>
          <a:custGeom>
            <a:avLst/>
            <a:gdLst>
              <a:gd name="connsiteX0" fmla="*/ 0 w 1036948"/>
              <a:gd name="connsiteY0" fmla="*/ 0 h 674016"/>
              <a:gd name="connsiteX1" fmla="*/ 518475 w 1036948"/>
              <a:gd name="connsiteY1" fmla="*/ 0 h 674016"/>
              <a:gd name="connsiteX2" fmla="*/ 1036948 w 1036948"/>
              <a:gd name="connsiteY2" fmla="*/ 674016 h 674016"/>
              <a:gd name="connsiteX3" fmla="*/ 518474 w 1036948"/>
              <a:gd name="connsiteY3" fmla="*/ 674016 h 67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948" h="674016">
                <a:moveTo>
                  <a:pt x="0" y="0"/>
                </a:moveTo>
                <a:lnTo>
                  <a:pt x="518475" y="0"/>
                </a:lnTo>
                <a:lnTo>
                  <a:pt x="1036948" y="674016"/>
                </a:lnTo>
                <a:lnTo>
                  <a:pt x="518474" y="674016"/>
                </a:lnTo>
                <a:close/>
              </a:path>
            </a:pathLst>
          </a:custGeom>
          <a:solidFill>
            <a:srgbClr val="2C85AE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5" name="任意多边形: 形状 31"/>
          <p:cNvSpPr/>
          <p:nvPr>
            <p:custDataLst>
              <p:tags r:id="rId2"/>
            </p:custDataLst>
          </p:nvPr>
        </p:nvSpPr>
        <p:spPr>
          <a:xfrm flipH="1">
            <a:off x="3996067" y="1918970"/>
            <a:ext cx="690876" cy="448986"/>
          </a:xfrm>
          <a:custGeom>
            <a:avLst/>
            <a:gdLst>
              <a:gd name="connsiteX0" fmla="*/ 518475 w 1036948"/>
              <a:gd name="connsiteY0" fmla="*/ 0 h 674016"/>
              <a:gd name="connsiteX1" fmla="*/ 0 w 1036948"/>
              <a:gd name="connsiteY1" fmla="*/ 0 h 674016"/>
              <a:gd name="connsiteX2" fmla="*/ 518474 w 1036948"/>
              <a:gd name="connsiteY2" fmla="*/ 674016 h 674016"/>
              <a:gd name="connsiteX3" fmla="*/ 1036948 w 1036948"/>
              <a:gd name="connsiteY3" fmla="*/ 674016 h 67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948" h="674016">
                <a:moveTo>
                  <a:pt x="518475" y="0"/>
                </a:moveTo>
                <a:lnTo>
                  <a:pt x="0" y="0"/>
                </a:lnTo>
                <a:lnTo>
                  <a:pt x="518474" y="674016"/>
                </a:lnTo>
                <a:lnTo>
                  <a:pt x="1036948" y="674016"/>
                </a:lnTo>
                <a:close/>
              </a:path>
            </a:pathLst>
          </a:custGeom>
          <a:solidFill>
            <a:srgbClr val="427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6" name="任意多边形: 形状 32"/>
          <p:cNvSpPr/>
          <p:nvPr>
            <p:custDataLst>
              <p:tags r:id="rId3"/>
            </p:custDataLst>
          </p:nvPr>
        </p:nvSpPr>
        <p:spPr>
          <a:xfrm flipH="1" flipV="1">
            <a:off x="3996067" y="2367956"/>
            <a:ext cx="690876" cy="448986"/>
          </a:xfrm>
          <a:custGeom>
            <a:avLst/>
            <a:gdLst>
              <a:gd name="connsiteX0" fmla="*/ 0 w 1036948"/>
              <a:gd name="connsiteY0" fmla="*/ 0 h 674016"/>
              <a:gd name="connsiteX1" fmla="*/ 518475 w 1036948"/>
              <a:gd name="connsiteY1" fmla="*/ 0 h 674016"/>
              <a:gd name="connsiteX2" fmla="*/ 1036948 w 1036948"/>
              <a:gd name="connsiteY2" fmla="*/ 674016 h 674016"/>
              <a:gd name="connsiteX3" fmla="*/ 518474 w 1036948"/>
              <a:gd name="connsiteY3" fmla="*/ 674016 h 67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948" h="674016">
                <a:moveTo>
                  <a:pt x="0" y="0"/>
                </a:moveTo>
                <a:lnTo>
                  <a:pt x="518475" y="0"/>
                </a:lnTo>
                <a:lnTo>
                  <a:pt x="1036948" y="674016"/>
                </a:lnTo>
                <a:lnTo>
                  <a:pt x="518474" y="674016"/>
                </a:lnTo>
                <a:close/>
              </a:path>
            </a:pathLst>
          </a:custGeom>
          <a:solidFill>
            <a:srgbClr val="4276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7" name="任意多边形: 形状 35"/>
          <p:cNvSpPr/>
          <p:nvPr>
            <p:custDataLst>
              <p:tags r:id="rId4"/>
            </p:custDataLst>
          </p:nvPr>
        </p:nvSpPr>
        <p:spPr>
          <a:xfrm>
            <a:off x="4341505" y="2816943"/>
            <a:ext cx="690876" cy="448986"/>
          </a:xfrm>
          <a:custGeom>
            <a:avLst/>
            <a:gdLst>
              <a:gd name="connsiteX0" fmla="*/ 0 w 1036948"/>
              <a:gd name="connsiteY0" fmla="*/ 0 h 674016"/>
              <a:gd name="connsiteX1" fmla="*/ 518475 w 1036948"/>
              <a:gd name="connsiteY1" fmla="*/ 0 h 674016"/>
              <a:gd name="connsiteX2" fmla="*/ 1036948 w 1036948"/>
              <a:gd name="connsiteY2" fmla="*/ 674016 h 674016"/>
              <a:gd name="connsiteX3" fmla="*/ 518474 w 1036948"/>
              <a:gd name="connsiteY3" fmla="*/ 674016 h 67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948" h="674016">
                <a:moveTo>
                  <a:pt x="0" y="0"/>
                </a:moveTo>
                <a:lnTo>
                  <a:pt x="518475" y="0"/>
                </a:lnTo>
                <a:lnTo>
                  <a:pt x="1036948" y="674016"/>
                </a:lnTo>
                <a:lnTo>
                  <a:pt x="518474" y="674016"/>
                </a:lnTo>
                <a:close/>
              </a:path>
            </a:pathLst>
          </a:custGeom>
          <a:solidFill>
            <a:srgbClr val="00A09D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8" name="任意多边形: 形状 36"/>
          <p:cNvSpPr/>
          <p:nvPr>
            <p:custDataLst>
              <p:tags r:id="rId5"/>
            </p:custDataLst>
          </p:nvPr>
        </p:nvSpPr>
        <p:spPr>
          <a:xfrm flipH="1">
            <a:off x="3996067" y="2816943"/>
            <a:ext cx="690876" cy="448986"/>
          </a:xfrm>
          <a:custGeom>
            <a:avLst/>
            <a:gdLst>
              <a:gd name="connsiteX0" fmla="*/ 518475 w 1036948"/>
              <a:gd name="connsiteY0" fmla="*/ 0 h 674016"/>
              <a:gd name="connsiteX1" fmla="*/ 0 w 1036948"/>
              <a:gd name="connsiteY1" fmla="*/ 0 h 674016"/>
              <a:gd name="connsiteX2" fmla="*/ 518474 w 1036948"/>
              <a:gd name="connsiteY2" fmla="*/ 674016 h 674016"/>
              <a:gd name="connsiteX3" fmla="*/ 1036948 w 1036948"/>
              <a:gd name="connsiteY3" fmla="*/ 674016 h 67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948" h="674016">
                <a:moveTo>
                  <a:pt x="518475" y="0"/>
                </a:moveTo>
                <a:lnTo>
                  <a:pt x="0" y="0"/>
                </a:lnTo>
                <a:lnTo>
                  <a:pt x="518474" y="674016"/>
                </a:lnTo>
                <a:lnTo>
                  <a:pt x="1036948" y="674016"/>
                </a:lnTo>
                <a:close/>
              </a:path>
            </a:pathLst>
          </a:custGeom>
          <a:solidFill>
            <a:srgbClr val="5268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9" name="任意多边形: 形状 37"/>
          <p:cNvSpPr/>
          <p:nvPr>
            <p:custDataLst>
              <p:tags r:id="rId6"/>
            </p:custDataLst>
          </p:nvPr>
        </p:nvSpPr>
        <p:spPr>
          <a:xfrm flipH="1" flipV="1">
            <a:off x="3996067" y="3266758"/>
            <a:ext cx="690876" cy="448986"/>
          </a:xfrm>
          <a:custGeom>
            <a:avLst/>
            <a:gdLst>
              <a:gd name="connsiteX0" fmla="*/ 0 w 1036948"/>
              <a:gd name="connsiteY0" fmla="*/ 0 h 674016"/>
              <a:gd name="connsiteX1" fmla="*/ 518475 w 1036948"/>
              <a:gd name="connsiteY1" fmla="*/ 0 h 674016"/>
              <a:gd name="connsiteX2" fmla="*/ 1036948 w 1036948"/>
              <a:gd name="connsiteY2" fmla="*/ 674016 h 674016"/>
              <a:gd name="connsiteX3" fmla="*/ 518474 w 1036948"/>
              <a:gd name="connsiteY3" fmla="*/ 674016 h 67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948" h="674016">
                <a:moveTo>
                  <a:pt x="0" y="0"/>
                </a:moveTo>
                <a:lnTo>
                  <a:pt x="518475" y="0"/>
                </a:lnTo>
                <a:lnTo>
                  <a:pt x="1036948" y="674016"/>
                </a:lnTo>
                <a:lnTo>
                  <a:pt x="518474" y="674016"/>
                </a:lnTo>
                <a:close/>
              </a:path>
            </a:pathLst>
          </a:custGeom>
          <a:solidFill>
            <a:srgbClr val="5268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0" name="任意多边形: 形状 38"/>
          <p:cNvSpPr/>
          <p:nvPr>
            <p:custDataLst>
              <p:tags r:id="rId7"/>
            </p:custDataLst>
          </p:nvPr>
        </p:nvSpPr>
        <p:spPr>
          <a:xfrm flipV="1">
            <a:off x="4341505" y="3266758"/>
            <a:ext cx="690876" cy="448986"/>
          </a:xfrm>
          <a:custGeom>
            <a:avLst/>
            <a:gdLst>
              <a:gd name="connsiteX0" fmla="*/ 518475 w 1036948"/>
              <a:gd name="connsiteY0" fmla="*/ 0 h 674016"/>
              <a:gd name="connsiteX1" fmla="*/ 0 w 1036948"/>
              <a:gd name="connsiteY1" fmla="*/ 0 h 674016"/>
              <a:gd name="connsiteX2" fmla="*/ 518474 w 1036948"/>
              <a:gd name="connsiteY2" fmla="*/ 674016 h 674016"/>
              <a:gd name="connsiteX3" fmla="*/ 1036948 w 1036948"/>
              <a:gd name="connsiteY3" fmla="*/ 674016 h 67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948" h="674016">
                <a:moveTo>
                  <a:pt x="518475" y="0"/>
                </a:moveTo>
                <a:lnTo>
                  <a:pt x="0" y="0"/>
                </a:lnTo>
                <a:lnTo>
                  <a:pt x="518474" y="674016"/>
                </a:lnTo>
                <a:lnTo>
                  <a:pt x="1036948" y="674016"/>
                </a:lnTo>
                <a:close/>
              </a:path>
            </a:pathLst>
          </a:custGeom>
          <a:solidFill>
            <a:srgbClr val="00A09D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5" name="任意多边形: 形状 33"/>
          <p:cNvSpPr/>
          <p:nvPr>
            <p:custDataLst>
              <p:tags r:id="rId8"/>
            </p:custDataLst>
          </p:nvPr>
        </p:nvSpPr>
        <p:spPr>
          <a:xfrm flipV="1">
            <a:off x="4341505" y="2367956"/>
            <a:ext cx="690876" cy="448986"/>
          </a:xfrm>
          <a:custGeom>
            <a:avLst/>
            <a:gdLst>
              <a:gd name="connsiteX0" fmla="*/ 518475 w 1036948"/>
              <a:gd name="connsiteY0" fmla="*/ 0 h 674016"/>
              <a:gd name="connsiteX1" fmla="*/ 0 w 1036948"/>
              <a:gd name="connsiteY1" fmla="*/ 0 h 674016"/>
              <a:gd name="connsiteX2" fmla="*/ 518474 w 1036948"/>
              <a:gd name="connsiteY2" fmla="*/ 674016 h 674016"/>
              <a:gd name="connsiteX3" fmla="*/ 1036948 w 1036948"/>
              <a:gd name="connsiteY3" fmla="*/ 674016 h 67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948" h="674016">
                <a:moveTo>
                  <a:pt x="518475" y="0"/>
                </a:moveTo>
                <a:lnTo>
                  <a:pt x="0" y="0"/>
                </a:lnTo>
                <a:lnTo>
                  <a:pt x="518474" y="674016"/>
                </a:lnTo>
                <a:lnTo>
                  <a:pt x="1036948" y="674016"/>
                </a:lnTo>
                <a:close/>
              </a:path>
            </a:pathLst>
          </a:custGeom>
          <a:solidFill>
            <a:srgbClr val="2C85AE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66" name="直接连接符 165"/>
          <p:cNvCxnSpPr/>
          <p:nvPr>
            <p:custDataLst>
              <p:tags r:id="rId9"/>
            </p:custDataLst>
          </p:nvPr>
        </p:nvCxnSpPr>
        <p:spPr>
          <a:xfrm flipH="1">
            <a:off x="2913363" y="2367956"/>
            <a:ext cx="929451" cy="0"/>
          </a:xfrm>
          <a:prstGeom prst="line">
            <a:avLst/>
          </a:prstGeom>
          <a:ln>
            <a:solidFill>
              <a:srgbClr val="5268A5"/>
            </a:solidFill>
            <a:prstDash val="lgDash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>
            <p:custDataLst>
              <p:tags r:id="rId10"/>
            </p:custDataLst>
          </p:nvPr>
        </p:nvCxnSpPr>
        <p:spPr>
          <a:xfrm flipH="1">
            <a:off x="2913363" y="3261787"/>
            <a:ext cx="929451" cy="0"/>
          </a:xfrm>
          <a:prstGeom prst="line">
            <a:avLst/>
          </a:prstGeom>
          <a:ln>
            <a:solidFill>
              <a:srgbClr val="5268A5"/>
            </a:solidFill>
            <a:prstDash val="lgDash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9" name="文本框 168"/>
          <p:cNvSpPr txBox="1"/>
          <p:nvPr>
            <p:custDataLst>
              <p:tags r:id="rId11"/>
            </p:custDataLst>
          </p:nvPr>
        </p:nvSpPr>
        <p:spPr>
          <a:xfrm>
            <a:off x="251460" y="1160145"/>
            <a:ext cx="2532380" cy="349885"/>
          </a:xfrm>
          <a:prstGeom prst="rect">
            <a:avLst/>
          </a:prstGeom>
          <a:noFill/>
        </p:spPr>
        <p:txBody>
          <a:bodyPr wrap="square" lIns="67500" rIns="67500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院（部）标准化文化建设工作</a:t>
            </a:r>
            <a:endParaRPr lang="zh-CN" altLang="en-US" sz="1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0" name="文本框 169"/>
          <p:cNvSpPr txBox="1"/>
          <p:nvPr>
            <p:custDataLst>
              <p:tags r:id="rId12"/>
            </p:custDataLst>
          </p:nvPr>
        </p:nvSpPr>
        <p:spPr>
          <a:xfrm>
            <a:off x="553085" y="1591945"/>
            <a:ext cx="2263775" cy="2950845"/>
          </a:xfrm>
          <a:prstGeom prst="rect">
            <a:avLst/>
          </a:prstGeom>
          <a:noFill/>
        </p:spPr>
        <p:txBody>
          <a:bodyPr wrap="square" lIns="67500" rIns="67500" rtlCol="0">
            <a:no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组织院（部）履行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“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标准化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”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文化建设工作，进行标准化铭墙、铭牌建设、走廊特色文化建设、办公室文化建设、制度文化建设、规范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VI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MI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应用、创建文明校园以及文化设施的管理维护工作。</a:t>
            </a:r>
            <a:endParaRPr lang="zh-CN" altLang="en-US" sz="100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其中铭牌、走廊、制度文化建设及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VI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的规范应用几项工作完成情况较好；办公室文化建设院系间差距较大，但仍稳步进行；由于新的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VI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手册的发布推广，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VI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应用及文明校园建设较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17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，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18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年有较大改善，文化设施的维护管理方面较为薄弱。</a:t>
            </a:r>
            <a:endParaRPr lang="zh-CN" altLang="en-US" sz="100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173" name="直接连接符 172"/>
          <p:cNvCxnSpPr/>
          <p:nvPr>
            <p:custDataLst>
              <p:tags r:id="rId13"/>
            </p:custDataLst>
          </p:nvPr>
        </p:nvCxnSpPr>
        <p:spPr>
          <a:xfrm>
            <a:off x="5194744" y="2367956"/>
            <a:ext cx="929451" cy="0"/>
          </a:xfrm>
          <a:prstGeom prst="line">
            <a:avLst/>
          </a:prstGeom>
          <a:ln>
            <a:solidFill>
              <a:srgbClr val="5268A5"/>
            </a:solidFill>
            <a:prstDash val="lgDash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>
            <p:custDataLst>
              <p:tags r:id="rId14"/>
            </p:custDataLst>
          </p:nvPr>
        </p:nvCxnSpPr>
        <p:spPr>
          <a:xfrm>
            <a:off x="5194744" y="3261787"/>
            <a:ext cx="929451" cy="0"/>
          </a:xfrm>
          <a:prstGeom prst="line">
            <a:avLst/>
          </a:prstGeom>
          <a:ln>
            <a:solidFill>
              <a:srgbClr val="5268A5"/>
            </a:solidFill>
            <a:prstDash val="lgDash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6" name="文本框 175"/>
          <p:cNvSpPr txBox="1"/>
          <p:nvPr>
            <p:custDataLst>
              <p:tags r:id="rId15"/>
            </p:custDataLst>
          </p:nvPr>
        </p:nvSpPr>
        <p:spPr>
          <a:xfrm>
            <a:off x="6429375" y="1170305"/>
            <a:ext cx="2284095" cy="270510"/>
          </a:xfrm>
          <a:prstGeom prst="rect">
            <a:avLst/>
          </a:prstGeom>
          <a:noFill/>
        </p:spPr>
        <p:txBody>
          <a:bodyPr wrap="square" lIns="67500" rIns="67500" rtlCol="0"/>
          <a:lstStyle/>
          <a:p>
            <a:pPr algn="l">
              <a:lnSpc>
                <a:spcPct val="120000"/>
              </a:lnSpc>
            </a:pPr>
            <a:r>
              <a:rPr lang="zh-CN" altLang="en-US" sz="1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书院</a:t>
            </a:r>
            <a:r>
              <a:rPr lang="en-US" altLang="zh-CN" sz="1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特色</a:t>
            </a:r>
            <a:r>
              <a:rPr lang="en-US" altLang="zh-CN" sz="1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文化建设工作</a:t>
            </a:r>
            <a:endParaRPr lang="zh-CN" altLang="en-US" sz="1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7" name="文本框 176"/>
          <p:cNvSpPr txBox="1"/>
          <p:nvPr>
            <p:custDataLst>
              <p:tags r:id="rId16"/>
            </p:custDataLst>
          </p:nvPr>
        </p:nvSpPr>
        <p:spPr>
          <a:xfrm>
            <a:off x="6334125" y="1591945"/>
            <a:ext cx="2289175" cy="3241040"/>
          </a:xfrm>
          <a:prstGeom prst="rect">
            <a:avLst/>
          </a:prstGeom>
          <a:noFill/>
        </p:spPr>
        <p:txBody>
          <a:bodyPr wrap="square" lIns="67500" rIns="67500" rtlCol="0">
            <a:no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组织书院开展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“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特色</a:t>
            </a:r>
            <a:r>
              <a:rPr lang="en-US" altLang="zh-CN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”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文化建设工作，进行</a:t>
            </a:r>
            <a:r>
              <a:rPr 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特色文化方向确定、文化方案规划及实施、制度文化建设、规范</a:t>
            </a:r>
            <a:r>
              <a:rPr lang="en-US" alt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VI</a:t>
            </a: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、</a:t>
            </a:r>
            <a:r>
              <a:rPr lang="en-US" alt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MI</a:t>
            </a: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应用、创建文明校园以及文化设施的管理维护工作。</a:t>
            </a:r>
            <a:endParaRPr lang="zh-CN" altLang="en-US" sz="10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其中，各书院的文化建设方向均已确定，书院文化建设稳步实施，但由于各书院区域的</a:t>
            </a:r>
            <a:r>
              <a:rPr lang="en-US" alt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“</a:t>
            </a: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局限性</a:t>
            </a:r>
            <a:r>
              <a:rPr lang="en-US" alt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”</a:t>
            </a: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，文化建设规划随情况变化制定。制度文化建设逐步完善；仍存在</a:t>
            </a:r>
            <a:r>
              <a:rPr lang="en-US" alt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VI</a:t>
            </a: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应用不规范，乱张贴现象；</a:t>
            </a:r>
            <a:r>
              <a:rPr lang="zh-CN" altLang="en-US" sz="10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文化设施的维护管理方面较为薄弱。</a:t>
            </a:r>
            <a:endParaRPr lang="zh-CN" altLang="en-US" sz="1000" kern="100" dirty="0">
              <a:solidFill>
                <a:srgbClr val="0070C0"/>
              </a:solidFill>
              <a:effectLst/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895" y="474345"/>
            <a:ext cx="2664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zh-CN" altLang="zh-CN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7"/>
            </p:custDataLst>
          </p:nvPr>
        </p:nvSpPr>
        <p:spPr>
          <a:xfrm>
            <a:off x="0" y="487359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流程图: 延期 8"/>
          <p:cNvSpPr/>
          <p:nvPr>
            <p:custDataLst>
              <p:tags r:id="rId18"/>
            </p:custDataLst>
          </p:nvPr>
        </p:nvSpPr>
        <p:spPr>
          <a:xfrm>
            <a:off x="124454" y="486883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豫北医学院标志组合横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8"/>
          <p:cNvSpPr txBox="1"/>
          <p:nvPr/>
        </p:nvSpPr>
        <p:spPr>
          <a:xfrm>
            <a:off x="2955290" y="2072640"/>
            <a:ext cx="438975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文化建设工作中的不足</a:t>
            </a:r>
            <a:endParaRPr lang="en-US" altLang="zh-CN" sz="28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79320" y="2072640"/>
            <a:ext cx="614045" cy="558165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字体管家极细黑" panose="00020600040101010101" charset="-122"/>
              </a:rPr>
              <a:t>2</a:t>
            </a:r>
            <a:endParaRPr kumimoji="0" lang="en-US" altLang="zh-CN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字体管家极细黑" panose="0002060004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940685" y="2623820"/>
            <a:ext cx="3574415" cy="19685"/>
          </a:xfrm>
          <a:prstGeom prst="line">
            <a:avLst/>
          </a:prstGeom>
          <a:ln w="19050" cmpd="sng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6515" y="0"/>
            <a:ext cx="3744595" cy="5143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4108194" y="1107703"/>
            <a:ext cx="269985" cy="269985"/>
          </a:xfrm>
          <a:prstGeom prst="ellipse">
            <a:avLst/>
          </a:prstGeom>
          <a:solidFill>
            <a:srgbClr val="253B6B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4547235" y="1131570"/>
            <a:ext cx="2905125" cy="24574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4108194" y="1871116"/>
            <a:ext cx="269985" cy="269985"/>
          </a:xfrm>
          <a:prstGeom prst="ellipse">
            <a:avLst/>
          </a:prstGeom>
          <a:solidFill>
            <a:srgbClr val="FFC0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4"/>
            </p:custDataLst>
          </p:nvPr>
        </p:nvSpPr>
        <p:spPr>
          <a:xfrm>
            <a:off x="4547235" y="1883410"/>
            <a:ext cx="2356485" cy="24574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5"/>
            </p:custDataLst>
          </p:nvPr>
        </p:nvSpPr>
        <p:spPr>
          <a:xfrm>
            <a:off x="882131" y="2016548"/>
            <a:ext cx="1867843" cy="7879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1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512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6"/>
            </p:custDataLst>
          </p:nvPr>
        </p:nvSpPr>
        <p:spPr>
          <a:xfrm>
            <a:off x="987602" y="2854055"/>
            <a:ext cx="1656901" cy="350224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2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en-US" altLang="zh-CN" sz="22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MH_Number_2"/>
          <p:cNvSpPr/>
          <p:nvPr>
            <p:custDataLst>
              <p:tags r:id="rId7"/>
            </p:custDataLst>
          </p:nvPr>
        </p:nvSpPr>
        <p:spPr>
          <a:xfrm>
            <a:off x="4108194" y="2652166"/>
            <a:ext cx="269985" cy="269985"/>
          </a:xfrm>
          <a:prstGeom prst="ellipse">
            <a:avLst/>
          </a:prstGeom>
          <a:solidFill>
            <a:srgbClr val="253B6B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三</a:t>
            </a:r>
            <a:endParaRPr lang="zh-CN" altLang="zh-CN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MH_Entry_4"/>
          <p:cNvSpPr/>
          <p:nvPr>
            <p:custDataLst>
              <p:tags r:id="rId8"/>
            </p:custDataLst>
          </p:nvPr>
        </p:nvSpPr>
        <p:spPr>
          <a:xfrm>
            <a:off x="4547235" y="2676525"/>
            <a:ext cx="2801620" cy="24574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豫北医学院标志组合横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sp>
        <p:nvSpPr>
          <p:cNvPr id="6" name="MH_Number_2"/>
          <p:cNvSpPr/>
          <p:nvPr>
            <p:custDataLst>
              <p:tags r:id="rId10"/>
            </p:custDataLst>
          </p:nvPr>
        </p:nvSpPr>
        <p:spPr>
          <a:xfrm>
            <a:off x="4108194" y="3424326"/>
            <a:ext cx="269985" cy="269985"/>
          </a:xfrm>
          <a:prstGeom prst="ellipse">
            <a:avLst/>
          </a:prstGeom>
          <a:solidFill>
            <a:srgbClr val="FFC0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四</a:t>
            </a:r>
            <a:endParaRPr lang="zh-CN" altLang="zh-CN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MH_Entry_4"/>
          <p:cNvSpPr/>
          <p:nvPr>
            <p:custDataLst>
              <p:tags r:id="rId11"/>
            </p:custDataLst>
          </p:nvPr>
        </p:nvSpPr>
        <p:spPr>
          <a:xfrm>
            <a:off x="4547235" y="3436620"/>
            <a:ext cx="2356485" cy="24574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03580" y="475615"/>
            <a:ext cx="267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文化建设工作中的不足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0" y="487359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流程图: 延期 28"/>
          <p:cNvSpPr/>
          <p:nvPr>
            <p:custDataLst>
              <p:tags r:id="rId2"/>
            </p:custDataLst>
          </p:nvPr>
        </p:nvSpPr>
        <p:spPr>
          <a:xfrm>
            <a:off x="124454" y="486883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Straight Connector 20"/>
          <p:cNvCxnSpPr>
            <a:stCxn id="32" idx="6"/>
            <a:endCxn id="33" idx="2"/>
          </p:cNvCxnSpPr>
          <p:nvPr>
            <p:custDataLst>
              <p:tags r:id="rId3"/>
            </p:custDataLst>
          </p:nvPr>
        </p:nvCxnSpPr>
        <p:spPr>
          <a:xfrm>
            <a:off x="3504565" y="2021840"/>
            <a:ext cx="2207260" cy="0"/>
          </a:xfrm>
          <a:prstGeom prst="line">
            <a:avLst/>
          </a:prstGeom>
          <a:ln w="28575">
            <a:solidFill>
              <a:srgbClr val="222222">
                <a:lumMod val="75000"/>
                <a:lumOff val="25000"/>
              </a:srgbClr>
            </a:solidFill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sp>
        <p:nvSpPr>
          <p:cNvPr id="32" name="Oval 10"/>
          <p:cNvSpPr/>
          <p:nvPr>
            <p:custDataLst>
              <p:tags r:id="rId4"/>
            </p:custDataLst>
          </p:nvPr>
        </p:nvSpPr>
        <p:spPr>
          <a:xfrm>
            <a:off x="2366100" y="1452002"/>
            <a:ext cx="1138411" cy="113841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196F3"/>
            </a:solidFill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lIns="91424" tIns="45712" rIns="91424" bIns="45712" rtlCol="0" anchor="ctr"/>
          <a:lstStyle/>
          <a:p>
            <a:pPr algn="ctr">
              <a:lnSpc>
                <a:spcPct val="120000"/>
              </a:lnSpc>
            </a:pPr>
            <a:endParaRPr lang="en-US" sz="67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val 15"/>
          <p:cNvSpPr/>
          <p:nvPr>
            <p:custDataLst>
              <p:tags r:id="rId5"/>
            </p:custDataLst>
          </p:nvPr>
        </p:nvSpPr>
        <p:spPr>
          <a:xfrm>
            <a:off x="5711844" y="1452002"/>
            <a:ext cx="1138411" cy="113841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196F3"/>
            </a:solidFill>
          </a:ln>
          <a:effectLst/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lIns="91424" tIns="45712" rIns="91424" bIns="45712" rtlCol="0" anchor="ctr"/>
          <a:lstStyle/>
          <a:p>
            <a:pPr algn="ctr">
              <a:lnSpc>
                <a:spcPct val="120000"/>
              </a:lnSpc>
            </a:pPr>
            <a:endParaRPr lang="en-US" sz="67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13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6087419" y="1801087"/>
            <a:ext cx="395835" cy="440240"/>
          </a:xfrm>
          <a:custGeom>
            <a:avLst/>
            <a:gdLst>
              <a:gd name="T0" fmla="*/ 12 w 145"/>
              <a:gd name="T1" fmla="*/ 84 h 160"/>
              <a:gd name="T2" fmla="*/ 17 w 145"/>
              <a:gd name="T3" fmla="*/ 102 h 160"/>
              <a:gd name="T4" fmla="*/ 23 w 145"/>
              <a:gd name="T5" fmla="*/ 96 h 160"/>
              <a:gd name="T6" fmla="*/ 38 w 145"/>
              <a:gd name="T7" fmla="*/ 93 h 160"/>
              <a:gd name="T8" fmla="*/ 38 w 145"/>
              <a:gd name="T9" fmla="*/ 93 h 160"/>
              <a:gd name="T10" fmla="*/ 32 w 145"/>
              <a:gd name="T11" fmla="*/ 99 h 160"/>
              <a:gd name="T12" fmla="*/ 52 w 145"/>
              <a:gd name="T13" fmla="*/ 102 h 160"/>
              <a:gd name="T14" fmla="*/ 58 w 145"/>
              <a:gd name="T15" fmla="*/ 96 h 160"/>
              <a:gd name="T16" fmla="*/ 73 w 145"/>
              <a:gd name="T17" fmla="*/ 93 h 160"/>
              <a:gd name="T18" fmla="*/ 73 w 145"/>
              <a:gd name="T19" fmla="*/ 93 h 160"/>
              <a:gd name="T20" fmla="*/ 67 w 145"/>
              <a:gd name="T21" fmla="*/ 99 h 160"/>
              <a:gd name="T22" fmla="*/ 87 w 145"/>
              <a:gd name="T23" fmla="*/ 102 h 160"/>
              <a:gd name="T24" fmla="*/ 93 w 145"/>
              <a:gd name="T25" fmla="*/ 96 h 160"/>
              <a:gd name="T26" fmla="*/ 108 w 145"/>
              <a:gd name="T27" fmla="*/ 93 h 160"/>
              <a:gd name="T28" fmla="*/ 108 w 145"/>
              <a:gd name="T29" fmla="*/ 93 h 160"/>
              <a:gd name="T30" fmla="*/ 102 w 145"/>
              <a:gd name="T31" fmla="*/ 99 h 160"/>
              <a:gd name="T32" fmla="*/ 122 w 145"/>
              <a:gd name="T33" fmla="*/ 102 h 160"/>
              <a:gd name="T34" fmla="*/ 128 w 145"/>
              <a:gd name="T35" fmla="*/ 96 h 160"/>
              <a:gd name="T36" fmla="*/ 134 w 145"/>
              <a:gd name="T37" fmla="*/ 84 h 160"/>
              <a:gd name="T38" fmla="*/ 134 w 145"/>
              <a:gd name="T39" fmla="*/ 84 h 160"/>
              <a:gd name="T40" fmla="*/ 41 w 145"/>
              <a:gd name="T41" fmla="*/ 108 h 160"/>
              <a:gd name="T42" fmla="*/ 61 w 145"/>
              <a:gd name="T43" fmla="*/ 111 h 160"/>
              <a:gd name="T44" fmla="*/ 76 w 145"/>
              <a:gd name="T45" fmla="*/ 113 h 160"/>
              <a:gd name="T46" fmla="*/ 90 w 145"/>
              <a:gd name="T47" fmla="*/ 111 h 160"/>
              <a:gd name="T48" fmla="*/ 90 w 145"/>
              <a:gd name="T49" fmla="*/ 111 h 160"/>
              <a:gd name="T50" fmla="*/ 111 w 145"/>
              <a:gd name="T51" fmla="*/ 108 h 160"/>
              <a:gd name="T52" fmla="*/ 145 w 145"/>
              <a:gd name="T53" fmla="*/ 96 h 160"/>
              <a:gd name="T54" fmla="*/ 73 w 145"/>
              <a:gd name="T55" fmla="*/ 160 h 160"/>
              <a:gd name="T56" fmla="*/ 0 w 145"/>
              <a:gd name="T57" fmla="*/ 96 h 160"/>
              <a:gd name="T58" fmla="*/ 0 w 145"/>
              <a:gd name="T59" fmla="*/ 25 h 160"/>
              <a:gd name="T60" fmla="*/ 145 w 145"/>
              <a:gd name="T61" fmla="*/ 25 h 160"/>
              <a:gd name="T62" fmla="*/ 134 w 145"/>
              <a:gd name="T63" fmla="*/ 102 h 160"/>
              <a:gd name="T64" fmla="*/ 140 w 145"/>
              <a:gd name="T65" fmla="*/ 96 h 160"/>
              <a:gd name="T66" fmla="*/ 122 w 145"/>
              <a:gd name="T67" fmla="*/ 83 h 160"/>
              <a:gd name="T68" fmla="*/ 73 w 145"/>
              <a:gd name="T69" fmla="*/ 90 h 160"/>
              <a:gd name="T70" fmla="*/ 9 w 145"/>
              <a:gd name="T71" fmla="*/ 76 h 160"/>
              <a:gd name="T72" fmla="*/ 6 w 145"/>
              <a:gd name="T73" fmla="*/ 96 h 160"/>
              <a:gd name="T74" fmla="*/ 20 w 145"/>
              <a:gd name="T75" fmla="*/ 111 h 160"/>
              <a:gd name="T76" fmla="*/ 47 w 145"/>
              <a:gd name="T77" fmla="*/ 118 h 160"/>
              <a:gd name="T78" fmla="*/ 67 w 145"/>
              <a:gd name="T79" fmla="*/ 116 h 160"/>
              <a:gd name="T80" fmla="*/ 84 w 145"/>
              <a:gd name="T81" fmla="*/ 116 h 160"/>
              <a:gd name="T82" fmla="*/ 103 w 145"/>
              <a:gd name="T83" fmla="*/ 117 h 160"/>
              <a:gd name="T84" fmla="*/ 130 w 145"/>
              <a:gd name="T85" fmla="*/ 108 h 160"/>
              <a:gd name="T86" fmla="*/ 6 w 145"/>
              <a:gd name="T87" fmla="*/ 39 h 160"/>
              <a:gd name="T88" fmla="*/ 140 w 145"/>
              <a:gd name="T89" fmla="*/ 64 h 160"/>
              <a:gd name="T90" fmla="*/ 6 w 145"/>
              <a:gd name="T91" fmla="*/ 27 h 160"/>
              <a:gd name="T92" fmla="*/ 140 w 145"/>
              <a:gd name="T93" fmla="*/ 27 h 160"/>
              <a:gd name="T94" fmla="*/ 140 w 145"/>
              <a:gd name="T95" fmla="*/ 133 h 160"/>
              <a:gd name="T96" fmla="*/ 6 w 145"/>
              <a:gd name="T97" fmla="*/ 133 h 160"/>
              <a:gd name="T98" fmla="*/ 140 w 145"/>
              <a:gd name="T99" fmla="*/ 13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5" h="160">
                <a:moveTo>
                  <a:pt x="15" y="81"/>
                </a:moveTo>
                <a:cubicBezTo>
                  <a:pt x="16" y="81"/>
                  <a:pt x="17" y="83"/>
                  <a:pt x="17" y="84"/>
                </a:cubicBezTo>
                <a:cubicBezTo>
                  <a:pt x="17" y="86"/>
                  <a:pt x="16" y="87"/>
                  <a:pt x="15" y="87"/>
                </a:cubicBezTo>
                <a:cubicBezTo>
                  <a:pt x="13" y="87"/>
                  <a:pt x="12" y="86"/>
                  <a:pt x="12" y="84"/>
                </a:cubicBezTo>
                <a:cubicBezTo>
                  <a:pt x="12" y="83"/>
                  <a:pt x="13" y="81"/>
                  <a:pt x="15" y="81"/>
                </a:cubicBezTo>
                <a:close/>
                <a:moveTo>
                  <a:pt x="12" y="102"/>
                </a:moveTo>
                <a:cubicBezTo>
                  <a:pt x="12" y="103"/>
                  <a:pt x="13" y="105"/>
                  <a:pt x="15" y="105"/>
                </a:cubicBezTo>
                <a:cubicBezTo>
                  <a:pt x="16" y="105"/>
                  <a:pt x="17" y="103"/>
                  <a:pt x="17" y="102"/>
                </a:cubicBezTo>
                <a:cubicBezTo>
                  <a:pt x="17" y="100"/>
                  <a:pt x="16" y="99"/>
                  <a:pt x="15" y="99"/>
                </a:cubicBezTo>
                <a:cubicBezTo>
                  <a:pt x="13" y="99"/>
                  <a:pt x="12" y="100"/>
                  <a:pt x="12" y="102"/>
                </a:cubicBezTo>
                <a:close/>
                <a:moveTo>
                  <a:pt x="20" y="93"/>
                </a:moveTo>
                <a:cubicBezTo>
                  <a:pt x="20" y="95"/>
                  <a:pt x="22" y="96"/>
                  <a:pt x="23" y="96"/>
                </a:cubicBezTo>
                <a:cubicBezTo>
                  <a:pt x="25" y="96"/>
                  <a:pt x="26" y="95"/>
                  <a:pt x="26" y="93"/>
                </a:cubicBezTo>
                <a:cubicBezTo>
                  <a:pt x="26" y="91"/>
                  <a:pt x="25" y="90"/>
                  <a:pt x="23" y="90"/>
                </a:cubicBezTo>
                <a:cubicBezTo>
                  <a:pt x="22" y="90"/>
                  <a:pt x="20" y="91"/>
                  <a:pt x="20" y="93"/>
                </a:cubicBezTo>
                <a:close/>
                <a:moveTo>
                  <a:pt x="38" y="93"/>
                </a:moveTo>
                <a:cubicBezTo>
                  <a:pt x="38" y="95"/>
                  <a:pt x="39" y="96"/>
                  <a:pt x="41" y="96"/>
                </a:cubicBezTo>
                <a:cubicBezTo>
                  <a:pt x="42" y="96"/>
                  <a:pt x="44" y="95"/>
                  <a:pt x="44" y="93"/>
                </a:cubicBezTo>
                <a:cubicBezTo>
                  <a:pt x="44" y="91"/>
                  <a:pt x="42" y="90"/>
                  <a:pt x="41" y="90"/>
                </a:cubicBezTo>
                <a:cubicBezTo>
                  <a:pt x="39" y="90"/>
                  <a:pt x="38" y="91"/>
                  <a:pt x="38" y="93"/>
                </a:cubicBezTo>
                <a:close/>
                <a:moveTo>
                  <a:pt x="29" y="102"/>
                </a:moveTo>
                <a:cubicBezTo>
                  <a:pt x="29" y="103"/>
                  <a:pt x="30" y="105"/>
                  <a:pt x="32" y="105"/>
                </a:cubicBezTo>
                <a:cubicBezTo>
                  <a:pt x="34" y="105"/>
                  <a:pt x="35" y="103"/>
                  <a:pt x="35" y="102"/>
                </a:cubicBezTo>
                <a:cubicBezTo>
                  <a:pt x="35" y="100"/>
                  <a:pt x="34" y="99"/>
                  <a:pt x="32" y="99"/>
                </a:cubicBezTo>
                <a:cubicBezTo>
                  <a:pt x="30" y="99"/>
                  <a:pt x="29" y="100"/>
                  <a:pt x="29" y="102"/>
                </a:cubicBezTo>
                <a:close/>
                <a:moveTo>
                  <a:pt x="47" y="102"/>
                </a:moveTo>
                <a:cubicBezTo>
                  <a:pt x="47" y="103"/>
                  <a:pt x="48" y="105"/>
                  <a:pt x="49" y="105"/>
                </a:cubicBezTo>
                <a:cubicBezTo>
                  <a:pt x="51" y="105"/>
                  <a:pt x="52" y="103"/>
                  <a:pt x="52" y="102"/>
                </a:cubicBezTo>
                <a:cubicBezTo>
                  <a:pt x="52" y="100"/>
                  <a:pt x="51" y="99"/>
                  <a:pt x="49" y="99"/>
                </a:cubicBezTo>
                <a:cubicBezTo>
                  <a:pt x="48" y="99"/>
                  <a:pt x="47" y="100"/>
                  <a:pt x="47" y="102"/>
                </a:cubicBezTo>
                <a:close/>
                <a:moveTo>
                  <a:pt x="55" y="93"/>
                </a:moveTo>
                <a:cubicBezTo>
                  <a:pt x="55" y="95"/>
                  <a:pt x="57" y="96"/>
                  <a:pt x="58" y="96"/>
                </a:cubicBezTo>
                <a:cubicBezTo>
                  <a:pt x="60" y="96"/>
                  <a:pt x="61" y="95"/>
                  <a:pt x="61" y="93"/>
                </a:cubicBezTo>
                <a:cubicBezTo>
                  <a:pt x="61" y="91"/>
                  <a:pt x="60" y="90"/>
                  <a:pt x="58" y="90"/>
                </a:cubicBezTo>
                <a:cubicBezTo>
                  <a:pt x="57" y="90"/>
                  <a:pt x="55" y="91"/>
                  <a:pt x="55" y="93"/>
                </a:cubicBezTo>
                <a:close/>
                <a:moveTo>
                  <a:pt x="73" y="93"/>
                </a:moveTo>
                <a:cubicBezTo>
                  <a:pt x="73" y="95"/>
                  <a:pt x="74" y="96"/>
                  <a:pt x="76" y="96"/>
                </a:cubicBezTo>
                <a:cubicBezTo>
                  <a:pt x="77" y="96"/>
                  <a:pt x="79" y="95"/>
                  <a:pt x="79" y="93"/>
                </a:cubicBezTo>
                <a:cubicBezTo>
                  <a:pt x="79" y="91"/>
                  <a:pt x="77" y="90"/>
                  <a:pt x="76" y="90"/>
                </a:cubicBezTo>
                <a:cubicBezTo>
                  <a:pt x="74" y="90"/>
                  <a:pt x="73" y="91"/>
                  <a:pt x="73" y="93"/>
                </a:cubicBezTo>
                <a:close/>
                <a:moveTo>
                  <a:pt x="64" y="102"/>
                </a:moveTo>
                <a:cubicBezTo>
                  <a:pt x="64" y="103"/>
                  <a:pt x="65" y="105"/>
                  <a:pt x="67" y="105"/>
                </a:cubicBezTo>
                <a:cubicBezTo>
                  <a:pt x="69" y="105"/>
                  <a:pt x="70" y="103"/>
                  <a:pt x="70" y="102"/>
                </a:cubicBezTo>
                <a:cubicBezTo>
                  <a:pt x="70" y="100"/>
                  <a:pt x="69" y="99"/>
                  <a:pt x="67" y="99"/>
                </a:cubicBezTo>
                <a:cubicBezTo>
                  <a:pt x="65" y="99"/>
                  <a:pt x="64" y="100"/>
                  <a:pt x="64" y="102"/>
                </a:cubicBezTo>
                <a:close/>
                <a:moveTo>
                  <a:pt x="81" y="102"/>
                </a:moveTo>
                <a:cubicBezTo>
                  <a:pt x="81" y="103"/>
                  <a:pt x="83" y="105"/>
                  <a:pt x="84" y="105"/>
                </a:cubicBezTo>
                <a:cubicBezTo>
                  <a:pt x="86" y="105"/>
                  <a:pt x="87" y="103"/>
                  <a:pt x="87" y="102"/>
                </a:cubicBezTo>
                <a:cubicBezTo>
                  <a:pt x="87" y="100"/>
                  <a:pt x="86" y="99"/>
                  <a:pt x="84" y="99"/>
                </a:cubicBezTo>
                <a:cubicBezTo>
                  <a:pt x="83" y="99"/>
                  <a:pt x="81" y="100"/>
                  <a:pt x="81" y="102"/>
                </a:cubicBezTo>
                <a:close/>
                <a:moveTo>
                  <a:pt x="90" y="93"/>
                </a:moveTo>
                <a:cubicBezTo>
                  <a:pt x="90" y="95"/>
                  <a:pt x="91" y="96"/>
                  <a:pt x="93" y="96"/>
                </a:cubicBezTo>
                <a:cubicBezTo>
                  <a:pt x="95" y="96"/>
                  <a:pt x="96" y="95"/>
                  <a:pt x="96" y="93"/>
                </a:cubicBezTo>
                <a:cubicBezTo>
                  <a:pt x="96" y="91"/>
                  <a:pt x="95" y="90"/>
                  <a:pt x="93" y="90"/>
                </a:cubicBezTo>
                <a:cubicBezTo>
                  <a:pt x="91" y="90"/>
                  <a:pt x="90" y="91"/>
                  <a:pt x="90" y="93"/>
                </a:cubicBezTo>
                <a:close/>
                <a:moveTo>
                  <a:pt x="108" y="93"/>
                </a:moveTo>
                <a:cubicBezTo>
                  <a:pt x="108" y="95"/>
                  <a:pt x="109" y="96"/>
                  <a:pt x="111" y="96"/>
                </a:cubicBezTo>
                <a:cubicBezTo>
                  <a:pt x="112" y="96"/>
                  <a:pt x="113" y="95"/>
                  <a:pt x="113" y="93"/>
                </a:cubicBezTo>
                <a:cubicBezTo>
                  <a:pt x="113" y="91"/>
                  <a:pt x="112" y="90"/>
                  <a:pt x="111" y="90"/>
                </a:cubicBezTo>
                <a:cubicBezTo>
                  <a:pt x="109" y="90"/>
                  <a:pt x="108" y="91"/>
                  <a:pt x="108" y="93"/>
                </a:cubicBezTo>
                <a:close/>
                <a:moveTo>
                  <a:pt x="99" y="102"/>
                </a:moveTo>
                <a:cubicBezTo>
                  <a:pt x="99" y="103"/>
                  <a:pt x="100" y="105"/>
                  <a:pt x="102" y="105"/>
                </a:cubicBezTo>
                <a:cubicBezTo>
                  <a:pt x="103" y="105"/>
                  <a:pt x="105" y="103"/>
                  <a:pt x="105" y="102"/>
                </a:cubicBezTo>
                <a:cubicBezTo>
                  <a:pt x="105" y="100"/>
                  <a:pt x="103" y="99"/>
                  <a:pt x="102" y="99"/>
                </a:cubicBezTo>
                <a:cubicBezTo>
                  <a:pt x="100" y="99"/>
                  <a:pt x="99" y="100"/>
                  <a:pt x="99" y="102"/>
                </a:cubicBezTo>
                <a:close/>
                <a:moveTo>
                  <a:pt x="116" y="102"/>
                </a:moveTo>
                <a:cubicBezTo>
                  <a:pt x="116" y="103"/>
                  <a:pt x="118" y="105"/>
                  <a:pt x="119" y="105"/>
                </a:cubicBezTo>
                <a:cubicBezTo>
                  <a:pt x="121" y="105"/>
                  <a:pt x="122" y="103"/>
                  <a:pt x="122" y="102"/>
                </a:cubicBezTo>
                <a:cubicBezTo>
                  <a:pt x="122" y="100"/>
                  <a:pt x="121" y="99"/>
                  <a:pt x="119" y="99"/>
                </a:cubicBezTo>
                <a:cubicBezTo>
                  <a:pt x="118" y="99"/>
                  <a:pt x="116" y="100"/>
                  <a:pt x="116" y="102"/>
                </a:cubicBezTo>
                <a:close/>
                <a:moveTo>
                  <a:pt x="125" y="93"/>
                </a:moveTo>
                <a:cubicBezTo>
                  <a:pt x="125" y="95"/>
                  <a:pt x="126" y="96"/>
                  <a:pt x="128" y="96"/>
                </a:cubicBezTo>
                <a:cubicBezTo>
                  <a:pt x="130" y="96"/>
                  <a:pt x="131" y="95"/>
                  <a:pt x="131" y="93"/>
                </a:cubicBezTo>
                <a:cubicBezTo>
                  <a:pt x="131" y="91"/>
                  <a:pt x="130" y="90"/>
                  <a:pt x="128" y="90"/>
                </a:cubicBezTo>
                <a:cubicBezTo>
                  <a:pt x="126" y="90"/>
                  <a:pt x="125" y="91"/>
                  <a:pt x="125" y="93"/>
                </a:cubicBezTo>
                <a:close/>
                <a:moveTo>
                  <a:pt x="134" y="84"/>
                </a:moveTo>
                <a:cubicBezTo>
                  <a:pt x="134" y="86"/>
                  <a:pt x="135" y="87"/>
                  <a:pt x="137" y="87"/>
                </a:cubicBezTo>
                <a:cubicBezTo>
                  <a:pt x="138" y="87"/>
                  <a:pt x="140" y="86"/>
                  <a:pt x="140" y="84"/>
                </a:cubicBezTo>
                <a:cubicBezTo>
                  <a:pt x="140" y="83"/>
                  <a:pt x="138" y="81"/>
                  <a:pt x="137" y="81"/>
                </a:cubicBezTo>
                <a:cubicBezTo>
                  <a:pt x="135" y="81"/>
                  <a:pt x="134" y="83"/>
                  <a:pt x="134" y="84"/>
                </a:cubicBezTo>
                <a:close/>
                <a:moveTo>
                  <a:pt x="38" y="111"/>
                </a:moveTo>
                <a:cubicBezTo>
                  <a:pt x="38" y="112"/>
                  <a:pt x="39" y="113"/>
                  <a:pt x="41" y="113"/>
                </a:cubicBezTo>
                <a:cubicBezTo>
                  <a:pt x="42" y="113"/>
                  <a:pt x="44" y="112"/>
                  <a:pt x="44" y="111"/>
                </a:cubicBezTo>
                <a:cubicBezTo>
                  <a:pt x="44" y="109"/>
                  <a:pt x="42" y="108"/>
                  <a:pt x="41" y="108"/>
                </a:cubicBezTo>
                <a:cubicBezTo>
                  <a:pt x="39" y="108"/>
                  <a:pt x="38" y="109"/>
                  <a:pt x="38" y="111"/>
                </a:cubicBezTo>
                <a:close/>
                <a:moveTo>
                  <a:pt x="55" y="111"/>
                </a:moveTo>
                <a:cubicBezTo>
                  <a:pt x="55" y="112"/>
                  <a:pt x="57" y="113"/>
                  <a:pt x="58" y="113"/>
                </a:cubicBezTo>
                <a:cubicBezTo>
                  <a:pt x="60" y="113"/>
                  <a:pt x="61" y="112"/>
                  <a:pt x="61" y="111"/>
                </a:cubicBezTo>
                <a:cubicBezTo>
                  <a:pt x="61" y="109"/>
                  <a:pt x="60" y="108"/>
                  <a:pt x="58" y="108"/>
                </a:cubicBezTo>
                <a:cubicBezTo>
                  <a:pt x="57" y="108"/>
                  <a:pt x="55" y="109"/>
                  <a:pt x="55" y="111"/>
                </a:cubicBezTo>
                <a:close/>
                <a:moveTo>
                  <a:pt x="73" y="111"/>
                </a:moveTo>
                <a:cubicBezTo>
                  <a:pt x="73" y="112"/>
                  <a:pt x="74" y="113"/>
                  <a:pt x="76" y="113"/>
                </a:cubicBezTo>
                <a:cubicBezTo>
                  <a:pt x="77" y="113"/>
                  <a:pt x="79" y="112"/>
                  <a:pt x="79" y="111"/>
                </a:cubicBezTo>
                <a:cubicBezTo>
                  <a:pt x="79" y="109"/>
                  <a:pt x="77" y="108"/>
                  <a:pt x="76" y="108"/>
                </a:cubicBezTo>
                <a:cubicBezTo>
                  <a:pt x="74" y="108"/>
                  <a:pt x="73" y="109"/>
                  <a:pt x="73" y="111"/>
                </a:cubicBezTo>
                <a:close/>
                <a:moveTo>
                  <a:pt x="90" y="111"/>
                </a:moveTo>
                <a:cubicBezTo>
                  <a:pt x="90" y="112"/>
                  <a:pt x="91" y="113"/>
                  <a:pt x="93" y="113"/>
                </a:cubicBezTo>
                <a:cubicBezTo>
                  <a:pt x="95" y="113"/>
                  <a:pt x="96" y="112"/>
                  <a:pt x="96" y="111"/>
                </a:cubicBezTo>
                <a:cubicBezTo>
                  <a:pt x="96" y="109"/>
                  <a:pt x="95" y="108"/>
                  <a:pt x="93" y="108"/>
                </a:cubicBezTo>
                <a:cubicBezTo>
                  <a:pt x="91" y="108"/>
                  <a:pt x="90" y="109"/>
                  <a:pt x="90" y="111"/>
                </a:cubicBezTo>
                <a:close/>
                <a:moveTo>
                  <a:pt x="108" y="111"/>
                </a:moveTo>
                <a:cubicBezTo>
                  <a:pt x="108" y="112"/>
                  <a:pt x="109" y="113"/>
                  <a:pt x="111" y="113"/>
                </a:cubicBezTo>
                <a:cubicBezTo>
                  <a:pt x="112" y="113"/>
                  <a:pt x="113" y="112"/>
                  <a:pt x="113" y="111"/>
                </a:cubicBezTo>
                <a:cubicBezTo>
                  <a:pt x="113" y="109"/>
                  <a:pt x="112" y="108"/>
                  <a:pt x="111" y="108"/>
                </a:cubicBezTo>
                <a:cubicBezTo>
                  <a:pt x="109" y="108"/>
                  <a:pt x="108" y="109"/>
                  <a:pt x="108" y="111"/>
                </a:cubicBezTo>
                <a:close/>
                <a:moveTo>
                  <a:pt x="145" y="26"/>
                </a:moveTo>
                <a:cubicBezTo>
                  <a:pt x="145" y="28"/>
                  <a:pt x="145" y="28"/>
                  <a:pt x="145" y="28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4"/>
                  <a:pt x="145" y="135"/>
                  <a:pt x="145" y="135"/>
                </a:cubicBezTo>
                <a:cubicBezTo>
                  <a:pt x="142" y="149"/>
                  <a:pt x="111" y="160"/>
                  <a:pt x="73" y="160"/>
                </a:cubicBezTo>
                <a:cubicBezTo>
                  <a:pt x="35" y="160"/>
                  <a:pt x="4" y="149"/>
                  <a:pt x="0" y="135"/>
                </a:cubicBezTo>
                <a:cubicBezTo>
                  <a:pt x="0" y="135"/>
                  <a:pt x="0" y="134"/>
                  <a:pt x="0" y="134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11"/>
                  <a:pt x="35" y="0"/>
                  <a:pt x="73" y="0"/>
                </a:cubicBezTo>
                <a:cubicBezTo>
                  <a:pt x="111" y="0"/>
                  <a:pt x="142" y="11"/>
                  <a:pt x="145" y="25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5"/>
                  <a:pt x="145" y="26"/>
                  <a:pt x="145" y="26"/>
                </a:cubicBezTo>
                <a:close/>
                <a:moveTo>
                  <a:pt x="136" y="104"/>
                </a:moveTo>
                <a:cubicBezTo>
                  <a:pt x="135" y="104"/>
                  <a:pt x="134" y="103"/>
                  <a:pt x="134" y="102"/>
                </a:cubicBezTo>
                <a:cubicBezTo>
                  <a:pt x="134" y="100"/>
                  <a:pt x="135" y="99"/>
                  <a:pt x="137" y="99"/>
                </a:cubicBezTo>
                <a:cubicBezTo>
                  <a:pt x="138" y="99"/>
                  <a:pt x="138" y="99"/>
                  <a:pt x="139" y="100"/>
                </a:cubicBezTo>
                <a:cubicBezTo>
                  <a:pt x="139" y="99"/>
                  <a:pt x="140" y="98"/>
                  <a:pt x="140" y="97"/>
                </a:cubicBezTo>
                <a:cubicBezTo>
                  <a:pt x="140" y="97"/>
                  <a:pt x="140" y="97"/>
                  <a:pt x="140" y="96"/>
                </a:cubicBezTo>
                <a:cubicBezTo>
                  <a:pt x="139" y="96"/>
                  <a:pt x="140" y="96"/>
                  <a:pt x="140" y="95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36" y="77"/>
                  <a:pt x="129" y="80"/>
                  <a:pt x="122" y="83"/>
                </a:cubicBezTo>
                <a:cubicBezTo>
                  <a:pt x="122" y="83"/>
                  <a:pt x="122" y="84"/>
                  <a:pt x="122" y="84"/>
                </a:cubicBezTo>
                <a:cubicBezTo>
                  <a:pt x="122" y="86"/>
                  <a:pt x="121" y="87"/>
                  <a:pt x="119" y="87"/>
                </a:cubicBezTo>
                <a:cubicBezTo>
                  <a:pt x="118" y="87"/>
                  <a:pt x="117" y="86"/>
                  <a:pt x="116" y="85"/>
                </a:cubicBezTo>
                <a:cubicBezTo>
                  <a:pt x="104" y="88"/>
                  <a:pt x="89" y="90"/>
                  <a:pt x="73" y="90"/>
                </a:cubicBezTo>
                <a:cubicBezTo>
                  <a:pt x="59" y="90"/>
                  <a:pt x="45" y="89"/>
                  <a:pt x="34" y="86"/>
                </a:cubicBezTo>
                <a:cubicBezTo>
                  <a:pt x="34" y="87"/>
                  <a:pt x="33" y="87"/>
                  <a:pt x="32" y="87"/>
                </a:cubicBezTo>
                <a:cubicBezTo>
                  <a:pt x="31" y="87"/>
                  <a:pt x="29" y="86"/>
                  <a:pt x="29" y="85"/>
                </a:cubicBezTo>
                <a:cubicBezTo>
                  <a:pt x="21" y="82"/>
                  <a:pt x="14" y="79"/>
                  <a:pt x="9" y="76"/>
                </a:cubicBezTo>
                <a:cubicBezTo>
                  <a:pt x="9" y="77"/>
                  <a:pt x="7" y="79"/>
                  <a:pt x="6" y="79"/>
                </a:cubicBezTo>
                <a:cubicBezTo>
                  <a:pt x="6" y="90"/>
                  <a:pt x="6" y="90"/>
                  <a:pt x="6" y="90"/>
                </a:cubicBezTo>
                <a:cubicBezTo>
                  <a:pt x="7" y="90"/>
                  <a:pt x="9" y="91"/>
                  <a:pt x="9" y="93"/>
                </a:cubicBezTo>
                <a:cubicBezTo>
                  <a:pt x="9" y="95"/>
                  <a:pt x="7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02"/>
                  <a:pt x="11" y="107"/>
                  <a:pt x="20" y="111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0" y="109"/>
                  <a:pt x="22" y="108"/>
                  <a:pt x="23" y="108"/>
                </a:cubicBezTo>
                <a:cubicBezTo>
                  <a:pt x="25" y="108"/>
                  <a:pt x="26" y="109"/>
                  <a:pt x="26" y="111"/>
                </a:cubicBezTo>
                <a:cubicBezTo>
                  <a:pt x="26" y="111"/>
                  <a:pt x="26" y="112"/>
                  <a:pt x="25" y="113"/>
                </a:cubicBezTo>
                <a:cubicBezTo>
                  <a:pt x="31" y="115"/>
                  <a:pt x="39" y="116"/>
                  <a:pt x="47" y="118"/>
                </a:cubicBezTo>
                <a:cubicBezTo>
                  <a:pt x="48" y="117"/>
                  <a:pt x="49" y="116"/>
                  <a:pt x="49" y="116"/>
                </a:cubicBezTo>
                <a:cubicBezTo>
                  <a:pt x="51" y="116"/>
                  <a:pt x="52" y="117"/>
                  <a:pt x="52" y="118"/>
                </a:cubicBezTo>
                <a:cubicBezTo>
                  <a:pt x="56" y="119"/>
                  <a:pt x="60" y="119"/>
                  <a:pt x="64" y="119"/>
                </a:cubicBezTo>
                <a:cubicBezTo>
                  <a:pt x="64" y="118"/>
                  <a:pt x="65" y="116"/>
                  <a:pt x="67" y="116"/>
                </a:cubicBezTo>
                <a:cubicBezTo>
                  <a:pt x="68" y="116"/>
                  <a:pt x="70" y="118"/>
                  <a:pt x="70" y="119"/>
                </a:cubicBezTo>
                <a:cubicBezTo>
                  <a:pt x="71" y="119"/>
                  <a:pt x="72" y="119"/>
                  <a:pt x="73" y="119"/>
                </a:cubicBezTo>
                <a:cubicBezTo>
                  <a:pt x="76" y="119"/>
                  <a:pt x="79" y="119"/>
                  <a:pt x="81" y="119"/>
                </a:cubicBezTo>
                <a:cubicBezTo>
                  <a:pt x="82" y="118"/>
                  <a:pt x="83" y="116"/>
                  <a:pt x="84" y="116"/>
                </a:cubicBezTo>
                <a:cubicBezTo>
                  <a:pt x="86" y="116"/>
                  <a:pt x="87" y="117"/>
                  <a:pt x="87" y="119"/>
                </a:cubicBezTo>
                <a:cubicBezTo>
                  <a:pt x="92" y="118"/>
                  <a:pt x="96" y="118"/>
                  <a:pt x="100" y="117"/>
                </a:cubicBezTo>
                <a:cubicBezTo>
                  <a:pt x="100" y="117"/>
                  <a:pt x="101" y="116"/>
                  <a:pt x="102" y="116"/>
                </a:cubicBezTo>
                <a:cubicBezTo>
                  <a:pt x="102" y="116"/>
                  <a:pt x="103" y="117"/>
                  <a:pt x="103" y="117"/>
                </a:cubicBezTo>
                <a:cubicBezTo>
                  <a:pt x="112" y="115"/>
                  <a:pt x="119" y="113"/>
                  <a:pt x="125" y="111"/>
                </a:cubicBezTo>
                <a:cubicBezTo>
                  <a:pt x="125" y="111"/>
                  <a:pt x="125" y="111"/>
                  <a:pt x="125" y="111"/>
                </a:cubicBezTo>
                <a:cubicBezTo>
                  <a:pt x="125" y="109"/>
                  <a:pt x="126" y="108"/>
                  <a:pt x="128" y="108"/>
                </a:cubicBezTo>
                <a:cubicBezTo>
                  <a:pt x="129" y="108"/>
                  <a:pt x="129" y="108"/>
                  <a:pt x="130" y="108"/>
                </a:cubicBezTo>
                <a:cubicBezTo>
                  <a:pt x="132" y="107"/>
                  <a:pt x="134" y="106"/>
                  <a:pt x="136" y="104"/>
                </a:cubicBezTo>
                <a:close/>
                <a:moveTo>
                  <a:pt x="140" y="39"/>
                </a:moveTo>
                <a:cubicBezTo>
                  <a:pt x="130" y="48"/>
                  <a:pt x="107" y="55"/>
                  <a:pt x="73" y="55"/>
                </a:cubicBezTo>
                <a:cubicBezTo>
                  <a:pt x="39" y="55"/>
                  <a:pt x="16" y="48"/>
                  <a:pt x="6" y="39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6" y="63"/>
                  <a:pt x="6" y="64"/>
                </a:cubicBezTo>
                <a:cubicBezTo>
                  <a:pt x="8" y="74"/>
                  <a:pt x="35" y="84"/>
                  <a:pt x="73" y="84"/>
                </a:cubicBezTo>
                <a:cubicBezTo>
                  <a:pt x="111" y="84"/>
                  <a:pt x="138" y="74"/>
                  <a:pt x="140" y="64"/>
                </a:cubicBezTo>
                <a:cubicBezTo>
                  <a:pt x="140" y="63"/>
                  <a:pt x="140" y="63"/>
                  <a:pt x="140" y="63"/>
                </a:cubicBezTo>
                <a:lnTo>
                  <a:pt x="140" y="39"/>
                </a:lnTo>
                <a:close/>
                <a:moveTo>
                  <a:pt x="6" y="27"/>
                </a:move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8"/>
                </a:cubicBezTo>
                <a:cubicBezTo>
                  <a:pt x="6" y="38"/>
                  <a:pt x="33" y="49"/>
                  <a:pt x="73" y="49"/>
                </a:cubicBezTo>
                <a:cubicBezTo>
                  <a:pt x="112" y="49"/>
                  <a:pt x="140" y="38"/>
                  <a:pt x="140" y="28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38" y="17"/>
                  <a:pt x="111" y="6"/>
                  <a:pt x="73" y="6"/>
                </a:cubicBezTo>
                <a:cubicBezTo>
                  <a:pt x="35" y="6"/>
                  <a:pt x="8" y="17"/>
                  <a:pt x="6" y="27"/>
                </a:cubicBezTo>
                <a:close/>
                <a:moveTo>
                  <a:pt x="140" y="133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30" y="118"/>
                  <a:pt x="107" y="125"/>
                  <a:pt x="73" y="125"/>
                </a:cubicBezTo>
                <a:cubicBezTo>
                  <a:pt x="39" y="125"/>
                  <a:pt x="16" y="118"/>
                  <a:pt x="6" y="108"/>
                </a:cubicBezTo>
                <a:cubicBezTo>
                  <a:pt x="6" y="133"/>
                  <a:pt x="6" y="133"/>
                  <a:pt x="6" y="133"/>
                </a:cubicBezTo>
                <a:cubicBezTo>
                  <a:pt x="6" y="133"/>
                  <a:pt x="6" y="133"/>
                  <a:pt x="6" y="133"/>
                </a:cubicBezTo>
                <a:cubicBezTo>
                  <a:pt x="8" y="143"/>
                  <a:pt x="35" y="154"/>
                  <a:pt x="73" y="154"/>
                </a:cubicBezTo>
                <a:cubicBezTo>
                  <a:pt x="111" y="154"/>
                  <a:pt x="138" y="143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>
              <a:lnSpc>
                <a:spcPct val="120000"/>
              </a:lnSpc>
            </a:pPr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848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2717089" y="1808039"/>
            <a:ext cx="436433" cy="404716"/>
          </a:xfrm>
          <a:custGeom>
            <a:avLst/>
            <a:gdLst>
              <a:gd name="T0" fmla="*/ 125 w 160"/>
              <a:gd name="T1" fmla="*/ 53 h 147"/>
              <a:gd name="T2" fmla="*/ 93 w 160"/>
              <a:gd name="T3" fmla="*/ 15 h 147"/>
              <a:gd name="T4" fmla="*/ 80 w 160"/>
              <a:gd name="T5" fmla="*/ 0 h 147"/>
              <a:gd name="T6" fmla="*/ 67 w 160"/>
              <a:gd name="T7" fmla="*/ 15 h 147"/>
              <a:gd name="T8" fmla="*/ 35 w 160"/>
              <a:gd name="T9" fmla="*/ 53 h 147"/>
              <a:gd name="T10" fmla="*/ 17 w 160"/>
              <a:gd name="T11" fmla="*/ 121 h 147"/>
              <a:gd name="T12" fmla="*/ 18 w 160"/>
              <a:gd name="T13" fmla="*/ 125 h 147"/>
              <a:gd name="T14" fmla="*/ 57 w 160"/>
              <a:gd name="T15" fmla="*/ 132 h 147"/>
              <a:gd name="T16" fmla="*/ 104 w 160"/>
              <a:gd name="T17" fmla="*/ 132 h 147"/>
              <a:gd name="T18" fmla="*/ 143 w 160"/>
              <a:gd name="T19" fmla="*/ 125 h 147"/>
              <a:gd name="T20" fmla="*/ 144 w 160"/>
              <a:gd name="T21" fmla="*/ 121 h 147"/>
              <a:gd name="T22" fmla="*/ 72 w 160"/>
              <a:gd name="T23" fmla="*/ 13 h 147"/>
              <a:gd name="T24" fmla="*/ 88 w 160"/>
              <a:gd name="T25" fmla="*/ 13 h 147"/>
              <a:gd name="T26" fmla="*/ 72 w 160"/>
              <a:gd name="T27" fmla="*/ 14 h 147"/>
              <a:gd name="T28" fmla="*/ 80 w 160"/>
              <a:gd name="T29" fmla="*/ 141 h 147"/>
              <a:gd name="T30" fmla="*/ 80 w 160"/>
              <a:gd name="T31" fmla="*/ 133 h 147"/>
              <a:gd name="T32" fmla="*/ 80 w 160"/>
              <a:gd name="T33" fmla="*/ 141 h 147"/>
              <a:gd name="T34" fmla="*/ 102 w 160"/>
              <a:gd name="T35" fmla="*/ 127 h 147"/>
              <a:gd name="T36" fmla="*/ 97 w 160"/>
              <a:gd name="T37" fmla="*/ 127 h 147"/>
              <a:gd name="T38" fmla="*/ 91 w 160"/>
              <a:gd name="T39" fmla="*/ 128 h 147"/>
              <a:gd name="T40" fmla="*/ 86 w 160"/>
              <a:gd name="T41" fmla="*/ 128 h 147"/>
              <a:gd name="T42" fmla="*/ 76 w 160"/>
              <a:gd name="T43" fmla="*/ 128 h 147"/>
              <a:gd name="T44" fmla="*/ 70 w 160"/>
              <a:gd name="T45" fmla="*/ 128 h 147"/>
              <a:gd name="T46" fmla="*/ 65 w 160"/>
              <a:gd name="T47" fmla="*/ 127 h 147"/>
              <a:gd name="T48" fmla="*/ 59 w 160"/>
              <a:gd name="T49" fmla="*/ 127 h 147"/>
              <a:gd name="T50" fmla="*/ 44 w 160"/>
              <a:gd name="T51" fmla="*/ 124 h 147"/>
              <a:gd name="T52" fmla="*/ 40 w 160"/>
              <a:gd name="T53" fmla="*/ 77 h 147"/>
              <a:gd name="T54" fmla="*/ 61 w 160"/>
              <a:gd name="T55" fmla="*/ 23 h 147"/>
              <a:gd name="T56" fmla="*/ 70 w 160"/>
              <a:gd name="T57" fmla="*/ 20 h 147"/>
              <a:gd name="T58" fmla="*/ 90 w 160"/>
              <a:gd name="T59" fmla="*/ 20 h 147"/>
              <a:gd name="T60" fmla="*/ 120 w 160"/>
              <a:gd name="T61" fmla="*/ 53 h 147"/>
              <a:gd name="T62" fmla="*/ 137 w 160"/>
              <a:gd name="T63" fmla="*/ 121 h 147"/>
              <a:gd name="T64" fmla="*/ 98 w 160"/>
              <a:gd name="T65" fmla="*/ 34 h 147"/>
              <a:gd name="T66" fmla="*/ 66 w 160"/>
              <a:gd name="T67" fmla="*/ 35 h 147"/>
              <a:gd name="T68" fmla="*/ 51 w 160"/>
              <a:gd name="T69" fmla="*/ 56 h 147"/>
              <a:gd name="T70" fmla="*/ 48 w 160"/>
              <a:gd name="T71" fmla="*/ 53 h 147"/>
              <a:gd name="T72" fmla="*/ 97 w 160"/>
              <a:gd name="T73" fmla="*/ 30 h 147"/>
              <a:gd name="T74" fmla="*/ 13 w 160"/>
              <a:gd name="T75" fmla="*/ 58 h 147"/>
              <a:gd name="T76" fmla="*/ 13 w 160"/>
              <a:gd name="T77" fmla="*/ 94 h 147"/>
              <a:gd name="T78" fmla="*/ 11 w 160"/>
              <a:gd name="T79" fmla="*/ 99 h 147"/>
              <a:gd name="T80" fmla="*/ 0 w 160"/>
              <a:gd name="T81" fmla="*/ 76 h 147"/>
              <a:gd name="T82" fmla="*/ 13 w 160"/>
              <a:gd name="T83" fmla="*/ 54 h 147"/>
              <a:gd name="T84" fmla="*/ 20 w 160"/>
              <a:gd name="T85" fmla="*/ 92 h 147"/>
              <a:gd name="T86" fmla="*/ 24 w 160"/>
              <a:gd name="T87" fmla="*/ 59 h 147"/>
              <a:gd name="T88" fmla="*/ 24 w 160"/>
              <a:gd name="T89" fmla="*/ 88 h 147"/>
              <a:gd name="T90" fmla="*/ 22 w 160"/>
              <a:gd name="T91" fmla="*/ 93 h 147"/>
              <a:gd name="T92" fmla="*/ 160 w 160"/>
              <a:gd name="T93" fmla="*/ 76 h 147"/>
              <a:gd name="T94" fmla="*/ 149 w 160"/>
              <a:gd name="T95" fmla="*/ 99 h 147"/>
              <a:gd name="T96" fmla="*/ 147 w 160"/>
              <a:gd name="T97" fmla="*/ 94 h 147"/>
              <a:gd name="T98" fmla="*/ 147 w 160"/>
              <a:gd name="T99" fmla="*/ 58 h 147"/>
              <a:gd name="T100" fmla="*/ 151 w 160"/>
              <a:gd name="T101" fmla="*/ 54 h 147"/>
              <a:gd name="T102" fmla="*/ 140 w 160"/>
              <a:gd name="T103" fmla="*/ 59 h 147"/>
              <a:gd name="T104" fmla="*/ 138 w 160"/>
              <a:gd name="T105" fmla="*/ 93 h 147"/>
              <a:gd name="T106" fmla="*/ 136 w 160"/>
              <a:gd name="T107" fmla="*/ 88 h 147"/>
              <a:gd name="T108" fmla="*/ 136 w 160"/>
              <a:gd name="T109" fmla="*/ 5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" h="147">
                <a:moveTo>
                  <a:pt x="125" y="77"/>
                </a:moveTo>
                <a:cubicBezTo>
                  <a:pt x="125" y="53"/>
                  <a:pt x="125" y="53"/>
                  <a:pt x="125" y="53"/>
                </a:cubicBezTo>
                <a:cubicBezTo>
                  <a:pt x="126" y="35"/>
                  <a:pt x="113" y="23"/>
                  <a:pt x="103" y="18"/>
                </a:cubicBezTo>
                <a:cubicBezTo>
                  <a:pt x="100" y="17"/>
                  <a:pt x="97" y="16"/>
                  <a:pt x="93" y="15"/>
                </a:cubicBezTo>
                <a:cubicBezTo>
                  <a:pt x="93" y="13"/>
                  <a:pt x="93" y="13"/>
                  <a:pt x="93" y="13"/>
                </a:cubicBezTo>
                <a:cubicBezTo>
                  <a:pt x="93" y="6"/>
                  <a:pt x="87" y="0"/>
                  <a:pt x="80" y="0"/>
                </a:cubicBezTo>
                <a:cubicBezTo>
                  <a:pt x="73" y="0"/>
                  <a:pt x="67" y="6"/>
                  <a:pt x="67" y="13"/>
                </a:cubicBezTo>
                <a:cubicBezTo>
                  <a:pt x="67" y="15"/>
                  <a:pt x="67" y="15"/>
                  <a:pt x="67" y="15"/>
                </a:cubicBezTo>
                <a:cubicBezTo>
                  <a:pt x="64" y="16"/>
                  <a:pt x="61" y="17"/>
                  <a:pt x="58" y="18"/>
                </a:cubicBezTo>
                <a:cubicBezTo>
                  <a:pt x="47" y="24"/>
                  <a:pt x="35" y="36"/>
                  <a:pt x="35" y="53"/>
                </a:cubicBezTo>
                <a:cubicBezTo>
                  <a:pt x="35" y="77"/>
                  <a:pt x="35" y="77"/>
                  <a:pt x="35" y="77"/>
                </a:cubicBezTo>
                <a:cubicBezTo>
                  <a:pt x="35" y="94"/>
                  <a:pt x="29" y="109"/>
                  <a:pt x="17" y="121"/>
                </a:cubicBezTo>
                <a:cubicBezTo>
                  <a:pt x="16" y="121"/>
                  <a:pt x="16" y="123"/>
                  <a:pt x="16" y="123"/>
                </a:cubicBezTo>
                <a:cubicBezTo>
                  <a:pt x="16" y="124"/>
                  <a:pt x="17" y="125"/>
                  <a:pt x="18" y="125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48" y="130"/>
                  <a:pt x="53" y="131"/>
                  <a:pt x="57" y="132"/>
                </a:cubicBezTo>
                <a:cubicBezTo>
                  <a:pt x="61" y="141"/>
                  <a:pt x="71" y="147"/>
                  <a:pt x="80" y="147"/>
                </a:cubicBezTo>
                <a:cubicBezTo>
                  <a:pt x="90" y="147"/>
                  <a:pt x="100" y="141"/>
                  <a:pt x="104" y="132"/>
                </a:cubicBezTo>
                <a:cubicBezTo>
                  <a:pt x="108" y="131"/>
                  <a:pt x="113" y="130"/>
                  <a:pt x="117" y="130"/>
                </a:cubicBezTo>
                <a:cubicBezTo>
                  <a:pt x="143" y="125"/>
                  <a:pt x="143" y="125"/>
                  <a:pt x="143" y="125"/>
                </a:cubicBezTo>
                <a:cubicBezTo>
                  <a:pt x="144" y="125"/>
                  <a:pt x="144" y="124"/>
                  <a:pt x="145" y="123"/>
                </a:cubicBezTo>
                <a:cubicBezTo>
                  <a:pt x="145" y="123"/>
                  <a:pt x="145" y="121"/>
                  <a:pt x="144" y="121"/>
                </a:cubicBezTo>
                <a:cubicBezTo>
                  <a:pt x="132" y="108"/>
                  <a:pt x="125" y="94"/>
                  <a:pt x="125" y="77"/>
                </a:cubicBezTo>
                <a:close/>
                <a:moveTo>
                  <a:pt x="72" y="13"/>
                </a:moveTo>
                <a:cubicBezTo>
                  <a:pt x="72" y="9"/>
                  <a:pt x="76" y="5"/>
                  <a:pt x="80" y="5"/>
                </a:cubicBezTo>
                <a:cubicBezTo>
                  <a:pt x="84" y="5"/>
                  <a:pt x="88" y="9"/>
                  <a:pt x="88" y="13"/>
                </a:cubicBezTo>
                <a:cubicBezTo>
                  <a:pt x="88" y="14"/>
                  <a:pt x="88" y="14"/>
                  <a:pt x="88" y="14"/>
                </a:cubicBezTo>
                <a:cubicBezTo>
                  <a:pt x="83" y="13"/>
                  <a:pt x="77" y="13"/>
                  <a:pt x="72" y="14"/>
                </a:cubicBezTo>
                <a:lnTo>
                  <a:pt x="72" y="13"/>
                </a:lnTo>
                <a:close/>
                <a:moveTo>
                  <a:pt x="80" y="141"/>
                </a:moveTo>
                <a:cubicBezTo>
                  <a:pt x="74" y="141"/>
                  <a:pt x="67" y="138"/>
                  <a:pt x="63" y="132"/>
                </a:cubicBezTo>
                <a:cubicBezTo>
                  <a:pt x="69" y="133"/>
                  <a:pt x="75" y="133"/>
                  <a:pt x="80" y="133"/>
                </a:cubicBezTo>
                <a:cubicBezTo>
                  <a:pt x="86" y="133"/>
                  <a:pt x="92" y="133"/>
                  <a:pt x="98" y="132"/>
                </a:cubicBezTo>
                <a:cubicBezTo>
                  <a:pt x="94" y="138"/>
                  <a:pt x="87" y="141"/>
                  <a:pt x="80" y="141"/>
                </a:cubicBezTo>
                <a:close/>
                <a:moveTo>
                  <a:pt x="116" y="124"/>
                </a:moveTo>
                <a:cubicBezTo>
                  <a:pt x="111" y="125"/>
                  <a:pt x="107" y="126"/>
                  <a:pt x="102" y="127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0" y="127"/>
                  <a:pt x="98" y="127"/>
                  <a:pt x="97" y="127"/>
                </a:cubicBezTo>
                <a:cubicBezTo>
                  <a:pt x="96" y="127"/>
                  <a:pt x="96" y="127"/>
                  <a:pt x="96" y="127"/>
                </a:cubicBezTo>
                <a:cubicBezTo>
                  <a:pt x="95" y="127"/>
                  <a:pt x="93" y="128"/>
                  <a:pt x="91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89" y="128"/>
                  <a:pt x="88" y="128"/>
                  <a:pt x="86" y="128"/>
                </a:cubicBezTo>
                <a:cubicBezTo>
                  <a:pt x="86" y="128"/>
                  <a:pt x="86" y="128"/>
                  <a:pt x="85" y="128"/>
                </a:cubicBezTo>
                <a:cubicBezTo>
                  <a:pt x="82" y="128"/>
                  <a:pt x="79" y="128"/>
                  <a:pt x="76" y="128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3" y="128"/>
                  <a:pt x="72" y="128"/>
                  <a:pt x="70" y="128"/>
                </a:cubicBezTo>
                <a:cubicBezTo>
                  <a:pt x="70" y="128"/>
                  <a:pt x="70" y="128"/>
                  <a:pt x="69" y="128"/>
                </a:cubicBezTo>
                <a:cubicBezTo>
                  <a:pt x="68" y="128"/>
                  <a:pt x="66" y="127"/>
                  <a:pt x="65" y="127"/>
                </a:cubicBezTo>
                <a:cubicBezTo>
                  <a:pt x="65" y="127"/>
                  <a:pt x="64" y="127"/>
                  <a:pt x="64" y="127"/>
                </a:cubicBezTo>
                <a:cubicBezTo>
                  <a:pt x="63" y="127"/>
                  <a:pt x="61" y="127"/>
                  <a:pt x="59" y="12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4" y="126"/>
                  <a:pt x="50" y="125"/>
                  <a:pt x="44" y="124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35" y="109"/>
                  <a:pt x="40" y="94"/>
                  <a:pt x="40" y="77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39"/>
                  <a:pt x="50" y="28"/>
                  <a:pt x="61" y="23"/>
                </a:cubicBezTo>
                <a:cubicBezTo>
                  <a:pt x="64" y="22"/>
                  <a:pt x="67" y="21"/>
                  <a:pt x="70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6" y="18"/>
                  <a:pt x="83" y="18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4" y="20"/>
                  <a:pt x="97" y="21"/>
                  <a:pt x="100" y="23"/>
                </a:cubicBezTo>
                <a:cubicBezTo>
                  <a:pt x="110" y="27"/>
                  <a:pt x="120" y="39"/>
                  <a:pt x="120" y="53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0" y="93"/>
                  <a:pt x="126" y="108"/>
                  <a:pt x="137" y="121"/>
                </a:cubicBezTo>
                <a:lnTo>
                  <a:pt x="116" y="124"/>
                </a:lnTo>
                <a:close/>
                <a:moveTo>
                  <a:pt x="98" y="34"/>
                </a:moveTo>
                <a:cubicBezTo>
                  <a:pt x="98" y="35"/>
                  <a:pt x="96" y="36"/>
                  <a:pt x="95" y="35"/>
                </a:cubicBezTo>
                <a:cubicBezTo>
                  <a:pt x="86" y="31"/>
                  <a:pt x="75" y="31"/>
                  <a:pt x="66" y="35"/>
                </a:cubicBezTo>
                <a:cubicBezTo>
                  <a:pt x="61" y="37"/>
                  <a:pt x="53" y="44"/>
                  <a:pt x="53" y="53"/>
                </a:cubicBezTo>
                <a:cubicBezTo>
                  <a:pt x="53" y="55"/>
                  <a:pt x="52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9" y="56"/>
                  <a:pt x="48" y="55"/>
                  <a:pt x="48" y="53"/>
                </a:cubicBezTo>
                <a:cubicBezTo>
                  <a:pt x="48" y="41"/>
                  <a:pt x="58" y="33"/>
                  <a:pt x="64" y="30"/>
                </a:cubicBezTo>
                <a:cubicBezTo>
                  <a:pt x="74" y="26"/>
                  <a:pt x="87" y="26"/>
                  <a:pt x="97" y="30"/>
                </a:cubicBezTo>
                <a:cubicBezTo>
                  <a:pt x="98" y="31"/>
                  <a:pt x="99" y="32"/>
                  <a:pt x="98" y="34"/>
                </a:cubicBezTo>
                <a:close/>
                <a:moveTo>
                  <a:pt x="13" y="58"/>
                </a:moveTo>
                <a:cubicBezTo>
                  <a:pt x="8" y="63"/>
                  <a:pt x="5" y="69"/>
                  <a:pt x="5" y="76"/>
                </a:cubicBezTo>
                <a:cubicBezTo>
                  <a:pt x="5" y="83"/>
                  <a:pt x="8" y="89"/>
                  <a:pt x="13" y="94"/>
                </a:cubicBezTo>
                <a:cubicBezTo>
                  <a:pt x="14" y="95"/>
                  <a:pt x="14" y="97"/>
                  <a:pt x="13" y="98"/>
                </a:cubicBezTo>
                <a:cubicBezTo>
                  <a:pt x="12" y="98"/>
                  <a:pt x="12" y="99"/>
                  <a:pt x="11" y="99"/>
                </a:cubicBezTo>
                <a:cubicBezTo>
                  <a:pt x="10" y="99"/>
                  <a:pt x="10" y="98"/>
                  <a:pt x="9" y="98"/>
                </a:cubicBezTo>
                <a:cubicBezTo>
                  <a:pt x="3" y="92"/>
                  <a:pt x="0" y="84"/>
                  <a:pt x="0" y="76"/>
                </a:cubicBezTo>
                <a:cubicBezTo>
                  <a:pt x="0" y="68"/>
                  <a:pt x="3" y="60"/>
                  <a:pt x="9" y="54"/>
                </a:cubicBezTo>
                <a:cubicBezTo>
                  <a:pt x="10" y="53"/>
                  <a:pt x="12" y="53"/>
                  <a:pt x="13" y="54"/>
                </a:cubicBezTo>
                <a:cubicBezTo>
                  <a:pt x="14" y="55"/>
                  <a:pt x="14" y="57"/>
                  <a:pt x="13" y="58"/>
                </a:cubicBezTo>
                <a:close/>
                <a:moveTo>
                  <a:pt x="20" y="92"/>
                </a:moveTo>
                <a:cubicBezTo>
                  <a:pt x="11" y="83"/>
                  <a:pt x="11" y="68"/>
                  <a:pt x="20" y="59"/>
                </a:cubicBezTo>
                <a:cubicBezTo>
                  <a:pt x="21" y="58"/>
                  <a:pt x="23" y="58"/>
                  <a:pt x="24" y="59"/>
                </a:cubicBezTo>
                <a:cubicBezTo>
                  <a:pt x="25" y="60"/>
                  <a:pt x="25" y="62"/>
                  <a:pt x="24" y="63"/>
                </a:cubicBezTo>
                <a:cubicBezTo>
                  <a:pt x="17" y="70"/>
                  <a:pt x="17" y="81"/>
                  <a:pt x="24" y="88"/>
                </a:cubicBezTo>
                <a:cubicBezTo>
                  <a:pt x="25" y="89"/>
                  <a:pt x="25" y="91"/>
                  <a:pt x="24" y="92"/>
                </a:cubicBezTo>
                <a:cubicBezTo>
                  <a:pt x="24" y="92"/>
                  <a:pt x="23" y="93"/>
                  <a:pt x="22" y="93"/>
                </a:cubicBezTo>
                <a:cubicBezTo>
                  <a:pt x="21" y="93"/>
                  <a:pt x="21" y="92"/>
                  <a:pt x="20" y="92"/>
                </a:cubicBezTo>
                <a:close/>
                <a:moveTo>
                  <a:pt x="160" y="76"/>
                </a:moveTo>
                <a:cubicBezTo>
                  <a:pt x="160" y="84"/>
                  <a:pt x="157" y="92"/>
                  <a:pt x="151" y="98"/>
                </a:cubicBezTo>
                <a:cubicBezTo>
                  <a:pt x="150" y="98"/>
                  <a:pt x="150" y="99"/>
                  <a:pt x="149" y="99"/>
                </a:cubicBezTo>
                <a:cubicBezTo>
                  <a:pt x="148" y="99"/>
                  <a:pt x="148" y="98"/>
                  <a:pt x="147" y="98"/>
                </a:cubicBezTo>
                <a:cubicBezTo>
                  <a:pt x="146" y="97"/>
                  <a:pt x="146" y="95"/>
                  <a:pt x="147" y="94"/>
                </a:cubicBezTo>
                <a:cubicBezTo>
                  <a:pt x="152" y="89"/>
                  <a:pt x="155" y="83"/>
                  <a:pt x="155" y="76"/>
                </a:cubicBezTo>
                <a:cubicBezTo>
                  <a:pt x="155" y="69"/>
                  <a:pt x="152" y="63"/>
                  <a:pt x="147" y="58"/>
                </a:cubicBezTo>
                <a:cubicBezTo>
                  <a:pt x="146" y="57"/>
                  <a:pt x="146" y="55"/>
                  <a:pt x="147" y="54"/>
                </a:cubicBezTo>
                <a:cubicBezTo>
                  <a:pt x="148" y="53"/>
                  <a:pt x="150" y="53"/>
                  <a:pt x="151" y="54"/>
                </a:cubicBezTo>
                <a:cubicBezTo>
                  <a:pt x="157" y="60"/>
                  <a:pt x="160" y="68"/>
                  <a:pt x="160" y="76"/>
                </a:cubicBezTo>
                <a:close/>
                <a:moveTo>
                  <a:pt x="140" y="59"/>
                </a:moveTo>
                <a:cubicBezTo>
                  <a:pt x="149" y="68"/>
                  <a:pt x="149" y="83"/>
                  <a:pt x="140" y="92"/>
                </a:cubicBezTo>
                <a:cubicBezTo>
                  <a:pt x="139" y="92"/>
                  <a:pt x="139" y="93"/>
                  <a:pt x="138" y="93"/>
                </a:cubicBezTo>
                <a:cubicBezTo>
                  <a:pt x="137" y="93"/>
                  <a:pt x="136" y="92"/>
                  <a:pt x="136" y="92"/>
                </a:cubicBezTo>
                <a:cubicBezTo>
                  <a:pt x="135" y="91"/>
                  <a:pt x="135" y="89"/>
                  <a:pt x="136" y="88"/>
                </a:cubicBezTo>
                <a:cubicBezTo>
                  <a:pt x="143" y="81"/>
                  <a:pt x="143" y="70"/>
                  <a:pt x="136" y="63"/>
                </a:cubicBezTo>
                <a:cubicBezTo>
                  <a:pt x="135" y="62"/>
                  <a:pt x="135" y="60"/>
                  <a:pt x="136" y="59"/>
                </a:cubicBezTo>
                <a:cubicBezTo>
                  <a:pt x="137" y="58"/>
                  <a:pt x="139" y="58"/>
                  <a:pt x="140" y="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>
              <a:lnSpc>
                <a:spcPct val="120000"/>
              </a:lnSpc>
            </a:pPr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23440" y="2689225"/>
            <a:ext cx="16236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精神文化建设资源配置薄弱</a:t>
            </a:r>
            <a:endParaRPr lang="zh-CN" altLang="en-US" sz="1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33060" y="2689384"/>
            <a:ext cx="1905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人文景观规划</a:t>
            </a:r>
            <a:endParaRPr lang="zh-CN" altLang="en-US" sz="1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400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实施力度不够</a:t>
            </a:r>
            <a:endParaRPr lang="zh-CN" altLang="en-US" sz="1400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77815" y="3235960"/>
            <a:ext cx="21031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 spc="3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人文景观规划实施力度不够，</a:t>
            </a:r>
            <a:r>
              <a:rPr lang="zh-CN" altLang="en-US" sz="1000" spc="15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投入仍显不足，近年校园景观建设虽加大力度，但人文景观规划实施仍不足一半。</a:t>
            </a:r>
            <a:endParaRPr lang="zh-CN" altLang="en-US" sz="1000" spc="15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8"/>
            </p:custDataLst>
          </p:nvPr>
        </p:nvSpPr>
        <p:spPr>
          <a:xfrm>
            <a:off x="1861820" y="3279775"/>
            <a:ext cx="2297430" cy="1014730"/>
          </a:xfrm>
          <a:prstGeom prst="rect">
            <a:avLst/>
          </a:prstGeom>
          <a:noFill/>
        </p:spPr>
        <p:txBody>
          <a:bodyPr wrap="square" tIns="45720" rtlCol="0" anchor="t">
            <a:spAutoFit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+mj-lt"/>
              <a:buAutoNum type="arabicPeriod"/>
              <a:defRPr kumimoji="1" sz="1400">
                <a:solidFill>
                  <a:srgbClr val="222222">
                    <a:lumMod val="75000"/>
                    <a:lumOff val="25000"/>
                  </a:srgbClr>
                </a:solidFill>
              </a:defRPr>
            </a:lvl1pPr>
          </a:lstStyle>
          <a:p>
            <a:pPr marL="0" lvl="0" algn="l">
              <a:lnSpc>
                <a:spcPct val="150000"/>
              </a:lnSpc>
              <a:buClrTx/>
              <a:buSzTx/>
              <a:buFontTx/>
              <a:buNone/>
            </a:pPr>
            <a:r>
              <a:rPr kumimoji="0" lang="zh-CN" altLang="en-US" sz="1000" spc="3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精神文化的梳理、凝练、调查研究投入不足，精神文化建设发展滞后，应将精神文化建设作为中心工作来抓。</a:t>
            </a:r>
            <a:endParaRPr kumimoji="0" lang="zh-CN" altLang="en-US" sz="1000" spc="3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758825" y="770890"/>
            <a:ext cx="2331085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sz="800" b="1">
                <a:solidFill>
                  <a:srgbClr val="0070C0"/>
                </a:solidFill>
                <a:latin typeface="Bahnschrift SemiBold" panose="020B0502040204020203" charset="0"/>
                <a:ea typeface="宋体" panose="02010600030101010101" pitchFamily="2" charset="-122"/>
                <a:cs typeface="Bahnschrift SemiBold" panose="020B0502040204020203" charset="0"/>
                <a:sym typeface="+mn-ea"/>
              </a:rPr>
              <a:t>The deficiency of cultural construction</a:t>
            </a:r>
            <a:endParaRPr sz="800" b="1">
              <a:solidFill>
                <a:srgbClr val="0070C0"/>
              </a:solidFill>
              <a:latin typeface="Bahnschrift SemiBold" panose="020B0502040204020203" charset="0"/>
              <a:ea typeface="宋体" panose="02010600030101010101" pitchFamily="2" charset="-122"/>
              <a:cs typeface="Bahnschrift SemiBold" panose="020B0502040204020203" charset="0"/>
              <a:sym typeface="+mn-ea"/>
            </a:endParaRPr>
          </a:p>
        </p:txBody>
      </p:sp>
      <p:pic>
        <p:nvPicPr>
          <p:cNvPr id="5" name="图片 4" descr="豫北医学院标志组合横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8"/>
          <p:cNvSpPr txBox="1"/>
          <p:nvPr/>
        </p:nvSpPr>
        <p:spPr>
          <a:xfrm>
            <a:off x="2955290" y="2072640"/>
            <a:ext cx="438975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2025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年文化建设新思路</a:t>
            </a:r>
            <a:endParaRPr lang="zh-CN" altLang="en-US" sz="28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79320" y="2072640"/>
            <a:ext cx="614045" cy="558165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字体管家极细黑" panose="00020600040101010101" charset="-122"/>
              </a:rPr>
              <a:t>3</a:t>
            </a:r>
            <a:endParaRPr kumimoji="0" lang="en-US" altLang="zh-CN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字体管家极细黑" panose="0002060004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940685" y="2623820"/>
            <a:ext cx="3647440" cy="19685"/>
          </a:xfrm>
          <a:prstGeom prst="line">
            <a:avLst/>
          </a:prstGeom>
          <a:ln w="19050" cmpd="sng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0" y="487359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流程图: 延期 28"/>
          <p:cNvSpPr/>
          <p:nvPr>
            <p:custDataLst>
              <p:tags r:id="rId2"/>
            </p:custDataLst>
          </p:nvPr>
        </p:nvSpPr>
        <p:spPr>
          <a:xfrm>
            <a:off x="124454" y="486883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豫北医学院标志组合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grpSp>
        <p:nvGrpSpPr>
          <p:cNvPr id="69" name="组合 68"/>
          <p:cNvGrpSpPr/>
          <p:nvPr/>
        </p:nvGrpSpPr>
        <p:grpSpPr>
          <a:xfrm>
            <a:off x="841375" y="3515995"/>
            <a:ext cx="2379345" cy="229870"/>
            <a:chOff x="1077684" y="4610641"/>
            <a:chExt cx="2834640" cy="306494"/>
          </a:xfrm>
        </p:grpSpPr>
        <p:sp>
          <p:nvSpPr>
            <p:cNvPr id="70" name="矩形 69"/>
            <p:cNvSpPr/>
            <p:nvPr/>
          </p:nvSpPr>
          <p:spPr>
            <a:xfrm>
              <a:off x="1077684" y="4629433"/>
              <a:ext cx="2535466" cy="258131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077685" y="4610641"/>
              <a:ext cx="2834639" cy="30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深抓精神文化建设</a:t>
              </a:r>
              <a:r>
                <a:rPr lang="en-US" altLang="zh-CN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 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41601" y="3786594"/>
            <a:ext cx="1715770" cy="229870"/>
            <a:chOff x="1077684" y="4866942"/>
            <a:chExt cx="2287694" cy="306494"/>
          </a:xfrm>
        </p:grpSpPr>
        <p:sp>
          <p:nvSpPr>
            <p:cNvPr id="73" name="矩形 72"/>
            <p:cNvSpPr/>
            <p:nvPr/>
          </p:nvSpPr>
          <p:spPr>
            <a:xfrm>
              <a:off x="1077684" y="4902018"/>
              <a:ext cx="2135415" cy="24020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077684" y="4866942"/>
              <a:ext cx="2287694" cy="30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持续推进书院、院部文化建设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41601" y="4074626"/>
            <a:ext cx="2179290" cy="229870"/>
            <a:chOff x="1077685" y="5388274"/>
            <a:chExt cx="2905720" cy="306492"/>
          </a:xfrm>
        </p:grpSpPr>
        <p:sp>
          <p:nvSpPr>
            <p:cNvPr id="76" name="矩形 75"/>
            <p:cNvSpPr/>
            <p:nvPr/>
          </p:nvSpPr>
          <p:spPr>
            <a:xfrm>
              <a:off x="1077685" y="5421998"/>
              <a:ext cx="2905720" cy="248879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77685" y="5388274"/>
              <a:ext cx="2377440" cy="306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加快推进校园人文景观规划建设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41601" y="4357142"/>
            <a:ext cx="2456430" cy="230832"/>
            <a:chOff x="1077685" y="5641258"/>
            <a:chExt cx="3275240" cy="307775"/>
          </a:xfrm>
        </p:grpSpPr>
        <p:sp>
          <p:nvSpPr>
            <p:cNvPr id="79" name="矩形 78"/>
            <p:cNvSpPr/>
            <p:nvPr/>
          </p:nvSpPr>
          <p:spPr>
            <a:xfrm>
              <a:off x="1077685" y="5674982"/>
              <a:ext cx="3275240" cy="274051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077685" y="5641258"/>
              <a:ext cx="1767840" cy="306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转变文化建设工作思路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396000" y="3699720"/>
            <a:ext cx="430931" cy="430931"/>
            <a:chOff x="7073233" y="6727758"/>
            <a:chExt cx="574574" cy="574574"/>
          </a:xfrm>
        </p:grpSpPr>
        <p:sp>
          <p:nvSpPr>
            <p:cNvPr id="82" name="矩形 81"/>
            <p:cNvSpPr/>
            <p:nvPr/>
          </p:nvSpPr>
          <p:spPr>
            <a:xfrm rot="2700000">
              <a:off x="7073233" y="6727758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3" name="Freeform 12"/>
            <p:cNvSpPr>
              <a:spLocks noEditPoints="1"/>
            </p:cNvSpPr>
            <p:nvPr/>
          </p:nvSpPr>
          <p:spPr bwMode="auto">
            <a:xfrm>
              <a:off x="7173157" y="6839794"/>
              <a:ext cx="374727" cy="350502"/>
            </a:xfrm>
            <a:custGeom>
              <a:avLst/>
              <a:gdLst>
                <a:gd name="T0" fmla="*/ 495 w 495"/>
                <a:gd name="T1" fmla="*/ 378 h 463"/>
                <a:gd name="T2" fmla="*/ 495 w 495"/>
                <a:gd name="T3" fmla="*/ 0 h 463"/>
                <a:gd name="T4" fmla="*/ 0 w 495"/>
                <a:gd name="T5" fmla="*/ 0 h 463"/>
                <a:gd name="T6" fmla="*/ 0 w 495"/>
                <a:gd name="T7" fmla="*/ 378 h 463"/>
                <a:gd name="T8" fmla="*/ 230 w 495"/>
                <a:gd name="T9" fmla="*/ 378 h 463"/>
                <a:gd name="T10" fmla="*/ 230 w 495"/>
                <a:gd name="T11" fmla="*/ 425 h 463"/>
                <a:gd name="T12" fmla="*/ 71 w 495"/>
                <a:gd name="T13" fmla="*/ 425 h 463"/>
                <a:gd name="T14" fmla="*/ 71 w 495"/>
                <a:gd name="T15" fmla="*/ 463 h 463"/>
                <a:gd name="T16" fmla="*/ 424 w 495"/>
                <a:gd name="T17" fmla="*/ 463 h 463"/>
                <a:gd name="T18" fmla="*/ 424 w 495"/>
                <a:gd name="T19" fmla="*/ 425 h 463"/>
                <a:gd name="T20" fmla="*/ 268 w 495"/>
                <a:gd name="T21" fmla="*/ 425 h 463"/>
                <a:gd name="T22" fmla="*/ 268 w 495"/>
                <a:gd name="T23" fmla="*/ 378 h 463"/>
                <a:gd name="T24" fmla="*/ 495 w 495"/>
                <a:gd name="T25" fmla="*/ 378 h 463"/>
                <a:gd name="T26" fmla="*/ 38 w 495"/>
                <a:gd name="T27" fmla="*/ 38 h 463"/>
                <a:gd name="T28" fmla="*/ 457 w 495"/>
                <a:gd name="T29" fmla="*/ 38 h 463"/>
                <a:gd name="T30" fmla="*/ 457 w 495"/>
                <a:gd name="T31" fmla="*/ 224 h 463"/>
                <a:gd name="T32" fmla="*/ 38 w 495"/>
                <a:gd name="T33" fmla="*/ 224 h 463"/>
                <a:gd name="T34" fmla="*/ 38 w 495"/>
                <a:gd name="T35" fmla="*/ 38 h 463"/>
                <a:gd name="T36" fmla="*/ 38 w 495"/>
                <a:gd name="T37" fmla="*/ 340 h 463"/>
                <a:gd name="T38" fmla="*/ 38 w 495"/>
                <a:gd name="T39" fmla="*/ 262 h 463"/>
                <a:gd name="T40" fmla="*/ 457 w 495"/>
                <a:gd name="T41" fmla="*/ 262 h 463"/>
                <a:gd name="T42" fmla="*/ 457 w 495"/>
                <a:gd name="T43" fmla="*/ 340 h 463"/>
                <a:gd name="T44" fmla="*/ 38 w 495"/>
                <a:gd name="T45" fmla="*/ 34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5" h="463">
                  <a:moveTo>
                    <a:pt x="495" y="378"/>
                  </a:moveTo>
                  <a:lnTo>
                    <a:pt x="495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230" y="378"/>
                  </a:lnTo>
                  <a:lnTo>
                    <a:pt x="230" y="425"/>
                  </a:lnTo>
                  <a:lnTo>
                    <a:pt x="71" y="425"/>
                  </a:lnTo>
                  <a:lnTo>
                    <a:pt x="71" y="463"/>
                  </a:lnTo>
                  <a:lnTo>
                    <a:pt x="424" y="463"/>
                  </a:lnTo>
                  <a:lnTo>
                    <a:pt x="424" y="425"/>
                  </a:lnTo>
                  <a:lnTo>
                    <a:pt x="268" y="425"/>
                  </a:lnTo>
                  <a:lnTo>
                    <a:pt x="268" y="378"/>
                  </a:lnTo>
                  <a:lnTo>
                    <a:pt x="495" y="378"/>
                  </a:lnTo>
                  <a:close/>
                  <a:moveTo>
                    <a:pt x="38" y="38"/>
                  </a:moveTo>
                  <a:lnTo>
                    <a:pt x="457" y="38"/>
                  </a:lnTo>
                  <a:lnTo>
                    <a:pt x="457" y="224"/>
                  </a:lnTo>
                  <a:lnTo>
                    <a:pt x="38" y="224"/>
                  </a:lnTo>
                  <a:lnTo>
                    <a:pt x="38" y="38"/>
                  </a:lnTo>
                  <a:close/>
                  <a:moveTo>
                    <a:pt x="38" y="340"/>
                  </a:moveTo>
                  <a:lnTo>
                    <a:pt x="38" y="262"/>
                  </a:lnTo>
                  <a:lnTo>
                    <a:pt x="457" y="262"/>
                  </a:lnTo>
                  <a:lnTo>
                    <a:pt x="457" y="340"/>
                  </a:lnTo>
                  <a:lnTo>
                    <a:pt x="38" y="3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396000" y="725004"/>
            <a:ext cx="430931" cy="430931"/>
            <a:chOff x="8474014" y="4952597"/>
            <a:chExt cx="574574" cy="574574"/>
          </a:xfrm>
        </p:grpSpPr>
        <p:sp>
          <p:nvSpPr>
            <p:cNvPr id="85" name="矩形 84"/>
            <p:cNvSpPr/>
            <p:nvPr/>
          </p:nvSpPr>
          <p:spPr>
            <a:xfrm rot="2700000">
              <a:off x="8474014" y="4952597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6" name="Freeform 13"/>
            <p:cNvSpPr>
              <a:spLocks noEditPoints="1"/>
            </p:cNvSpPr>
            <p:nvPr/>
          </p:nvSpPr>
          <p:spPr bwMode="auto">
            <a:xfrm>
              <a:off x="8586051" y="5064255"/>
              <a:ext cx="350501" cy="351258"/>
            </a:xfrm>
            <a:custGeom>
              <a:avLst/>
              <a:gdLst>
                <a:gd name="T0" fmla="*/ 98 w 196"/>
                <a:gd name="T1" fmla="*/ 0 h 196"/>
                <a:gd name="T2" fmla="*/ 0 w 196"/>
                <a:gd name="T3" fmla="*/ 98 h 196"/>
                <a:gd name="T4" fmla="*/ 98 w 196"/>
                <a:gd name="T5" fmla="*/ 196 h 196"/>
                <a:gd name="T6" fmla="*/ 196 w 196"/>
                <a:gd name="T7" fmla="*/ 98 h 196"/>
                <a:gd name="T8" fmla="*/ 98 w 196"/>
                <a:gd name="T9" fmla="*/ 0 h 196"/>
                <a:gd name="T10" fmla="*/ 98 w 196"/>
                <a:gd name="T11" fmla="*/ 16 h 196"/>
                <a:gd name="T12" fmla="*/ 175 w 196"/>
                <a:gd name="T13" fmla="*/ 70 h 196"/>
                <a:gd name="T14" fmla="*/ 139 w 196"/>
                <a:gd name="T15" fmla="*/ 70 h 196"/>
                <a:gd name="T16" fmla="*/ 139 w 196"/>
                <a:gd name="T17" fmla="*/ 120 h 196"/>
                <a:gd name="T18" fmla="*/ 106 w 196"/>
                <a:gd name="T19" fmla="*/ 120 h 196"/>
                <a:gd name="T20" fmla="*/ 106 w 196"/>
                <a:gd name="T21" fmla="*/ 87 h 196"/>
                <a:gd name="T22" fmla="*/ 124 w 196"/>
                <a:gd name="T23" fmla="*/ 66 h 196"/>
                <a:gd name="T24" fmla="*/ 124 w 196"/>
                <a:gd name="T25" fmla="*/ 30 h 196"/>
                <a:gd name="T26" fmla="*/ 59 w 196"/>
                <a:gd name="T27" fmla="*/ 30 h 196"/>
                <a:gd name="T28" fmla="*/ 42 w 196"/>
                <a:gd name="T29" fmla="*/ 61 h 196"/>
                <a:gd name="T30" fmla="*/ 25 w 196"/>
                <a:gd name="T31" fmla="*/ 61 h 196"/>
                <a:gd name="T32" fmla="*/ 98 w 196"/>
                <a:gd name="T33" fmla="*/ 16 h 196"/>
                <a:gd name="T34" fmla="*/ 58 w 196"/>
                <a:gd name="T35" fmla="*/ 169 h 196"/>
                <a:gd name="T36" fmla="*/ 68 w 196"/>
                <a:gd name="T37" fmla="*/ 153 h 196"/>
                <a:gd name="T38" fmla="*/ 75 w 196"/>
                <a:gd name="T39" fmla="*/ 171 h 196"/>
                <a:gd name="T40" fmla="*/ 115 w 196"/>
                <a:gd name="T41" fmla="*/ 171 h 196"/>
                <a:gd name="T42" fmla="*/ 121 w 196"/>
                <a:gd name="T43" fmla="*/ 176 h 196"/>
                <a:gd name="T44" fmla="*/ 98 w 196"/>
                <a:gd name="T45" fmla="*/ 180 h 196"/>
                <a:gd name="T46" fmla="*/ 58 w 196"/>
                <a:gd name="T47" fmla="*/ 169 h 196"/>
                <a:gd name="T48" fmla="*/ 137 w 196"/>
                <a:gd name="T49" fmla="*/ 170 h 196"/>
                <a:gd name="T50" fmla="*/ 122 w 196"/>
                <a:gd name="T51" fmla="*/ 155 h 196"/>
                <a:gd name="T52" fmla="*/ 86 w 196"/>
                <a:gd name="T53" fmla="*/ 155 h 196"/>
                <a:gd name="T54" fmla="*/ 71 w 196"/>
                <a:gd name="T55" fmla="*/ 115 h 196"/>
                <a:gd name="T56" fmla="*/ 45 w 196"/>
                <a:gd name="T57" fmla="*/ 160 h 196"/>
                <a:gd name="T58" fmla="*/ 16 w 196"/>
                <a:gd name="T59" fmla="*/ 98 h 196"/>
                <a:gd name="T60" fmla="*/ 18 w 196"/>
                <a:gd name="T61" fmla="*/ 77 h 196"/>
                <a:gd name="T62" fmla="*/ 52 w 196"/>
                <a:gd name="T63" fmla="*/ 77 h 196"/>
                <a:gd name="T64" fmla="*/ 69 w 196"/>
                <a:gd name="T65" fmla="*/ 46 h 196"/>
                <a:gd name="T66" fmla="*/ 108 w 196"/>
                <a:gd name="T67" fmla="*/ 46 h 196"/>
                <a:gd name="T68" fmla="*/ 108 w 196"/>
                <a:gd name="T69" fmla="*/ 60 h 196"/>
                <a:gd name="T70" fmla="*/ 90 w 196"/>
                <a:gd name="T71" fmla="*/ 80 h 196"/>
                <a:gd name="T72" fmla="*/ 90 w 196"/>
                <a:gd name="T73" fmla="*/ 136 h 196"/>
                <a:gd name="T74" fmla="*/ 155 w 196"/>
                <a:gd name="T75" fmla="*/ 136 h 196"/>
                <a:gd name="T76" fmla="*/ 155 w 196"/>
                <a:gd name="T77" fmla="*/ 86 h 196"/>
                <a:gd name="T78" fmla="*/ 179 w 196"/>
                <a:gd name="T79" fmla="*/ 86 h 196"/>
                <a:gd name="T80" fmla="*/ 180 w 196"/>
                <a:gd name="T81" fmla="*/ 98 h 196"/>
                <a:gd name="T82" fmla="*/ 137 w 196"/>
                <a:gd name="T83" fmla="*/ 1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6"/>
                  </a:moveTo>
                  <a:cubicBezTo>
                    <a:pt x="133" y="16"/>
                    <a:pt x="164" y="39"/>
                    <a:pt x="175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38" y="34"/>
                    <a:pt x="66" y="16"/>
                    <a:pt x="98" y="16"/>
                  </a:cubicBezTo>
                  <a:close/>
                  <a:moveTo>
                    <a:pt x="58" y="169"/>
                  </a:moveTo>
                  <a:cubicBezTo>
                    <a:pt x="68" y="153"/>
                    <a:pt x="68" y="153"/>
                    <a:pt x="68" y="153"/>
                  </a:cubicBezTo>
                  <a:cubicBezTo>
                    <a:pt x="75" y="171"/>
                    <a:pt x="75" y="171"/>
                    <a:pt x="75" y="171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14" y="179"/>
                    <a:pt x="106" y="180"/>
                    <a:pt x="98" y="180"/>
                  </a:cubicBezTo>
                  <a:cubicBezTo>
                    <a:pt x="83" y="180"/>
                    <a:pt x="70" y="176"/>
                    <a:pt x="58" y="169"/>
                  </a:cubicBezTo>
                  <a:close/>
                  <a:moveTo>
                    <a:pt x="137" y="170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86" y="155"/>
                    <a:pt x="86" y="155"/>
                    <a:pt x="86" y="15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27" y="145"/>
                    <a:pt x="16" y="123"/>
                    <a:pt x="16" y="98"/>
                  </a:cubicBezTo>
                  <a:cubicBezTo>
                    <a:pt x="16" y="90"/>
                    <a:pt x="17" y="83"/>
                    <a:pt x="18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90"/>
                    <a:pt x="180" y="94"/>
                    <a:pt x="180" y="98"/>
                  </a:cubicBezTo>
                  <a:cubicBezTo>
                    <a:pt x="180" y="129"/>
                    <a:pt x="163" y="156"/>
                    <a:pt x="137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389872" y="2708148"/>
            <a:ext cx="430931" cy="430931"/>
            <a:chOff x="7909823" y="5116902"/>
            <a:chExt cx="574574" cy="574574"/>
          </a:xfrm>
        </p:grpSpPr>
        <p:sp>
          <p:nvSpPr>
            <p:cNvPr id="88" name="矩形 87"/>
            <p:cNvSpPr/>
            <p:nvPr/>
          </p:nvSpPr>
          <p:spPr>
            <a:xfrm rot="2700000">
              <a:off x="7909823" y="5116902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8025266" y="5212663"/>
              <a:ext cx="343688" cy="383053"/>
              <a:chOff x="9761538" y="11682413"/>
              <a:chExt cx="720725" cy="803275"/>
            </a:xfrm>
            <a:solidFill>
              <a:srgbClr val="191E22"/>
            </a:solidFill>
          </p:grpSpPr>
          <p:sp>
            <p:nvSpPr>
              <p:cNvPr id="90" name="Freeform 16"/>
              <p:cNvSpPr>
                <a:spLocks noEditPoints="1"/>
              </p:cNvSpPr>
              <p:nvPr/>
            </p:nvSpPr>
            <p:spPr bwMode="auto">
              <a:xfrm>
                <a:off x="9761538" y="11682413"/>
                <a:ext cx="720725" cy="803275"/>
              </a:xfrm>
              <a:custGeom>
                <a:avLst/>
                <a:gdLst>
                  <a:gd name="T0" fmla="*/ 386 w 454"/>
                  <a:gd name="T1" fmla="*/ 142 h 506"/>
                  <a:gd name="T2" fmla="*/ 92 w 454"/>
                  <a:gd name="T3" fmla="*/ 0 h 506"/>
                  <a:gd name="T4" fmla="*/ 76 w 454"/>
                  <a:gd name="T5" fmla="*/ 33 h 506"/>
                  <a:gd name="T6" fmla="*/ 298 w 454"/>
                  <a:gd name="T7" fmla="*/ 142 h 506"/>
                  <a:gd name="T8" fmla="*/ 0 w 454"/>
                  <a:gd name="T9" fmla="*/ 142 h 506"/>
                  <a:gd name="T10" fmla="*/ 0 w 454"/>
                  <a:gd name="T11" fmla="*/ 506 h 506"/>
                  <a:gd name="T12" fmla="*/ 454 w 454"/>
                  <a:gd name="T13" fmla="*/ 506 h 506"/>
                  <a:gd name="T14" fmla="*/ 454 w 454"/>
                  <a:gd name="T15" fmla="*/ 142 h 506"/>
                  <a:gd name="T16" fmla="*/ 386 w 454"/>
                  <a:gd name="T17" fmla="*/ 142 h 506"/>
                  <a:gd name="T18" fmla="*/ 416 w 454"/>
                  <a:gd name="T19" fmla="*/ 468 h 506"/>
                  <a:gd name="T20" fmla="*/ 38 w 454"/>
                  <a:gd name="T21" fmla="*/ 468 h 506"/>
                  <a:gd name="T22" fmla="*/ 38 w 454"/>
                  <a:gd name="T23" fmla="*/ 180 h 506"/>
                  <a:gd name="T24" fmla="*/ 416 w 454"/>
                  <a:gd name="T25" fmla="*/ 180 h 506"/>
                  <a:gd name="T26" fmla="*/ 416 w 454"/>
                  <a:gd name="T27" fmla="*/ 468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4" h="506">
                    <a:moveTo>
                      <a:pt x="386" y="142"/>
                    </a:moveTo>
                    <a:lnTo>
                      <a:pt x="92" y="0"/>
                    </a:lnTo>
                    <a:lnTo>
                      <a:pt x="76" y="33"/>
                    </a:lnTo>
                    <a:lnTo>
                      <a:pt x="298" y="142"/>
                    </a:lnTo>
                    <a:lnTo>
                      <a:pt x="0" y="142"/>
                    </a:lnTo>
                    <a:lnTo>
                      <a:pt x="0" y="506"/>
                    </a:lnTo>
                    <a:lnTo>
                      <a:pt x="454" y="506"/>
                    </a:lnTo>
                    <a:lnTo>
                      <a:pt x="454" y="142"/>
                    </a:lnTo>
                    <a:lnTo>
                      <a:pt x="386" y="142"/>
                    </a:lnTo>
                    <a:close/>
                    <a:moveTo>
                      <a:pt x="416" y="468"/>
                    </a:moveTo>
                    <a:lnTo>
                      <a:pt x="38" y="468"/>
                    </a:lnTo>
                    <a:lnTo>
                      <a:pt x="38" y="180"/>
                    </a:lnTo>
                    <a:lnTo>
                      <a:pt x="416" y="180"/>
                    </a:lnTo>
                    <a:lnTo>
                      <a:pt x="41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1" name="Rectangle 17"/>
              <p:cNvSpPr>
                <a:spLocks noChangeArrowheads="1"/>
              </p:cNvSpPr>
              <p:nvPr/>
            </p:nvSpPr>
            <p:spPr bwMode="auto">
              <a:xfrm>
                <a:off x="9877425" y="12058650"/>
                <a:ext cx="161925" cy="6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" name="Rectangle 18"/>
              <p:cNvSpPr>
                <a:spLocks noChangeArrowheads="1"/>
              </p:cNvSpPr>
              <p:nvPr/>
            </p:nvSpPr>
            <p:spPr bwMode="auto">
              <a:xfrm>
                <a:off x="9877425" y="12166600"/>
                <a:ext cx="161925" cy="6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3" name="Rectangle 19"/>
              <p:cNvSpPr>
                <a:spLocks noChangeArrowheads="1"/>
              </p:cNvSpPr>
              <p:nvPr/>
            </p:nvSpPr>
            <p:spPr bwMode="auto">
              <a:xfrm>
                <a:off x="9877425" y="12276138"/>
                <a:ext cx="161925" cy="6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4" name="Freeform 20"/>
              <p:cNvSpPr>
                <a:spLocks noEditPoints="1"/>
              </p:cNvSpPr>
              <p:nvPr/>
            </p:nvSpPr>
            <p:spPr bwMode="auto">
              <a:xfrm>
                <a:off x="10102850" y="12058650"/>
                <a:ext cx="277813" cy="277813"/>
              </a:xfrm>
              <a:custGeom>
                <a:avLst/>
                <a:gdLst>
                  <a:gd name="T0" fmla="*/ 37 w 74"/>
                  <a:gd name="T1" fmla="*/ 74 h 74"/>
                  <a:gd name="T2" fmla="*/ 74 w 74"/>
                  <a:gd name="T3" fmla="*/ 37 h 74"/>
                  <a:gd name="T4" fmla="*/ 37 w 74"/>
                  <a:gd name="T5" fmla="*/ 0 h 74"/>
                  <a:gd name="T6" fmla="*/ 0 w 74"/>
                  <a:gd name="T7" fmla="*/ 37 h 74"/>
                  <a:gd name="T8" fmla="*/ 37 w 74"/>
                  <a:gd name="T9" fmla="*/ 74 h 74"/>
                  <a:gd name="T10" fmla="*/ 37 w 74"/>
                  <a:gd name="T11" fmla="*/ 16 h 74"/>
                  <a:gd name="T12" fmla="*/ 58 w 74"/>
                  <a:gd name="T13" fmla="*/ 37 h 74"/>
                  <a:gd name="T14" fmla="*/ 37 w 74"/>
                  <a:gd name="T15" fmla="*/ 58 h 74"/>
                  <a:gd name="T16" fmla="*/ 16 w 74"/>
                  <a:gd name="T17" fmla="*/ 37 h 74"/>
                  <a:gd name="T18" fmla="*/ 37 w 74"/>
                  <a:gd name="T19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4">
                    <a:moveTo>
                      <a:pt x="37" y="74"/>
                    </a:moveTo>
                    <a:cubicBezTo>
                      <a:pt x="58" y="74"/>
                      <a:pt x="74" y="57"/>
                      <a:pt x="74" y="37"/>
                    </a:cubicBezTo>
                    <a:cubicBezTo>
                      <a:pt x="74" y="16"/>
                      <a:pt x="58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  <a:cubicBezTo>
                      <a:pt x="0" y="57"/>
                      <a:pt x="17" y="74"/>
                      <a:pt x="37" y="74"/>
                    </a:cubicBezTo>
                    <a:close/>
                    <a:moveTo>
                      <a:pt x="37" y="16"/>
                    </a:moveTo>
                    <a:cubicBezTo>
                      <a:pt x="49" y="16"/>
                      <a:pt x="58" y="25"/>
                      <a:pt x="58" y="37"/>
                    </a:cubicBezTo>
                    <a:cubicBezTo>
                      <a:pt x="58" y="49"/>
                      <a:pt x="49" y="58"/>
                      <a:pt x="37" y="58"/>
                    </a:cubicBezTo>
                    <a:cubicBezTo>
                      <a:pt x="25" y="58"/>
                      <a:pt x="16" y="49"/>
                      <a:pt x="16" y="37"/>
                    </a:cubicBezTo>
                    <a:cubicBezTo>
                      <a:pt x="16" y="25"/>
                      <a:pt x="25" y="16"/>
                      <a:pt x="3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4389872" y="1716576"/>
            <a:ext cx="430931" cy="430931"/>
            <a:chOff x="7387686" y="5093089"/>
            <a:chExt cx="574574" cy="574574"/>
          </a:xfrm>
        </p:grpSpPr>
        <p:sp>
          <p:nvSpPr>
            <p:cNvPr id="96" name="矩形 95"/>
            <p:cNvSpPr/>
            <p:nvPr/>
          </p:nvSpPr>
          <p:spPr>
            <a:xfrm rot="2700000">
              <a:off x="7387686" y="5093089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7489881" y="5222916"/>
              <a:ext cx="370184" cy="314921"/>
              <a:chOff x="7550150" y="16151225"/>
              <a:chExt cx="776288" cy="660400"/>
            </a:xfrm>
            <a:solidFill>
              <a:srgbClr val="191E22"/>
            </a:solidFill>
          </p:grpSpPr>
          <p:sp>
            <p:nvSpPr>
              <p:cNvPr id="98" name="Freeform 21"/>
              <p:cNvSpPr>
                <a:spLocks noEditPoints="1"/>
              </p:cNvSpPr>
              <p:nvPr/>
            </p:nvSpPr>
            <p:spPr bwMode="auto">
              <a:xfrm>
                <a:off x="7550150" y="16151225"/>
                <a:ext cx="776288" cy="660400"/>
              </a:xfrm>
              <a:custGeom>
                <a:avLst/>
                <a:gdLst>
                  <a:gd name="T0" fmla="*/ 383 w 489"/>
                  <a:gd name="T1" fmla="*/ 92 h 416"/>
                  <a:gd name="T2" fmla="*/ 352 w 489"/>
                  <a:gd name="T3" fmla="*/ 0 h 416"/>
                  <a:gd name="T4" fmla="*/ 137 w 489"/>
                  <a:gd name="T5" fmla="*/ 0 h 416"/>
                  <a:gd name="T6" fmla="*/ 106 w 489"/>
                  <a:gd name="T7" fmla="*/ 92 h 416"/>
                  <a:gd name="T8" fmla="*/ 0 w 489"/>
                  <a:gd name="T9" fmla="*/ 92 h 416"/>
                  <a:gd name="T10" fmla="*/ 0 w 489"/>
                  <a:gd name="T11" fmla="*/ 416 h 416"/>
                  <a:gd name="T12" fmla="*/ 489 w 489"/>
                  <a:gd name="T13" fmla="*/ 416 h 416"/>
                  <a:gd name="T14" fmla="*/ 489 w 489"/>
                  <a:gd name="T15" fmla="*/ 92 h 416"/>
                  <a:gd name="T16" fmla="*/ 383 w 489"/>
                  <a:gd name="T17" fmla="*/ 92 h 416"/>
                  <a:gd name="T18" fmla="*/ 451 w 489"/>
                  <a:gd name="T19" fmla="*/ 378 h 416"/>
                  <a:gd name="T20" fmla="*/ 37 w 489"/>
                  <a:gd name="T21" fmla="*/ 378 h 416"/>
                  <a:gd name="T22" fmla="*/ 37 w 489"/>
                  <a:gd name="T23" fmla="*/ 130 h 416"/>
                  <a:gd name="T24" fmla="*/ 132 w 489"/>
                  <a:gd name="T25" fmla="*/ 130 h 416"/>
                  <a:gd name="T26" fmla="*/ 163 w 489"/>
                  <a:gd name="T27" fmla="*/ 38 h 416"/>
                  <a:gd name="T28" fmla="*/ 324 w 489"/>
                  <a:gd name="T29" fmla="*/ 38 h 416"/>
                  <a:gd name="T30" fmla="*/ 354 w 489"/>
                  <a:gd name="T31" fmla="*/ 130 h 416"/>
                  <a:gd name="T32" fmla="*/ 451 w 489"/>
                  <a:gd name="T33" fmla="*/ 130 h 416"/>
                  <a:gd name="T34" fmla="*/ 451 w 489"/>
                  <a:gd name="T35" fmla="*/ 37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9" h="416">
                    <a:moveTo>
                      <a:pt x="383" y="92"/>
                    </a:moveTo>
                    <a:lnTo>
                      <a:pt x="352" y="0"/>
                    </a:lnTo>
                    <a:lnTo>
                      <a:pt x="137" y="0"/>
                    </a:lnTo>
                    <a:lnTo>
                      <a:pt x="106" y="92"/>
                    </a:lnTo>
                    <a:lnTo>
                      <a:pt x="0" y="92"/>
                    </a:lnTo>
                    <a:lnTo>
                      <a:pt x="0" y="416"/>
                    </a:lnTo>
                    <a:lnTo>
                      <a:pt x="489" y="416"/>
                    </a:lnTo>
                    <a:lnTo>
                      <a:pt x="489" y="92"/>
                    </a:lnTo>
                    <a:lnTo>
                      <a:pt x="383" y="92"/>
                    </a:lnTo>
                    <a:close/>
                    <a:moveTo>
                      <a:pt x="451" y="378"/>
                    </a:moveTo>
                    <a:lnTo>
                      <a:pt x="37" y="378"/>
                    </a:lnTo>
                    <a:lnTo>
                      <a:pt x="37" y="130"/>
                    </a:lnTo>
                    <a:lnTo>
                      <a:pt x="132" y="130"/>
                    </a:lnTo>
                    <a:lnTo>
                      <a:pt x="163" y="38"/>
                    </a:lnTo>
                    <a:lnTo>
                      <a:pt x="324" y="38"/>
                    </a:lnTo>
                    <a:lnTo>
                      <a:pt x="354" y="130"/>
                    </a:lnTo>
                    <a:lnTo>
                      <a:pt x="451" y="130"/>
                    </a:lnTo>
                    <a:lnTo>
                      <a:pt x="451" y="3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9" name="Freeform 22"/>
              <p:cNvSpPr>
                <a:spLocks noEditPoints="1"/>
              </p:cNvSpPr>
              <p:nvPr/>
            </p:nvSpPr>
            <p:spPr bwMode="auto">
              <a:xfrm>
                <a:off x="7759700" y="16352838"/>
                <a:ext cx="357188" cy="357188"/>
              </a:xfrm>
              <a:custGeom>
                <a:avLst/>
                <a:gdLst>
                  <a:gd name="T0" fmla="*/ 47 w 95"/>
                  <a:gd name="T1" fmla="*/ 0 h 95"/>
                  <a:gd name="T2" fmla="*/ 0 w 95"/>
                  <a:gd name="T3" fmla="*/ 48 h 95"/>
                  <a:gd name="T4" fmla="*/ 47 w 95"/>
                  <a:gd name="T5" fmla="*/ 95 h 95"/>
                  <a:gd name="T6" fmla="*/ 95 w 95"/>
                  <a:gd name="T7" fmla="*/ 48 h 95"/>
                  <a:gd name="T8" fmla="*/ 47 w 95"/>
                  <a:gd name="T9" fmla="*/ 0 h 95"/>
                  <a:gd name="T10" fmla="*/ 47 w 95"/>
                  <a:gd name="T11" fmla="*/ 79 h 95"/>
                  <a:gd name="T12" fmla="*/ 16 w 95"/>
                  <a:gd name="T13" fmla="*/ 48 h 95"/>
                  <a:gd name="T14" fmla="*/ 47 w 95"/>
                  <a:gd name="T15" fmla="*/ 16 h 95"/>
                  <a:gd name="T16" fmla="*/ 79 w 95"/>
                  <a:gd name="T17" fmla="*/ 48 h 95"/>
                  <a:gd name="T18" fmla="*/ 47 w 95"/>
                  <a:gd name="T19" fmla="*/ 7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cubicBezTo>
                      <a:pt x="21" y="0"/>
                      <a:pt x="0" y="22"/>
                      <a:pt x="0" y="48"/>
                    </a:cubicBezTo>
                    <a:cubicBezTo>
                      <a:pt x="0" y="74"/>
                      <a:pt x="21" y="95"/>
                      <a:pt x="47" y="95"/>
                    </a:cubicBezTo>
                    <a:cubicBezTo>
                      <a:pt x="73" y="95"/>
                      <a:pt x="95" y="74"/>
                      <a:pt x="95" y="48"/>
                    </a:cubicBezTo>
                    <a:cubicBezTo>
                      <a:pt x="95" y="22"/>
                      <a:pt x="73" y="0"/>
                      <a:pt x="47" y="0"/>
                    </a:cubicBezTo>
                    <a:close/>
                    <a:moveTo>
                      <a:pt x="47" y="79"/>
                    </a:moveTo>
                    <a:cubicBezTo>
                      <a:pt x="30" y="79"/>
                      <a:pt x="16" y="65"/>
                      <a:pt x="16" y="48"/>
                    </a:cubicBezTo>
                    <a:cubicBezTo>
                      <a:pt x="16" y="30"/>
                      <a:pt x="30" y="16"/>
                      <a:pt x="47" y="16"/>
                    </a:cubicBezTo>
                    <a:cubicBezTo>
                      <a:pt x="65" y="16"/>
                      <a:pt x="79" y="30"/>
                      <a:pt x="79" y="48"/>
                    </a:cubicBezTo>
                    <a:cubicBezTo>
                      <a:pt x="79" y="65"/>
                      <a:pt x="65" y="79"/>
                      <a:pt x="47" y="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5039993" y="635755"/>
            <a:ext cx="3408177" cy="775918"/>
            <a:chOff x="6684854" y="1549676"/>
            <a:chExt cx="4544236" cy="1034556"/>
          </a:xfrm>
        </p:grpSpPr>
        <p:sp>
          <p:nvSpPr>
            <p:cNvPr id="101" name="文本框 100"/>
            <p:cNvSpPr txBox="1"/>
            <p:nvPr/>
          </p:nvSpPr>
          <p:spPr>
            <a:xfrm>
              <a:off x="6684854" y="1549676"/>
              <a:ext cx="20726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深抓精神文化建设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" name="矩形 101"/>
            <p:cNvSpPr>
              <a:spLocks noChangeArrowheads="1"/>
            </p:cNvSpPr>
            <p:nvPr/>
          </p:nvSpPr>
          <p:spPr bwMode="auto">
            <a:xfrm>
              <a:off x="6709961" y="1950079"/>
              <a:ext cx="4519129" cy="63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积极推动学校理念文化的研究，结合学校形势推动学校十四五战略的文化表达，使其深入人心。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065717" y="1515364"/>
            <a:ext cx="3394520" cy="957550"/>
            <a:chOff x="6703064" y="1625402"/>
            <a:chExt cx="4526026" cy="1276732"/>
          </a:xfrm>
        </p:grpSpPr>
        <p:sp>
          <p:nvSpPr>
            <p:cNvPr id="104" name="文本框 103"/>
            <p:cNvSpPr txBox="1"/>
            <p:nvPr/>
          </p:nvSpPr>
          <p:spPr>
            <a:xfrm>
              <a:off x="6703064" y="1625402"/>
              <a:ext cx="32156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持续推进书院、院系文化建设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5" name="矩形 104"/>
            <p:cNvSpPr>
              <a:spLocks noChangeArrowheads="1"/>
            </p:cNvSpPr>
            <p:nvPr/>
          </p:nvSpPr>
          <p:spPr bwMode="auto">
            <a:xfrm>
              <a:off x="6709961" y="2011442"/>
              <a:ext cx="4519129" cy="890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继续加快各院系（部）“标准化”文化建设，不断提升各院系（部）文化环境建设。完善学校智慧办公空间建设。为院系、书院提供优质文化建设服务。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042727" y="2554433"/>
            <a:ext cx="3412430" cy="948637"/>
            <a:chOff x="6679184" y="1549677"/>
            <a:chExt cx="4549906" cy="1264848"/>
          </a:xfrm>
        </p:grpSpPr>
        <p:sp>
          <p:nvSpPr>
            <p:cNvPr id="107" name="文本框 106"/>
            <p:cNvSpPr txBox="1"/>
            <p:nvPr/>
          </p:nvSpPr>
          <p:spPr>
            <a:xfrm>
              <a:off x="6679184" y="1549677"/>
              <a:ext cx="3444239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加快推进校园人文景观规划建设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8" name="矩形 107"/>
            <p:cNvSpPr>
              <a:spLocks noChangeArrowheads="1"/>
            </p:cNvSpPr>
            <p:nvPr/>
          </p:nvSpPr>
          <p:spPr bwMode="auto">
            <a:xfrm>
              <a:off x="6709961" y="1923833"/>
              <a:ext cx="4519129" cy="890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加快校园人文景观建设，规划在校内选择两处区域进行人文景观建设，组织实施体育场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“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瞭望塔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”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亮化工程建设、图书馆西侧小湖景观区改造项目。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040309" y="3513773"/>
            <a:ext cx="3414846" cy="947833"/>
            <a:chOff x="6675962" y="1645350"/>
            <a:chExt cx="4553128" cy="1263777"/>
          </a:xfrm>
        </p:grpSpPr>
        <p:sp>
          <p:nvSpPr>
            <p:cNvPr id="110" name="文本框 109"/>
            <p:cNvSpPr txBox="1"/>
            <p:nvPr/>
          </p:nvSpPr>
          <p:spPr>
            <a:xfrm>
              <a:off x="6675962" y="1645350"/>
              <a:ext cx="25298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转变文化建设工作思路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1" name="矩形 110"/>
            <p:cNvSpPr>
              <a:spLocks noChangeArrowheads="1"/>
            </p:cNvSpPr>
            <p:nvPr/>
          </p:nvSpPr>
          <p:spPr bwMode="auto">
            <a:xfrm>
              <a:off x="6709961" y="2018434"/>
              <a:ext cx="4519129" cy="890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一方面是将文化建设工作重心由环境文化建设向精神文化建设倾斜。另一方面是将文化建设工作主体转移，将校园文化建设办公室转变为学校文化建设的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“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教练员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”</a:t>
              </a: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。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4607096" y="1245184"/>
            <a:ext cx="0" cy="3821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4607096" y="2236756"/>
            <a:ext cx="0" cy="3821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4607096" y="3228328"/>
            <a:ext cx="0" cy="3821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组合 114"/>
          <p:cNvGrpSpPr/>
          <p:nvPr/>
        </p:nvGrpSpPr>
        <p:grpSpPr>
          <a:xfrm>
            <a:off x="715645" y="398780"/>
            <a:ext cx="3590925" cy="714375"/>
            <a:chOff x="383884" y="340972"/>
            <a:chExt cx="3984088" cy="952499"/>
          </a:xfrm>
        </p:grpSpPr>
        <p:sp>
          <p:nvSpPr>
            <p:cNvPr id="116" name="文本框 115"/>
            <p:cNvSpPr txBox="1"/>
            <p:nvPr/>
          </p:nvSpPr>
          <p:spPr>
            <a:xfrm>
              <a:off x="1916460" y="572101"/>
              <a:ext cx="2451512" cy="49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文化建设新思路</a:t>
              </a:r>
              <a:endPara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383884" y="340972"/>
              <a:ext cx="1611207" cy="95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800" b="1">
                  <a:solidFill>
                    <a:srgbClr val="C00000"/>
                  </a:solidFill>
                  <a:effectLst>
                    <a:outerShdw blurRad="101600" dist="63500" dir="2700000" algn="tl" rotWithShape="0">
                      <a:prstClr val="black">
                        <a:alpha val="7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50" dirty="0">
                  <a:solidFill>
                    <a:srgbClr val="0070C0"/>
                  </a:solidFill>
                  <a:effectLst/>
                  <a:latin typeface="Agency FB" panose="020B0503020202020204" pitchFamily="34" charset="0"/>
                </a:rPr>
                <a:t>2025</a:t>
              </a:r>
              <a:endParaRPr lang="en-US" altLang="zh-CN" sz="4050" dirty="0">
                <a:solidFill>
                  <a:srgbClr val="0070C0"/>
                </a:solidFill>
                <a:effectLst/>
                <a:latin typeface="Agency FB" panose="020B0503020202020204" pitchFamily="34" charset="0"/>
              </a:endParaRPr>
            </a:p>
          </p:txBody>
        </p:sp>
      </p:grpSp>
      <p:pic>
        <p:nvPicPr>
          <p:cNvPr id="118" name="图片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99" y="1188793"/>
            <a:ext cx="3023394" cy="1993639"/>
          </a:xfrm>
          <a:prstGeom prst="rect">
            <a:avLst/>
          </a:prstGeom>
        </p:spPr>
      </p:pic>
      <p:sp>
        <p:nvSpPr>
          <p:cNvPr id="119" name="文本框 118"/>
          <p:cNvSpPr txBox="1"/>
          <p:nvPr>
            <p:custDataLst>
              <p:tags r:id="rId5"/>
            </p:custDataLst>
          </p:nvPr>
        </p:nvSpPr>
        <p:spPr>
          <a:xfrm>
            <a:off x="2122170" y="842645"/>
            <a:ext cx="1741805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sz="800" b="1">
                <a:solidFill>
                  <a:srgbClr val="0070C0"/>
                </a:solidFill>
                <a:latin typeface="Bahnschrift SemiBold" panose="020B0502040204020203" charset="0"/>
                <a:ea typeface="宋体" panose="02010600030101010101" pitchFamily="2" charset="-122"/>
                <a:cs typeface="Bahnschrift SemiBold" panose="020B0502040204020203" charset="0"/>
                <a:sym typeface="+mn-ea"/>
              </a:rPr>
              <a:t>New ideas of cultural construction</a:t>
            </a:r>
            <a:endParaRPr sz="800" b="1">
              <a:solidFill>
                <a:srgbClr val="0070C0"/>
              </a:solidFill>
              <a:latin typeface="Bahnschrift SemiBold" panose="020B0502040204020203" charset="0"/>
              <a:ea typeface="宋体" panose="02010600030101010101" pitchFamily="2" charset="-122"/>
              <a:cs typeface="Bahnschrift SemiBold" panose="020B0502040204020203" charset="0"/>
              <a:sym typeface="+mn-ea"/>
            </a:endParaRPr>
          </a:p>
        </p:txBody>
      </p:sp>
      <p:sp>
        <p:nvSpPr>
          <p:cNvPr id="120" name="矩形 119"/>
          <p:cNvSpPr/>
          <p:nvPr>
            <p:custDataLst>
              <p:tags r:id="rId6"/>
            </p:custDataLst>
          </p:nvPr>
        </p:nvSpPr>
        <p:spPr>
          <a:xfrm>
            <a:off x="0" y="559114"/>
            <a:ext cx="77210" cy="355513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流程图: 延期 120"/>
          <p:cNvSpPr/>
          <p:nvPr>
            <p:custDataLst>
              <p:tags r:id="rId7"/>
            </p:custDataLst>
          </p:nvPr>
        </p:nvSpPr>
        <p:spPr>
          <a:xfrm>
            <a:off x="124454" y="558638"/>
            <a:ext cx="362889" cy="355513"/>
          </a:xfrm>
          <a:prstGeom prst="flowChartDelay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336" y="2321404"/>
            <a:ext cx="4105264" cy="695824"/>
            <a:chOff x="5572" y="5596"/>
            <a:chExt cx="10921" cy="1896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5572" y="5596"/>
              <a:ext cx="3480" cy="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en-US" altLang="zh-CN" sz="4400" b="0" cap="all" dirty="0">
                  <a:solidFill>
                    <a:srgbClr val="FFB65C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2025</a:t>
              </a:r>
              <a:endParaRPr lang="en-US" altLang="zh-CN" sz="4400" b="0" cap="all" dirty="0">
                <a:solidFill>
                  <a:srgbClr val="FFB65C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9065" y="5626"/>
              <a:ext cx="0" cy="1732"/>
            </a:xfrm>
            <a:prstGeom prst="lin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9285" y="5648"/>
              <a:ext cx="7208" cy="1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>
                <a:buNone/>
              </a:pPr>
              <a:r>
                <a:rPr lang="en-US" altLang="zh-CN" sz="4400" b="0" dirty="0">
                  <a:solidFill>
                    <a:srgbClr val="FFB65C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THANK YOU </a:t>
              </a:r>
              <a:endParaRPr lang="en-US" altLang="zh-CN" sz="4400" b="0" dirty="0">
                <a:solidFill>
                  <a:srgbClr val="FFB65C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图片 3" descr="豫北医学院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265" y="1563370"/>
            <a:ext cx="2872105" cy="686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8"/>
          <p:cNvSpPr txBox="1"/>
          <p:nvPr/>
        </p:nvSpPr>
        <p:spPr>
          <a:xfrm>
            <a:off x="2596515" y="2072640"/>
            <a:ext cx="476821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28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0545" y="2072640"/>
            <a:ext cx="614045" cy="558165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1</a:t>
            </a:r>
            <a:endParaRPr kumimoji="0" lang="en-US" altLang="zh-CN" sz="4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581910" y="2623820"/>
            <a:ext cx="4797425" cy="0"/>
          </a:xfrm>
          <a:prstGeom prst="line">
            <a:avLst/>
          </a:prstGeom>
          <a:ln w="19050" cmpd="sng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78765" y="1661160"/>
            <a:ext cx="8631846" cy="2526570"/>
            <a:chOff x="326" y="2729"/>
            <a:chExt cx="14312" cy="4189"/>
          </a:xfrm>
        </p:grpSpPr>
        <p:cxnSp>
          <p:nvCxnSpPr>
            <p:cNvPr id="13" name="直接连接符 12"/>
            <p:cNvCxnSpPr/>
            <p:nvPr>
              <p:custDataLst>
                <p:tags r:id="rId1"/>
              </p:custDataLst>
            </p:nvPr>
          </p:nvCxnSpPr>
          <p:spPr>
            <a:xfrm flipH="1">
              <a:off x="2786" y="5311"/>
              <a:ext cx="3120" cy="0"/>
            </a:xfrm>
            <a:prstGeom prst="line">
              <a:avLst/>
            </a:prstGeom>
            <a:noFill/>
            <a:ln w="76200" cap="rnd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4" name="直接连接符 63"/>
            <p:cNvCxnSpPr/>
            <p:nvPr>
              <p:custDataLst>
                <p:tags r:id="rId2"/>
              </p:custDataLst>
            </p:nvPr>
          </p:nvCxnSpPr>
          <p:spPr>
            <a:xfrm flipH="1">
              <a:off x="6488" y="5311"/>
              <a:ext cx="3186" cy="0"/>
            </a:xfrm>
            <a:prstGeom prst="line">
              <a:avLst/>
            </a:prstGeom>
            <a:noFill/>
            <a:ln w="76200" cap="rnd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" name="直接连接符 66"/>
            <p:cNvCxnSpPr/>
            <p:nvPr>
              <p:custDataLst>
                <p:tags r:id="rId3"/>
              </p:custDataLst>
            </p:nvPr>
          </p:nvCxnSpPr>
          <p:spPr>
            <a:xfrm flipH="1">
              <a:off x="326" y="5311"/>
              <a:ext cx="1838" cy="0"/>
            </a:xfrm>
            <a:prstGeom prst="line">
              <a:avLst/>
            </a:prstGeom>
            <a:noFill/>
            <a:ln w="76200" cap="rnd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" name="直接连接符 68"/>
            <p:cNvCxnSpPr/>
            <p:nvPr>
              <p:custDataLst>
                <p:tags r:id="rId4"/>
              </p:custDataLst>
            </p:nvPr>
          </p:nvCxnSpPr>
          <p:spPr>
            <a:xfrm flipH="1">
              <a:off x="10370" y="5311"/>
              <a:ext cx="4268" cy="0"/>
            </a:xfrm>
            <a:prstGeom prst="line">
              <a:avLst/>
            </a:prstGeom>
            <a:noFill/>
            <a:ln w="76200" cap="rnd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1" name="直接连接符 50"/>
            <p:cNvCxnSpPr/>
            <p:nvPr>
              <p:custDataLst>
                <p:tags r:id="rId5"/>
              </p:custDataLst>
            </p:nvPr>
          </p:nvCxnSpPr>
          <p:spPr>
            <a:xfrm>
              <a:off x="2484" y="5180"/>
              <a:ext cx="0" cy="759"/>
            </a:xfrm>
            <a:prstGeom prst="line">
              <a:avLst/>
            </a:prstGeom>
            <a:noFill/>
            <a:ln w="50800" cap="rnd" cmpd="sng" algn="ctr">
              <a:solidFill>
                <a:srgbClr val="1F74AD"/>
              </a:solidFill>
              <a:prstDash val="solid"/>
              <a:miter lim="800000"/>
            </a:ln>
            <a:effectLst/>
          </p:spPr>
        </p:cxnSp>
        <p:sp>
          <p:nvSpPr>
            <p:cNvPr id="53" name="矩形: 圆角 52"/>
            <p:cNvSpPr/>
            <p:nvPr>
              <p:custDataLst>
                <p:tags r:id="rId6"/>
              </p:custDataLst>
            </p:nvPr>
          </p:nvSpPr>
          <p:spPr>
            <a:xfrm>
              <a:off x="1557" y="5831"/>
              <a:ext cx="1854" cy="472"/>
            </a:xfrm>
            <a:prstGeom prst="roundRect">
              <a:avLst>
                <a:gd name="adj" fmla="val 50000"/>
              </a:avLst>
            </a:prstGeom>
            <a:solidFill>
              <a:srgbClr val="1F74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文本框 58"/>
            <p:cNvSpPr txBox="1"/>
            <p:nvPr>
              <p:custDataLst>
                <p:tags r:id="rId7"/>
              </p:custDataLst>
            </p:nvPr>
          </p:nvSpPr>
          <p:spPr>
            <a:xfrm>
              <a:off x="1716" y="5794"/>
              <a:ext cx="1534" cy="54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方正兰亭细黑_GBK" panose="02000000000000000000" charset="-122"/>
                  <a:cs typeface="Arial" panose="020B0604020202020204" pitchFamily="34" charset="0"/>
                </a:rPr>
                <a:t>2016-2017</a:t>
              </a:r>
              <a:endParaRPr lang="en-US" altLang="zh-CN" b="1" dirty="0">
                <a:solidFill>
                  <a:sysClr val="window" lastClr="FFFFFF"/>
                </a:solidFill>
                <a:latin typeface="Arial" panose="020B0604020202020204" pitchFamily="34" charset="0"/>
                <a:ea typeface="方正兰亭细黑_GBK" panose="020000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55" name="ï$ḻiďê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1131" y="6460"/>
              <a:ext cx="270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 anchorCtr="0">
              <a:normAutofit fontScale="9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algn="ctr">
                <a:buSzPct val="25000"/>
                <a:defRPr/>
              </a:pPr>
              <a:r>
                <a:rPr lang="zh-CN" altLang="en-US" sz="1350" b="1" spc="300">
                  <a:solidFill>
                    <a:srgbClr val="253B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谨学楼</a:t>
              </a:r>
              <a:endParaRPr lang="en-US" altLang="zh-CN" sz="1350" b="1" spc="300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9"/>
              </p:custDataLst>
            </p:nvPr>
          </p:nvSpPr>
          <p:spPr>
            <a:xfrm rot="10800000">
              <a:off x="2114" y="4686"/>
              <a:ext cx="288" cy="128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30" name="组合 29"/>
            <p:cNvGrpSpPr/>
            <p:nvPr>
              <p:custDataLst>
                <p:tags r:id="rId10"/>
              </p:custDataLst>
            </p:nvPr>
          </p:nvGrpSpPr>
          <p:grpSpPr>
            <a:xfrm>
              <a:off x="2179" y="5142"/>
              <a:ext cx="609" cy="322"/>
              <a:chOff x="2392447" y="3970993"/>
              <a:chExt cx="515653" cy="272904"/>
            </a:xfrm>
          </p:grpSpPr>
          <p:sp>
            <p:nvSpPr>
              <p:cNvPr id="5" name="椭圆 4"/>
              <p:cNvSpPr/>
              <p:nvPr>
                <p:custDataLst>
                  <p:tags r:id="rId11"/>
                </p:custDataLst>
              </p:nvPr>
            </p:nvSpPr>
            <p:spPr>
              <a:xfrm>
                <a:off x="2513822" y="3970993"/>
                <a:ext cx="272904" cy="272904"/>
              </a:xfrm>
              <a:prstGeom prst="ellipse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rgbClr val="1F74A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6" name="直接连接符 25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2392447" y="4027240"/>
                <a:ext cx="0" cy="175615"/>
              </a:xfrm>
              <a:prstGeom prst="line">
                <a:avLst/>
              </a:prstGeom>
              <a:noFill/>
              <a:ln w="76200" cap="rnd" cmpd="sng" algn="ctr">
                <a:solidFill>
                  <a:srgbClr val="1F74A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直接连接符 86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2908100" y="4027240"/>
                <a:ext cx="0" cy="175615"/>
              </a:xfrm>
              <a:prstGeom prst="line">
                <a:avLst/>
              </a:prstGeom>
              <a:noFill/>
              <a:ln w="76200" cap="rnd" cmpd="sng" algn="ctr">
                <a:solidFill>
                  <a:srgbClr val="1F74AD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31" name="直接连接符 30"/>
            <p:cNvCxnSpPr/>
            <p:nvPr>
              <p:custDataLst>
                <p:tags r:id="rId14"/>
              </p:custDataLst>
            </p:nvPr>
          </p:nvCxnSpPr>
          <p:spPr>
            <a:xfrm>
              <a:off x="6183" y="5180"/>
              <a:ext cx="0" cy="759"/>
            </a:xfrm>
            <a:prstGeom prst="line">
              <a:avLst/>
            </a:prstGeom>
            <a:noFill/>
            <a:ln w="50800" cap="rnd" cmpd="sng" algn="ctr">
              <a:solidFill>
                <a:srgbClr val="3498DB"/>
              </a:solidFill>
              <a:prstDash val="solid"/>
              <a:miter lim="800000"/>
            </a:ln>
            <a:effectLst/>
          </p:spPr>
        </p:cxnSp>
        <p:sp>
          <p:nvSpPr>
            <p:cNvPr id="32" name="矩形: 圆角 31"/>
            <p:cNvSpPr/>
            <p:nvPr>
              <p:custDataLst>
                <p:tags r:id="rId15"/>
              </p:custDataLst>
            </p:nvPr>
          </p:nvSpPr>
          <p:spPr>
            <a:xfrm>
              <a:off x="5256" y="5831"/>
              <a:ext cx="1854" cy="472"/>
            </a:xfrm>
            <a:prstGeom prst="roundRect">
              <a:avLst>
                <a:gd name="adj" fmla="val 50000"/>
              </a:avLst>
            </a:prstGeom>
            <a:solidFill>
              <a:srgbClr val="3498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文本框 58"/>
            <p:cNvSpPr txBox="1"/>
            <p:nvPr>
              <p:custDataLst>
                <p:tags r:id="rId16"/>
              </p:custDataLst>
            </p:nvPr>
          </p:nvSpPr>
          <p:spPr>
            <a:xfrm>
              <a:off x="5416" y="5794"/>
              <a:ext cx="1534" cy="54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/>
              <a:r>
                <a:rPr lang="en-US" altLang="zh-CN" b="1">
                  <a:solidFill>
                    <a:sysClr val="window" lastClr="FFFFFF"/>
                  </a:solidFill>
                  <a:latin typeface="Arial" panose="020B0604020202020204" pitchFamily="34" charset="0"/>
                  <a:ea typeface="方正兰亭细黑_GBK" panose="02000000000000000000" charset="-122"/>
                  <a:cs typeface="Arial" panose="020B0604020202020204" pitchFamily="34" charset="0"/>
                </a:rPr>
                <a:t>2017-2018</a:t>
              </a:r>
              <a:endParaRPr lang="en-US" altLang="zh-CN" b="1">
                <a:solidFill>
                  <a:sysClr val="window" lastClr="FFFFFF"/>
                </a:solidFill>
                <a:latin typeface="Arial" panose="020B0604020202020204" pitchFamily="34" charset="0"/>
                <a:ea typeface="方正兰亭细黑_GBK" panose="020000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34" name="ï$ḻiďê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4831" y="6460"/>
              <a:ext cx="270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ctr" anchorCtr="0">
              <a:normAutofit fontScale="9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algn="ctr">
                <a:buSzPct val="25000"/>
                <a:defRPr/>
              </a:pPr>
              <a:r>
                <a:rPr lang="zh-CN" altLang="en-US" sz="1350" b="1" spc="300">
                  <a:solidFill>
                    <a:srgbClr val="253B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励学楼</a:t>
              </a:r>
              <a:r>
                <a:rPr lang="en-US" altLang="zh-CN" sz="1350" b="1" spc="300">
                  <a:solidFill>
                    <a:srgbClr val="253B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350" b="1" spc="300">
                  <a:solidFill>
                    <a:srgbClr val="253B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笃学楼</a:t>
              </a:r>
              <a:endParaRPr lang="zh-CN" altLang="en-US" sz="1350" b="1" spc="1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等腰三角形 38"/>
            <p:cNvSpPr/>
            <p:nvPr>
              <p:custDataLst>
                <p:tags r:id="rId18"/>
              </p:custDataLst>
            </p:nvPr>
          </p:nvSpPr>
          <p:spPr>
            <a:xfrm rot="10800000">
              <a:off x="6378" y="4686"/>
              <a:ext cx="288" cy="128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40" name="组合 39"/>
            <p:cNvGrpSpPr/>
            <p:nvPr>
              <p:custDataLst>
                <p:tags r:id="rId19"/>
              </p:custDataLst>
            </p:nvPr>
          </p:nvGrpSpPr>
          <p:grpSpPr>
            <a:xfrm>
              <a:off x="5878" y="5142"/>
              <a:ext cx="609" cy="322"/>
              <a:chOff x="2392447" y="3970993"/>
              <a:chExt cx="515653" cy="272904"/>
            </a:xfrm>
          </p:grpSpPr>
          <p:sp>
            <p:nvSpPr>
              <p:cNvPr id="41" name="椭圆 40"/>
              <p:cNvSpPr/>
              <p:nvPr>
                <p:custDataLst>
                  <p:tags r:id="rId20"/>
                </p:custDataLst>
              </p:nvPr>
            </p:nvSpPr>
            <p:spPr>
              <a:xfrm>
                <a:off x="2513822" y="3970993"/>
                <a:ext cx="272904" cy="272904"/>
              </a:xfrm>
              <a:prstGeom prst="ellipse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rgbClr val="3498D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42" name="直接连接符 41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2392447" y="4027240"/>
                <a:ext cx="0" cy="175615"/>
              </a:xfrm>
              <a:prstGeom prst="line">
                <a:avLst/>
              </a:prstGeom>
              <a:noFill/>
              <a:ln w="76200" cap="rnd" cmpd="sng" algn="ctr">
                <a:solidFill>
                  <a:srgbClr val="3498DB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" name="直接连接符 42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2908100" y="4027240"/>
                <a:ext cx="0" cy="175615"/>
              </a:xfrm>
              <a:prstGeom prst="line">
                <a:avLst/>
              </a:prstGeom>
              <a:noFill/>
              <a:ln w="76200" cap="rnd" cmpd="sng" algn="ctr">
                <a:solidFill>
                  <a:srgbClr val="3498DB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4" name="直接连接符 43"/>
            <p:cNvCxnSpPr/>
            <p:nvPr>
              <p:custDataLst>
                <p:tags r:id="rId23"/>
              </p:custDataLst>
            </p:nvPr>
          </p:nvCxnSpPr>
          <p:spPr>
            <a:xfrm>
              <a:off x="9981" y="5180"/>
              <a:ext cx="0" cy="759"/>
            </a:xfrm>
            <a:prstGeom prst="line">
              <a:avLst/>
            </a:prstGeom>
            <a:noFill/>
            <a:ln w="50800" cap="rnd" cmpd="sng" algn="ctr">
              <a:solidFill>
                <a:srgbClr val="1AA3AA"/>
              </a:solidFill>
              <a:prstDash val="solid"/>
              <a:miter lim="800000"/>
            </a:ln>
            <a:effectLst/>
          </p:spPr>
        </p:cxnSp>
        <p:sp>
          <p:nvSpPr>
            <p:cNvPr id="45" name="矩形: 圆角 44"/>
            <p:cNvSpPr/>
            <p:nvPr>
              <p:custDataLst>
                <p:tags r:id="rId24"/>
              </p:custDataLst>
            </p:nvPr>
          </p:nvSpPr>
          <p:spPr>
            <a:xfrm>
              <a:off x="9055" y="5831"/>
              <a:ext cx="1854" cy="472"/>
            </a:xfrm>
            <a:prstGeom prst="roundRect">
              <a:avLst>
                <a:gd name="adj" fmla="val 50000"/>
              </a:avLst>
            </a:prstGeom>
            <a:solidFill>
              <a:srgbClr val="1AA3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文本框 58"/>
            <p:cNvSpPr txBox="1"/>
            <p:nvPr>
              <p:custDataLst>
                <p:tags r:id="rId25"/>
              </p:custDataLst>
            </p:nvPr>
          </p:nvSpPr>
          <p:spPr>
            <a:xfrm>
              <a:off x="9214" y="5794"/>
              <a:ext cx="1534" cy="54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/>
              <a:r>
                <a:rPr lang="en-US" altLang="zh-CN" b="1">
                  <a:solidFill>
                    <a:sysClr val="window" lastClr="FFFFFF"/>
                  </a:solidFill>
                  <a:latin typeface="Arial" panose="020B0604020202020204" pitchFamily="34" charset="0"/>
                  <a:ea typeface="方正兰亭细黑_GBK" panose="02000000000000000000" charset="-122"/>
                  <a:cs typeface="Arial" panose="020B0604020202020204" pitchFamily="34" charset="0"/>
                </a:rPr>
                <a:t>2018-2019</a:t>
              </a:r>
              <a:endParaRPr lang="en-US" altLang="zh-CN" b="1">
                <a:solidFill>
                  <a:sysClr val="window" lastClr="FFFFFF"/>
                </a:solidFill>
                <a:latin typeface="Arial" panose="020B0604020202020204" pitchFamily="34" charset="0"/>
                <a:ea typeface="方正兰亭细黑_GBK" panose="020000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47" name="ï$ḻiďê"/>
            <p:cNvSpPr txBox="1"/>
            <p:nvPr>
              <p:custDataLst>
                <p:tags r:id="rId26"/>
              </p:custDataLst>
            </p:nvPr>
          </p:nvSpPr>
          <p:spPr bwMode="auto">
            <a:xfrm>
              <a:off x="8629" y="6460"/>
              <a:ext cx="2705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 anchor="ctr" anchorCtr="0">
              <a:normAutofit fontScale="8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rgbClr val="000000"/>
                  </a:solidFill>
                </a:defRPr>
              </a:lvl9pPr>
            </a:lstStyle>
            <a:p>
              <a:pPr lvl="0" algn="ctr">
                <a:buSzPct val="25000"/>
                <a:defRPr/>
              </a:pPr>
              <a:r>
                <a:rPr lang="zh-CN" altLang="en-US" sz="1350" b="1" spc="300">
                  <a:solidFill>
                    <a:srgbClr val="253B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医学工程实训中心</a:t>
              </a:r>
              <a:endParaRPr lang="zh-CN" altLang="en-US" sz="1350" b="1" spc="12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等腰三角形 57"/>
            <p:cNvSpPr/>
            <p:nvPr>
              <p:custDataLst>
                <p:tags r:id="rId27"/>
              </p:custDataLst>
            </p:nvPr>
          </p:nvSpPr>
          <p:spPr>
            <a:xfrm rot="10800000">
              <a:off x="9837" y="4686"/>
              <a:ext cx="288" cy="128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59" name="组合 58"/>
            <p:cNvGrpSpPr/>
            <p:nvPr>
              <p:custDataLst>
                <p:tags r:id="rId28"/>
              </p:custDataLst>
            </p:nvPr>
          </p:nvGrpSpPr>
          <p:grpSpPr>
            <a:xfrm>
              <a:off x="9677" y="5142"/>
              <a:ext cx="609" cy="322"/>
              <a:chOff x="2392447" y="3970993"/>
              <a:chExt cx="515653" cy="272904"/>
            </a:xfrm>
          </p:grpSpPr>
          <p:sp>
            <p:nvSpPr>
              <p:cNvPr id="60" name="椭圆 59"/>
              <p:cNvSpPr/>
              <p:nvPr>
                <p:custDataLst>
                  <p:tags r:id="rId29"/>
                </p:custDataLst>
              </p:nvPr>
            </p:nvSpPr>
            <p:spPr>
              <a:xfrm>
                <a:off x="2513822" y="3970993"/>
                <a:ext cx="272904" cy="272904"/>
              </a:xfrm>
              <a:prstGeom prst="ellipse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rgbClr val="1AA3A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61" name="直接连接符 60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2392447" y="4027240"/>
                <a:ext cx="0" cy="175615"/>
              </a:xfrm>
              <a:prstGeom prst="line">
                <a:avLst/>
              </a:prstGeom>
              <a:noFill/>
              <a:ln w="76200" cap="rnd" cmpd="sng" algn="ctr">
                <a:solidFill>
                  <a:srgbClr val="1AA3AA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" name="直接连接符 61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2908100" y="4027240"/>
                <a:ext cx="0" cy="175615"/>
              </a:xfrm>
              <a:prstGeom prst="line">
                <a:avLst/>
              </a:prstGeom>
              <a:noFill/>
              <a:ln w="76200" cap="rnd" cmpd="sng" algn="ctr">
                <a:solidFill>
                  <a:srgbClr val="1AA3AA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6" name="组合 95"/>
            <p:cNvGrpSpPr/>
            <p:nvPr/>
          </p:nvGrpSpPr>
          <p:grpSpPr>
            <a:xfrm>
              <a:off x="606" y="2734"/>
              <a:ext cx="3308" cy="2085"/>
              <a:chOff x="-1543" y="5100"/>
              <a:chExt cx="4719" cy="2974"/>
            </a:xfrm>
          </p:grpSpPr>
          <p:pic>
            <p:nvPicPr>
              <p:cNvPr id="22534" name="Picture 9"/>
              <p:cNvPicPr>
                <a:picLocks noChangeAspect="1"/>
              </p:cNvPicPr>
              <p:nvPr/>
            </p:nvPicPr>
            <p:blipFill>
              <a:blip r:embed="rId32"/>
              <a:srcRect l="6364" t="11111" r="9836" b="6671"/>
              <a:stretch>
                <a:fillRect/>
              </a:stretch>
            </p:blipFill>
            <p:spPr>
              <a:xfrm>
                <a:off x="813" y="6577"/>
                <a:ext cx="2363" cy="14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36" name="Picture 10" descr="D:\Documents\Tencent Files\25387593\FileRecv\zai\zai\QQ图片20161225183245.jpg"/>
              <p:cNvPicPr>
                <a:picLocks noChangeAspect="1"/>
              </p:cNvPicPr>
              <p:nvPr/>
            </p:nvPicPr>
            <p:blipFill>
              <a:blip r:embed="rId33"/>
              <a:srcRect b="11533"/>
              <a:stretch>
                <a:fillRect/>
              </a:stretch>
            </p:blipFill>
            <p:spPr>
              <a:xfrm>
                <a:off x="811" y="5100"/>
                <a:ext cx="2363" cy="14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37" name="Picture 11" descr="D:\Documents\Tencent Files\25387593\FileRecv\zai\zai\QQ图片20161225183253.jpg"/>
              <p:cNvPicPr>
                <a:picLocks noChangeAspect="1"/>
              </p:cNvPicPr>
              <p:nvPr/>
            </p:nvPicPr>
            <p:blipFill>
              <a:blip r:embed="rId34">
                <a:lum bright="20001" contrast="40000"/>
              </a:blip>
              <a:srcRect t="21693" r="6534" b="4255"/>
              <a:stretch>
                <a:fillRect/>
              </a:stretch>
            </p:blipFill>
            <p:spPr>
              <a:xfrm>
                <a:off x="-1543" y="6575"/>
                <a:ext cx="2338" cy="149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41" name="Picture 16" descr="C:\Users\Administrator\Desktop\杨\2016年工作片\重点工作\教学楼环境美化文化建设\EY6A7110.JPG"/>
              <p:cNvPicPr>
                <a:picLocks noChangeAspect="1"/>
              </p:cNvPicPr>
              <p:nvPr/>
            </p:nvPicPr>
            <p:blipFill>
              <a:blip r:embed="rId35"/>
              <a:srcRect l="12860"/>
              <a:stretch>
                <a:fillRect/>
              </a:stretch>
            </p:blipFill>
            <p:spPr>
              <a:xfrm>
                <a:off x="-1542" y="5100"/>
                <a:ext cx="2337" cy="145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8" name="组合 97"/>
            <p:cNvGrpSpPr/>
            <p:nvPr/>
          </p:nvGrpSpPr>
          <p:grpSpPr>
            <a:xfrm>
              <a:off x="4500" y="2729"/>
              <a:ext cx="3332" cy="2098"/>
              <a:chOff x="1574" y="9016"/>
              <a:chExt cx="5558" cy="3498"/>
            </a:xfrm>
          </p:grpSpPr>
          <p:pic>
            <p:nvPicPr>
              <p:cNvPr id="22539" name="Picture 13" descr="C:\Users\Administrator\Desktop\p12\QQ图片20161225121243.jpg"/>
              <p:cNvPicPr>
                <a:picLocks noChangeAspect="1"/>
              </p:cNvPicPr>
              <p:nvPr/>
            </p:nvPicPr>
            <p:blipFill>
              <a:blip r:embed="rId36"/>
              <a:srcRect r="5584" b="23038"/>
              <a:stretch>
                <a:fillRect/>
              </a:stretch>
            </p:blipFill>
            <p:spPr>
              <a:xfrm>
                <a:off x="1574" y="9016"/>
                <a:ext cx="2740" cy="170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40" name="Picture 14" descr="C:\Users\Administrator\Desktop\p12\EY6A7095.JPG"/>
              <p:cNvPicPr>
                <a:picLocks noChangeAspect="1"/>
              </p:cNvPicPr>
              <p:nvPr/>
            </p:nvPicPr>
            <p:blipFill>
              <a:blip r:embed="rId37"/>
              <a:srcRect b="6031"/>
              <a:stretch>
                <a:fillRect/>
              </a:stretch>
            </p:blipFill>
            <p:spPr>
              <a:xfrm>
                <a:off x="4382" y="10795"/>
                <a:ext cx="2750" cy="170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4" name="图片 93"/>
              <p:cNvPicPr>
                <a:picLocks noChangeAspect="1"/>
              </p:cNvPicPr>
              <p:nvPr/>
            </p:nvPicPr>
            <p:blipFill>
              <a:blip r:embed="rId38" cstate="print"/>
              <a:srcRect l="1510" t="2259" r="67610" b="68115"/>
              <a:stretch>
                <a:fillRect/>
              </a:stretch>
            </p:blipFill>
            <p:spPr>
              <a:xfrm>
                <a:off x="4382" y="9016"/>
                <a:ext cx="2740" cy="1705"/>
              </a:xfrm>
              <a:prstGeom prst="rect">
                <a:avLst/>
              </a:prstGeom>
            </p:spPr>
          </p:pic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38" cstate="print"/>
              <a:srcRect l="34295" t="67298" r="34712" b="2815"/>
              <a:stretch>
                <a:fillRect/>
              </a:stretch>
            </p:blipFill>
            <p:spPr>
              <a:xfrm>
                <a:off x="1574" y="10794"/>
                <a:ext cx="2740" cy="1720"/>
              </a:xfrm>
              <a:prstGeom prst="rect">
                <a:avLst/>
              </a:prstGeom>
            </p:spPr>
          </p:pic>
        </p:grpSp>
        <p:grpSp>
          <p:nvGrpSpPr>
            <p:cNvPr id="108" name="组合 107"/>
            <p:cNvGrpSpPr/>
            <p:nvPr/>
          </p:nvGrpSpPr>
          <p:grpSpPr>
            <a:xfrm>
              <a:off x="8401" y="2763"/>
              <a:ext cx="3126" cy="2065"/>
              <a:chOff x="9452" y="1009"/>
              <a:chExt cx="2631" cy="1737"/>
            </a:xfrm>
          </p:grpSpPr>
          <p:pic>
            <p:nvPicPr>
              <p:cNvPr id="103" name="图片 102" descr="6bc7d64fc3924ca9e8298b30ae5502d"/>
              <p:cNvPicPr>
                <a:picLocks noChangeAspect="1"/>
              </p:cNvPicPr>
              <p:nvPr/>
            </p:nvPicPr>
            <p:blipFill>
              <a:blip r:embed="rId39"/>
              <a:srcRect t="4865"/>
              <a:stretch>
                <a:fillRect/>
              </a:stretch>
            </p:blipFill>
            <p:spPr>
              <a:xfrm>
                <a:off x="9452" y="1009"/>
                <a:ext cx="1299" cy="853"/>
              </a:xfrm>
              <a:prstGeom prst="rect">
                <a:avLst/>
              </a:prstGeom>
            </p:spPr>
          </p:pic>
          <p:pic>
            <p:nvPicPr>
              <p:cNvPr id="104" name="图片 103" descr="bfd29d1079b8e0ea0cc2c0a91517d8d"/>
              <p:cNvPicPr>
                <a:picLocks noChangeAspect="1"/>
              </p:cNvPicPr>
              <p:nvPr/>
            </p:nvPicPr>
            <p:blipFill>
              <a:blip r:embed="rId40"/>
              <a:srcRect t="3682"/>
              <a:stretch>
                <a:fillRect/>
              </a:stretch>
            </p:blipFill>
            <p:spPr>
              <a:xfrm>
                <a:off x="10782" y="1892"/>
                <a:ext cx="1299" cy="853"/>
              </a:xfrm>
              <a:prstGeom prst="rect">
                <a:avLst/>
              </a:prstGeom>
            </p:spPr>
          </p:pic>
          <p:pic>
            <p:nvPicPr>
              <p:cNvPr id="105" name="图片 104" descr="图片 (6)"/>
              <p:cNvPicPr>
                <a:picLocks noChangeAspect="1"/>
              </p:cNvPicPr>
              <p:nvPr/>
            </p:nvPicPr>
            <p:blipFill>
              <a:blip r:embed="rId41"/>
              <a:srcRect t="10595"/>
              <a:stretch>
                <a:fillRect/>
              </a:stretch>
            </p:blipFill>
            <p:spPr>
              <a:xfrm>
                <a:off x="9452" y="1892"/>
                <a:ext cx="1299" cy="854"/>
              </a:xfrm>
              <a:prstGeom prst="rect">
                <a:avLst/>
              </a:prstGeom>
            </p:spPr>
          </p:pic>
          <p:pic>
            <p:nvPicPr>
              <p:cNvPr id="106" name="图片 105" descr="图片 (8)"/>
              <p:cNvPicPr>
                <a:picLocks noChangeAspect="1"/>
              </p:cNvPicPr>
              <p:nvPr/>
            </p:nvPicPr>
            <p:blipFill>
              <a:blip r:embed="rId42"/>
              <a:srcRect b="7831"/>
              <a:stretch>
                <a:fillRect/>
              </a:stretch>
            </p:blipFill>
            <p:spPr>
              <a:xfrm>
                <a:off x="10785" y="1009"/>
                <a:ext cx="1299" cy="853"/>
              </a:xfrm>
              <a:prstGeom prst="rect">
                <a:avLst/>
              </a:prstGeom>
            </p:spPr>
          </p:pic>
        </p:grpSp>
      </p:grpSp>
      <p:sp>
        <p:nvSpPr>
          <p:cNvPr id="10" name="ï$ḻiďê"/>
          <p:cNvSpPr txBox="1"/>
          <p:nvPr>
            <p:custDataLst>
              <p:tags r:id="rId43"/>
            </p:custDataLst>
          </p:nvPr>
        </p:nvSpPr>
        <p:spPr bwMode="auto">
          <a:xfrm>
            <a:off x="7843520" y="3061970"/>
            <a:ext cx="95377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 anchorCtr="0">
            <a:normAutofit fontScale="8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lvl="0" algn="ctr">
              <a:buSzPct val="25000"/>
              <a:defRPr/>
            </a:pPr>
            <a:r>
              <a:rPr lang="zh-CN" altLang="en-US" sz="1350" b="1" spc="120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第二教学楼</a:t>
            </a:r>
            <a:endParaRPr lang="zh-CN" altLang="en-US" sz="1350" b="1" spc="120">
              <a:solidFill>
                <a:srgbClr val="253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8796655" y="3105785"/>
            <a:ext cx="215900" cy="215900"/>
          </a:xfrm>
          <a:prstGeom prst="chevron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57530" y="290830"/>
            <a:ext cx="670560" cy="670560"/>
            <a:chOff x="652" y="458"/>
            <a:chExt cx="1056" cy="1056"/>
          </a:xfrm>
        </p:grpSpPr>
        <p:sp>
          <p:nvSpPr>
            <p:cNvPr id="3" name="菱形 2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37615" y="454025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98550" y="763270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979170" y="738505"/>
            <a:ext cx="770064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Work summary report of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the Publicity Department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in 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               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党委宣传部20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年度工作总结汇报</a:t>
            </a:r>
            <a:endParaRPr lang="zh-CN" altLang="en-US" sz="900" b="1">
              <a:solidFill>
                <a:schemeClr val="bg1">
                  <a:lumMod val="8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pic>
        <p:nvPicPr>
          <p:cNvPr id="19" name="图片 18" descr="豫北医学院标志组合横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57200" y="1070610"/>
            <a:ext cx="82975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2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输入文字</a:t>
            </a:r>
            <a:r>
              <a:rPr lang="en-US" alt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.....................................................................</a:t>
            </a:r>
            <a:endParaRPr lang="en-US" altLang="zh-CN" sz="10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87430" y="3827832"/>
            <a:ext cx="8139799" cy="316664"/>
            <a:chOff x="-1893" y="633"/>
            <a:chExt cx="22556" cy="878"/>
          </a:xfrm>
        </p:grpSpPr>
        <p:sp>
          <p:nvSpPr>
            <p:cNvPr id="16" name="弧形 15"/>
            <p:cNvSpPr/>
            <p:nvPr>
              <p:custDataLst>
                <p:tags r:id="rId1"/>
              </p:custDataLst>
            </p:nvPr>
          </p:nvSpPr>
          <p:spPr>
            <a:xfrm>
              <a:off x="7994" y="633"/>
              <a:ext cx="878" cy="878"/>
            </a:xfrm>
            <a:prstGeom prst="arc">
              <a:avLst>
                <a:gd name="adj1" fmla="val 5443411"/>
                <a:gd name="adj2" fmla="val 10945048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69A35B"/>
              </a:solidFill>
              <a:prstDash val="solid"/>
              <a:miter lim="800000"/>
              <a:headEnd type="oval"/>
              <a:tailEnd type="none"/>
            </a:ln>
            <a:effectLst/>
          </p:spPr>
          <p:txBody>
            <a:bodyPr wrap="square" lIns="68580" tIns="34290" rIns="68580" bIns="34290" anchor="ctr">
              <a:normAutofit fontScale="40000"/>
            </a:bodyPr>
            <a:lstStyle/>
            <a:p>
              <a:pPr algn="ctr"/>
              <a:endParaRPr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>
              <p:custDataLst>
                <p:tags r:id="rId2"/>
              </p:custDataLst>
            </p:nvPr>
          </p:nvSpPr>
          <p:spPr>
            <a:xfrm>
              <a:off x="7996" y="633"/>
              <a:ext cx="878" cy="878"/>
            </a:xfrm>
            <a:prstGeom prst="arc">
              <a:avLst>
                <a:gd name="adj1" fmla="val 16383431"/>
                <a:gd name="adj2" fmla="val 2159500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69A35B"/>
              </a:solidFill>
              <a:prstDash val="solid"/>
              <a:miter lim="800000"/>
              <a:headEnd type="oval"/>
              <a:tailEnd type="none"/>
            </a:ln>
            <a:effectLst/>
          </p:spPr>
          <p:txBody>
            <a:bodyPr wrap="square" lIns="68580" tIns="34290" rIns="68580" bIns="34290" anchor="ctr">
              <a:normAutofit fontScale="40000"/>
            </a:bodyPr>
            <a:lstStyle/>
            <a:p>
              <a:pPr algn="ctr"/>
              <a:endParaRPr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3"/>
              </p:custDataLst>
            </p:nvPr>
          </p:nvCxnSpPr>
          <p:spPr>
            <a:xfrm>
              <a:off x="-1893" y="1071"/>
              <a:ext cx="9887" cy="0"/>
            </a:xfrm>
            <a:prstGeom prst="line">
              <a:avLst/>
            </a:prstGeom>
            <a:noFill/>
            <a:ln w="28575" cap="flat" cmpd="sng" algn="ctr">
              <a:solidFill>
                <a:srgbClr val="69A35B"/>
              </a:solidFill>
              <a:prstDash val="solid"/>
              <a:miter lim="800000"/>
            </a:ln>
            <a:effectLst/>
          </p:spPr>
        </p:cxnSp>
        <p:cxnSp>
          <p:nvCxnSpPr>
            <p:cNvPr id="20" name="直接连接符 19"/>
            <p:cNvCxnSpPr/>
            <p:nvPr>
              <p:custDataLst>
                <p:tags r:id="rId4"/>
              </p:custDataLst>
            </p:nvPr>
          </p:nvCxnSpPr>
          <p:spPr>
            <a:xfrm>
              <a:off x="8872" y="1072"/>
              <a:ext cx="11791" cy="0"/>
            </a:xfrm>
            <a:prstGeom prst="line">
              <a:avLst/>
            </a:prstGeom>
            <a:noFill/>
            <a:ln w="28575" cap="flat" cmpd="sng" algn="ctr">
              <a:solidFill>
                <a:srgbClr val="69A35B"/>
              </a:solidFill>
              <a:prstDash val="solid"/>
              <a:miter lim="800000"/>
            </a:ln>
            <a:effectLst/>
          </p:spPr>
        </p:cxnSp>
      </p:grpSp>
      <p:sp>
        <p:nvSpPr>
          <p:cNvPr id="37" name="矩形 36"/>
          <p:cNvSpPr/>
          <p:nvPr/>
        </p:nvSpPr>
        <p:spPr>
          <a:xfrm>
            <a:off x="705485" y="2710815"/>
            <a:ext cx="370840" cy="1206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75385" y="2030095"/>
            <a:ext cx="370840" cy="1887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alt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17980" y="2883535"/>
            <a:ext cx="370840" cy="10337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</a:t>
            </a:r>
            <a:endParaRPr 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060575" y="2477770"/>
            <a:ext cx="370840" cy="1439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503170" y="2884170"/>
            <a:ext cx="370840" cy="10331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45765" y="2477135"/>
            <a:ext cx="370840" cy="14389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388360" y="2477135"/>
            <a:ext cx="370840" cy="1439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826895" y="4055110"/>
            <a:ext cx="7924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输入文字</a:t>
            </a:r>
            <a:endParaRPr lang="zh-CN" altLang="en-US" sz="1200" dirty="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623435" y="2711450"/>
            <a:ext cx="370840" cy="1206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093335" y="1719580"/>
            <a:ext cx="370840" cy="21983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535930" y="2478405"/>
            <a:ext cx="370840" cy="1439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zh-CN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978525" y="2884805"/>
            <a:ext cx="370840" cy="10331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421120" y="3065145"/>
            <a:ext cx="370840" cy="852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862445" y="2711450"/>
            <a:ext cx="370840" cy="1206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228080" y="4055745"/>
            <a:ext cx="7924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输入文字</a:t>
            </a:r>
            <a:endParaRPr lang="zh-CN" altLang="en-US" sz="1200" dirty="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190230" y="2711450"/>
            <a:ext cx="370840" cy="1206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305040" y="3063240"/>
            <a:ext cx="370840" cy="852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747635" y="3063240"/>
            <a:ext cx="370840" cy="8528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kern="100" dirty="0">
                <a:solidFill>
                  <a:srgbClr val="253B6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输入文字</a:t>
            </a:r>
            <a:endParaRPr lang="zh-CN" altLang="en-US" sz="1400" kern="100" dirty="0">
              <a:solidFill>
                <a:srgbClr val="253B6B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7530" y="290830"/>
            <a:ext cx="670560" cy="670560"/>
            <a:chOff x="652" y="458"/>
            <a:chExt cx="1056" cy="1056"/>
          </a:xfrm>
        </p:grpSpPr>
        <p:sp>
          <p:nvSpPr>
            <p:cNvPr id="17" name="菱形 16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" name="菱形 21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37615" y="454025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098550" y="763270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7308215" y="469265"/>
            <a:ext cx="16630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豫北医学院标志组合横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79170" y="738505"/>
            <a:ext cx="770064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Work summary report of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the Publicity Department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in 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               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党委宣传部20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年度工作总结汇报</a:t>
            </a:r>
            <a:endParaRPr lang="zh-CN" altLang="en-US" sz="900" b="1">
              <a:solidFill>
                <a:schemeClr val="bg1">
                  <a:lumMod val="8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1070610"/>
            <a:ext cx="82975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2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输入文字</a:t>
            </a:r>
            <a:r>
              <a:rPr lang="en-US" alt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.....................................................................</a:t>
            </a:r>
            <a:endParaRPr lang="en-US" altLang="zh-CN" sz="10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7200" y="1906270"/>
            <a:ext cx="8296910" cy="2593975"/>
            <a:chOff x="1587" y="3680"/>
            <a:chExt cx="11763" cy="367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7" y="3680"/>
              <a:ext cx="5320" cy="3677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7472" y="3680"/>
              <a:ext cx="5879" cy="3677"/>
              <a:chOff x="6455" y="3793"/>
              <a:chExt cx="5879" cy="3677"/>
            </a:xfrm>
          </p:grpSpPr>
          <p:pic>
            <p:nvPicPr>
              <p:cNvPr id="17" name="图片 16" descr="placingpictureplaceholder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rcRect t="250"/>
              <a:stretch>
                <a:fillRect/>
              </a:stretch>
            </p:blipFill>
            <p:spPr>
              <a:xfrm>
                <a:off x="9188" y="3793"/>
                <a:ext cx="3146" cy="3200"/>
              </a:xfrm>
              <a:prstGeom prst="rect">
                <a:avLst/>
              </a:prstGeom>
            </p:spPr>
          </p:pic>
          <p:pic>
            <p:nvPicPr>
              <p:cNvPr id="15" name="图片 14" descr="placingpictureplaceholder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6455" y="5650"/>
                <a:ext cx="2733" cy="1820"/>
              </a:xfrm>
              <a:prstGeom prst="rect">
                <a:avLst/>
              </a:prstGeom>
            </p:spPr>
          </p:pic>
          <p:pic>
            <p:nvPicPr>
              <p:cNvPr id="22" name="图片 21" descr="placingpictureplaceholder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6455" y="3800"/>
                <a:ext cx="2733" cy="1840"/>
              </a:xfrm>
              <a:prstGeom prst="rect">
                <a:avLst/>
              </a:prstGeom>
            </p:spPr>
          </p:pic>
          <p:pic>
            <p:nvPicPr>
              <p:cNvPr id="23" name="图片 22" descr="06a5b8495f2dd210f9d9aaf82b57db1"/>
              <p:cNvPicPr>
                <a:picLocks noChangeAspect="1"/>
              </p:cNvPicPr>
              <p:nvPr/>
            </p:nvPicPr>
            <p:blipFill>
              <a:blip r:embed="rId8"/>
              <a:srcRect t="3969"/>
              <a:stretch>
                <a:fillRect/>
              </a:stretch>
            </p:blipFill>
            <p:spPr>
              <a:xfrm>
                <a:off x="9223" y="5391"/>
                <a:ext cx="1526" cy="2079"/>
              </a:xfrm>
              <a:prstGeom prst="rect">
                <a:avLst/>
              </a:prstGeom>
            </p:spPr>
          </p:pic>
          <p:pic>
            <p:nvPicPr>
              <p:cNvPr id="6" name="图片 5" descr="3eb078de69a88267a906a4f86bd25b4"/>
              <p:cNvPicPr>
                <a:picLocks noChangeAspect="1"/>
              </p:cNvPicPr>
              <p:nvPr/>
            </p:nvPicPr>
            <p:blipFill>
              <a:blip r:embed="rId9"/>
              <a:srcRect l="7250" t="4365"/>
              <a:stretch>
                <a:fillRect/>
              </a:stretch>
            </p:blipFill>
            <p:spPr>
              <a:xfrm>
                <a:off x="10782" y="5392"/>
                <a:ext cx="1511" cy="2078"/>
              </a:xfrm>
              <a:prstGeom prst="rect">
                <a:avLst/>
              </a:prstGeom>
            </p:spPr>
          </p:pic>
        </p:grpSp>
        <p:sp>
          <p:nvSpPr>
            <p:cNvPr id="12" name="矩形 11"/>
            <p:cNvSpPr/>
            <p:nvPr/>
          </p:nvSpPr>
          <p:spPr>
            <a:xfrm>
              <a:off x="6905" y="3687"/>
              <a:ext cx="567" cy="36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rgbClr val="063672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57200" y="1070610"/>
            <a:ext cx="82975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2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输入文字（以下插入图片并排版）</a:t>
            </a:r>
            <a:r>
              <a:rPr lang="en-US" alt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.....................................................................</a:t>
            </a:r>
            <a:endParaRPr lang="en-US" altLang="zh-CN" sz="10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7530" y="290830"/>
            <a:ext cx="670560" cy="670560"/>
            <a:chOff x="652" y="458"/>
            <a:chExt cx="1056" cy="1056"/>
          </a:xfrm>
        </p:grpSpPr>
        <p:sp>
          <p:nvSpPr>
            <p:cNvPr id="21" name="菱形 20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237615" y="454025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098550" y="763270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7308215" y="469265"/>
            <a:ext cx="16630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豫北医学院标志组合横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9170" y="738505"/>
            <a:ext cx="770064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Work summary report of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the Publicity Department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in 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               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党委宣传部20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年度工作总结汇报</a:t>
            </a:r>
            <a:endParaRPr lang="zh-CN" altLang="en-US" sz="900" b="1">
              <a:solidFill>
                <a:schemeClr val="bg1">
                  <a:lumMod val="8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>
            <p:custDataLst>
              <p:tags r:id="rId1"/>
            </p:custDataLst>
          </p:nvPr>
        </p:nvSpPr>
        <p:spPr>
          <a:xfrm>
            <a:off x="5960708" y="-1494790"/>
            <a:ext cx="328753" cy="173218"/>
          </a:xfrm>
          <a:prstGeom prst="rect">
            <a:avLst/>
          </a:prstGeom>
          <a:noFill/>
        </p:spPr>
        <p:txBody>
          <a:bodyPr wrap="square" lIns="68580" tIns="35100" rIns="68580" bIns="34290" anchor="ctr" anchorCtr="0">
            <a:normAutofit fontScale="3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sz="1050" b="1" spc="15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8695" y="-1494790"/>
            <a:ext cx="40894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羲和书院入口景观改造项目、精诚书院入口改造项目、崇德书院功能区提升项目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5368925" y="-1494790"/>
            <a:ext cx="1877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需要有图片，让学生助理去拍</a:t>
            </a:r>
            <a:endParaRPr lang="zh-CN" altLang="en-US" b="1">
              <a:solidFill>
                <a:srgbClr val="253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686777" y="4079495"/>
            <a:ext cx="2160000" cy="0"/>
          </a:xfrm>
          <a:prstGeom prst="line">
            <a:avLst/>
          </a:prstGeom>
          <a:noFill/>
          <a:ln w="127000" cap="rnd" cmpd="sng" algn="ctr">
            <a:solidFill>
              <a:srgbClr val="1F74AD"/>
            </a:solidFill>
            <a:prstDash val="solid"/>
            <a:miter lim="800000"/>
          </a:ln>
          <a:effectLst/>
        </p:spPr>
      </p:cxn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895985" y="1805940"/>
            <a:ext cx="1525270" cy="392430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rmAutofit fontScale="70000"/>
          </a:bodyPr>
          <a:lstStyle/>
          <a:p>
            <a:r>
              <a:rPr lang="en-US" altLang="zh-CN" sz="2100" b="1">
                <a:solidFill>
                  <a:srgbClr val="1F74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XXXX-XXXX</a:t>
            </a:r>
            <a:r>
              <a:rPr lang="zh-CN" altLang="en-US" sz="2100" b="1">
                <a:solidFill>
                  <a:srgbClr val="1F74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endParaRPr lang="zh-CN" altLang="en-US" sz="2100" b="1">
              <a:solidFill>
                <a:srgbClr val="1F74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椭圆 28"/>
          <p:cNvSpPr/>
          <p:nvPr>
            <p:custDataLst>
              <p:tags r:id="rId4"/>
            </p:custDataLst>
          </p:nvPr>
        </p:nvSpPr>
        <p:spPr>
          <a:xfrm>
            <a:off x="591234" y="3942790"/>
            <a:ext cx="273368" cy="273368"/>
          </a:xfrm>
          <a:prstGeom prst="ellipse">
            <a:avLst/>
          </a:prstGeom>
          <a:solidFill>
            <a:sysClr val="window" lastClr="FFFFFF"/>
          </a:solidFill>
          <a:ln w="101600" cap="flat" cmpd="sng" algn="ctr">
            <a:solidFill>
              <a:srgbClr val="1F74A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>
            <a:off x="727917" y="2090654"/>
            <a:ext cx="0" cy="1840706"/>
          </a:xfrm>
          <a:prstGeom prst="line">
            <a:avLst/>
          </a:prstGeom>
          <a:noFill/>
          <a:ln w="6350" cap="flat" cmpd="sng" algn="ctr">
            <a:solidFill>
              <a:srgbClr val="1F74AD"/>
            </a:solidFill>
            <a:prstDash val="solid"/>
            <a:miter lim="800000"/>
          </a:ln>
          <a:effectLst/>
        </p:spPr>
      </p:cxnSp>
      <p:sp>
        <p:nvSpPr>
          <p:cNvPr id="5" name="泪滴形 4"/>
          <p:cNvSpPr/>
          <p:nvPr>
            <p:custDataLst>
              <p:tags r:id="rId6"/>
            </p:custDataLst>
          </p:nvPr>
        </p:nvSpPr>
        <p:spPr>
          <a:xfrm rot="8100000">
            <a:off x="668386" y="1946826"/>
            <a:ext cx="119539" cy="119539"/>
          </a:xfrm>
          <a:prstGeom prst="teardrop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ï$ḻiďê"/>
          <p:cNvSpPr txBox="1"/>
          <p:nvPr>
            <p:custDataLst>
              <p:tags r:id="rId7"/>
            </p:custDataLst>
          </p:nvPr>
        </p:nvSpPr>
        <p:spPr bwMode="auto">
          <a:xfrm>
            <a:off x="895985" y="2272030"/>
            <a:ext cx="1739265" cy="2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lvl="0" defTabSz="913765">
              <a:buSzPct val="25000"/>
              <a:defRPr/>
            </a:pPr>
            <a:r>
              <a:rPr lang="zh-CN" altLang="en-US" sz="1350" b="1" spc="12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输入文字</a:t>
            </a:r>
            <a:endParaRPr lang="zh-CN" altLang="en-US" sz="1350" b="1" spc="12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8"/>
            </p:custDataLst>
          </p:nvPr>
        </p:nvCxnSpPr>
        <p:spPr>
          <a:xfrm>
            <a:off x="2877527" y="4080361"/>
            <a:ext cx="2160000" cy="0"/>
          </a:xfrm>
          <a:prstGeom prst="line">
            <a:avLst/>
          </a:prstGeom>
          <a:noFill/>
          <a:ln w="127000" cap="rnd" cmpd="sng" algn="ctr">
            <a:solidFill>
              <a:srgbClr val="3498DB"/>
            </a:solidFill>
            <a:prstDash val="solid"/>
            <a:miter lim="800000"/>
          </a:ln>
          <a:effectLst/>
        </p:spPr>
      </p:cxnSp>
      <p:sp>
        <p:nvSpPr>
          <p:cNvPr id="20" name="椭圆 19"/>
          <p:cNvSpPr/>
          <p:nvPr>
            <p:custDataLst>
              <p:tags r:id="rId9"/>
            </p:custDataLst>
          </p:nvPr>
        </p:nvSpPr>
        <p:spPr>
          <a:xfrm>
            <a:off x="2781984" y="3943656"/>
            <a:ext cx="273368" cy="273368"/>
          </a:xfrm>
          <a:prstGeom prst="ellipse">
            <a:avLst/>
          </a:prstGeom>
          <a:solidFill>
            <a:sysClr val="window" lastClr="FFFFFF"/>
          </a:solidFill>
          <a:ln w="101600" cap="flat" cmpd="sng" algn="ctr">
            <a:solidFill>
              <a:srgbClr val="3498D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21" name="直接连接符 20"/>
          <p:cNvCxnSpPr/>
          <p:nvPr>
            <p:custDataLst>
              <p:tags r:id="rId10"/>
            </p:custDataLst>
          </p:nvPr>
        </p:nvCxnSpPr>
        <p:spPr>
          <a:xfrm>
            <a:off x="2918667" y="2091520"/>
            <a:ext cx="0" cy="1840706"/>
          </a:xfrm>
          <a:prstGeom prst="line">
            <a:avLst/>
          </a:prstGeom>
          <a:noFill/>
          <a:ln w="6350" cap="flat" cmpd="sng" algn="ctr">
            <a:solidFill>
              <a:srgbClr val="3498DB"/>
            </a:solidFill>
            <a:prstDash val="solid"/>
            <a:miter lim="800000"/>
          </a:ln>
          <a:effectLst/>
        </p:spPr>
      </p:cxnSp>
      <p:sp>
        <p:nvSpPr>
          <p:cNvPr id="7" name="泪滴形 6"/>
          <p:cNvSpPr/>
          <p:nvPr>
            <p:custDataLst>
              <p:tags r:id="rId11"/>
            </p:custDataLst>
          </p:nvPr>
        </p:nvSpPr>
        <p:spPr>
          <a:xfrm rot="8100000">
            <a:off x="2859136" y="1947693"/>
            <a:ext cx="119539" cy="119539"/>
          </a:xfrm>
          <a:prstGeom prst="teardrop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9" name="直接连接符 8"/>
          <p:cNvCxnSpPr/>
          <p:nvPr>
            <p:custDataLst>
              <p:tags r:id="rId12"/>
            </p:custDataLst>
          </p:nvPr>
        </p:nvCxnSpPr>
        <p:spPr>
          <a:xfrm>
            <a:off x="5074285" y="4080361"/>
            <a:ext cx="3495675" cy="0"/>
          </a:xfrm>
          <a:prstGeom prst="line">
            <a:avLst/>
          </a:prstGeom>
          <a:noFill/>
          <a:ln w="127000" cap="rnd" cmpd="sng" algn="ctr">
            <a:solidFill>
              <a:srgbClr val="1AA3AA"/>
            </a:solidFill>
            <a:prstDash val="solid"/>
            <a:miter lim="800000"/>
          </a:ln>
          <a:effectLst/>
        </p:spPr>
      </p:cxn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>
            <a:off x="5882156" y="3943656"/>
            <a:ext cx="273368" cy="273368"/>
          </a:xfrm>
          <a:prstGeom prst="ellipse">
            <a:avLst/>
          </a:prstGeom>
          <a:solidFill>
            <a:sysClr val="window" lastClr="FFFFFF"/>
          </a:solidFill>
          <a:ln w="101600" cap="flat" cmpd="sng" algn="ctr">
            <a:solidFill>
              <a:srgbClr val="1AA3A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37" name="直接连接符 36"/>
          <p:cNvCxnSpPr/>
          <p:nvPr>
            <p:custDataLst>
              <p:tags r:id="rId14"/>
            </p:custDataLst>
          </p:nvPr>
        </p:nvCxnSpPr>
        <p:spPr>
          <a:xfrm>
            <a:off x="6018840" y="2091520"/>
            <a:ext cx="0" cy="1840706"/>
          </a:xfrm>
          <a:prstGeom prst="line">
            <a:avLst/>
          </a:prstGeom>
          <a:noFill/>
          <a:ln w="6350" cap="flat" cmpd="sng" algn="ctr">
            <a:solidFill>
              <a:srgbClr val="1AA3AA"/>
            </a:solidFill>
            <a:prstDash val="solid"/>
            <a:miter lim="800000"/>
          </a:ln>
          <a:effectLst/>
        </p:spPr>
      </p:cxnSp>
      <p:sp>
        <p:nvSpPr>
          <p:cNvPr id="38" name="泪滴形 37"/>
          <p:cNvSpPr/>
          <p:nvPr>
            <p:custDataLst>
              <p:tags r:id="rId15"/>
            </p:custDataLst>
          </p:nvPr>
        </p:nvSpPr>
        <p:spPr>
          <a:xfrm rot="8100000">
            <a:off x="5959309" y="1947693"/>
            <a:ext cx="119539" cy="119539"/>
          </a:xfrm>
          <a:prstGeom prst="teardrop">
            <a:avLst/>
          </a:pr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文本框 13"/>
          <p:cNvSpPr txBox="1"/>
          <p:nvPr/>
        </p:nvSpPr>
        <p:spPr>
          <a:xfrm>
            <a:off x="895985" y="2599055"/>
            <a:ext cx="1917065" cy="1211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40000"/>
              </a:lnSpc>
              <a:buClrTx/>
              <a:buSzTx/>
              <a:buFontTx/>
            </a:pPr>
            <a:r>
              <a:rPr lang="en-US" altLang="zh-CN" sz="12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</a:t>
            </a:r>
            <a:r>
              <a:rPr lang="zh-CN" altLang="en-US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输入文字</a:t>
            </a:r>
            <a:endParaRPr lang="zh-CN" altLang="en-US" sz="1000" spc="15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l" fontAlgn="auto">
              <a:lnSpc>
                <a:spcPct val="140000"/>
              </a:lnSpc>
              <a:buClrTx/>
              <a:buSzTx/>
              <a:buFontTx/>
            </a:pPr>
            <a:r>
              <a:rPr lang="en-US" altLang="zh-CN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........................................................................</a:t>
            </a:r>
            <a:endParaRPr lang="zh-CN" altLang="en-US" sz="10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3087370" y="1811020"/>
            <a:ext cx="1336675" cy="392430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rmAutofit/>
          </a:bodyPr>
          <a:lstStyle/>
          <a:p>
            <a:r>
              <a:rPr lang="en-US" altLang="zh-CN" sz="1900" b="1">
                <a:solidFill>
                  <a:srgbClr val="1F74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zh-CN" altLang="en-US" sz="1900" b="1">
                <a:solidFill>
                  <a:srgbClr val="1F74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endParaRPr lang="zh-CN" altLang="en-US" sz="1900" b="1">
              <a:solidFill>
                <a:srgbClr val="1F74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ï$ḻiďê"/>
          <p:cNvSpPr txBox="1"/>
          <p:nvPr>
            <p:custDataLst>
              <p:tags r:id="rId17"/>
            </p:custDataLst>
          </p:nvPr>
        </p:nvSpPr>
        <p:spPr bwMode="auto">
          <a:xfrm>
            <a:off x="2983865" y="2273300"/>
            <a:ext cx="2114550" cy="2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lvl="0" defTabSz="913765">
              <a:buSzPct val="25000"/>
              <a:defRPr/>
            </a:pPr>
            <a:r>
              <a:rPr lang="zh-CN" altLang="zh-CN" sz="1350" b="1" spc="12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输入文字</a:t>
            </a:r>
            <a:endParaRPr lang="zh-CN" altLang="zh-CN" sz="1350" b="1" spc="12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83865" y="2642235"/>
            <a:ext cx="29768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40000"/>
              </a:lnSpc>
              <a:buClrTx/>
              <a:buSzTx/>
              <a:buFontTx/>
            </a:pPr>
            <a:r>
              <a:rPr lang="en-US" altLang="zh-CN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</a:t>
            </a:r>
            <a:r>
              <a:rPr lang="zh-CN" altLang="en-US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输入文字</a:t>
            </a:r>
            <a:endParaRPr lang="zh-CN" altLang="en-US" sz="1000" spc="15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l" fontAlgn="auto">
              <a:lnSpc>
                <a:spcPct val="140000"/>
              </a:lnSpc>
              <a:buClrTx/>
              <a:buSzTx/>
              <a:buFontTx/>
            </a:pPr>
            <a:r>
              <a:rPr lang="en-US" altLang="zh-CN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........................................................................</a:t>
            </a:r>
            <a:endParaRPr lang="zh-CN" altLang="en-US" sz="1000" spc="15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>
          <a:xfrm>
            <a:off x="6155690" y="1805940"/>
            <a:ext cx="1336675" cy="392430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rmAutofit/>
          </a:bodyPr>
          <a:lstStyle/>
          <a:p>
            <a:r>
              <a:rPr lang="en-US" altLang="zh-CN" sz="1900" b="1">
                <a:solidFill>
                  <a:srgbClr val="1F74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zh-CN" altLang="en-US" sz="1900" b="1">
                <a:solidFill>
                  <a:srgbClr val="1F74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endParaRPr lang="zh-CN" altLang="en-US" sz="1900" b="1">
              <a:solidFill>
                <a:srgbClr val="1F74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ï$ḻiďê"/>
          <p:cNvSpPr txBox="1"/>
          <p:nvPr>
            <p:custDataLst>
              <p:tags r:id="rId19"/>
            </p:custDataLst>
          </p:nvPr>
        </p:nvSpPr>
        <p:spPr bwMode="auto">
          <a:xfrm>
            <a:off x="6103620" y="2272030"/>
            <a:ext cx="2453640" cy="2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lvl="0" defTabSz="913765">
              <a:buSzPct val="25000"/>
              <a:defRPr/>
            </a:pPr>
            <a:r>
              <a:rPr lang="zh-CN" altLang="en-US" sz="1350" b="1" spc="12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输入文字</a:t>
            </a:r>
            <a:endParaRPr lang="zh-CN" altLang="en-US" sz="1350" b="1" spc="12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083935" y="2642235"/>
            <a:ext cx="25241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auto">
              <a:lnSpc>
                <a:spcPct val="140000"/>
              </a:lnSpc>
              <a:buClrTx/>
              <a:buSzTx/>
              <a:buFontTx/>
            </a:pPr>
            <a:r>
              <a:rPr lang="en-US" altLang="zh-CN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</a:t>
            </a:r>
            <a:r>
              <a:rPr lang="zh-CN" altLang="en-US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输入文字</a:t>
            </a:r>
            <a:endParaRPr lang="zh-CN" altLang="en-US" sz="1000" spc="15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l" fontAlgn="auto">
              <a:lnSpc>
                <a:spcPct val="140000"/>
              </a:lnSpc>
              <a:buClrTx/>
              <a:buSzTx/>
              <a:buFontTx/>
            </a:pPr>
            <a:r>
              <a:rPr lang="en-US" altLang="zh-CN" sz="10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........................................................................</a:t>
            </a:r>
            <a:endParaRPr lang="en-US" altLang="zh-CN" sz="1000" spc="15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7530" y="290830"/>
            <a:ext cx="670560" cy="670560"/>
            <a:chOff x="652" y="458"/>
            <a:chExt cx="1056" cy="1056"/>
          </a:xfrm>
        </p:grpSpPr>
        <p:sp>
          <p:nvSpPr>
            <p:cNvPr id="3" name="菱形 2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四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37615" y="454025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98550" y="763270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7308215" y="469265"/>
            <a:ext cx="16630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豫北医学院标志组合横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9170" y="738505"/>
            <a:ext cx="770064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Work summary report of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the Publicity Department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in 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               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党委宣传部20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年度工作总结汇报</a:t>
            </a:r>
            <a:endParaRPr lang="zh-CN" altLang="en-US" sz="900" b="1">
              <a:solidFill>
                <a:schemeClr val="bg1">
                  <a:lumMod val="8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7200" y="1070610"/>
            <a:ext cx="82975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200" spc="1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输入文字</a:t>
            </a:r>
            <a:r>
              <a:rPr lang="en-US" altLang="zh-CN" sz="10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.....................................................................</a:t>
            </a:r>
            <a:endParaRPr lang="en-US" altLang="zh-CN" sz="10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>
            <p:custDataLst>
              <p:tags r:id="rId1"/>
            </p:custDataLst>
          </p:nvPr>
        </p:nvSpPr>
        <p:spPr>
          <a:xfrm>
            <a:off x="5960708" y="-1494790"/>
            <a:ext cx="328753" cy="173218"/>
          </a:xfrm>
          <a:prstGeom prst="rect">
            <a:avLst/>
          </a:prstGeom>
          <a:noFill/>
        </p:spPr>
        <p:txBody>
          <a:bodyPr wrap="square" lIns="68580" tIns="35100" rIns="68580" bIns="34290" anchor="ctr" anchorCtr="0">
            <a:normAutofit fontScale="3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sz="1050" b="1" spc="15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8695" y="-1494790"/>
            <a:ext cx="40894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羲和书院入口景观改造项目、精诚书院入口改造项目、崇德书院功能区提升项目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5368925" y="-1494790"/>
            <a:ext cx="1877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需要有图片，让学生助理去拍</a:t>
            </a:r>
            <a:endParaRPr lang="zh-CN" altLang="en-US" b="1">
              <a:solidFill>
                <a:srgbClr val="253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7530" y="290830"/>
            <a:ext cx="670560" cy="670560"/>
            <a:chOff x="652" y="458"/>
            <a:chExt cx="1056" cy="1056"/>
          </a:xfrm>
        </p:grpSpPr>
        <p:sp>
          <p:nvSpPr>
            <p:cNvPr id="3" name="菱形 2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五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37615" y="454025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98550" y="763270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7308215" y="469265"/>
            <a:ext cx="16630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豫北医学院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9170" y="738505"/>
            <a:ext cx="770064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Work summary report of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the Publicity Department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in 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               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党委宣传部20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年度工作总结汇报</a:t>
            </a:r>
            <a:endParaRPr lang="zh-CN" altLang="en-US" sz="900" b="1">
              <a:solidFill>
                <a:schemeClr val="bg1">
                  <a:lumMod val="8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23215" y="1059815"/>
          <a:ext cx="8513445" cy="38023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17040"/>
                <a:gridCol w="963295"/>
                <a:gridCol w="1093470"/>
                <a:gridCol w="988695"/>
                <a:gridCol w="823595"/>
                <a:gridCol w="1101090"/>
                <a:gridCol w="983615"/>
                <a:gridCol w="842645"/>
              </a:tblGrid>
              <a:tr h="316865"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</a:t>
                      </a:r>
                      <a:r>
                        <a:rPr lang="en-US" altLang="zh-CN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指标项目</a:t>
                      </a:r>
                      <a:endParaRPr lang="zh-CN" sz="9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院部名称</a:t>
                      </a:r>
                      <a:endParaRPr lang="zh-CN" sz="9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铭墙、铭牌建设</a:t>
                      </a:r>
                      <a:endParaRPr lang="zh-CN" sz="9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走廊特色文化建设</a:t>
                      </a:r>
                      <a:endParaRPr lang="zh-CN" altLang="en-US" sz="9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办公室</a:t>
                      </a:r>
                      <a:r>
                        <a:rPr 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文化建设</a:t>
                      </a:r>
                      <a:endParaRPr lang="zh-CN" sz="9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制度文化建设</a:t>
                      </a:r>
                      <a:endParaRPr lang="zh-CN" sz="9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文化设施管理维护</a:t>
                      </a:r>
                      <a:endParaRPr lang="zh-CN" altLang="en-US" sz="9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Arial" panose="020B0604020202020204" pitchFamily="34" charset="0"/>
                        </a:rPr>
                        <a:t>规范VI、MI应用</a:t>
                      </a:r>
                      <a:endParaRPr lang="zh-CN" altLang="en-US" sz="9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创建文明校园</a:t>
                      </a:r>
                      <a:endParaRPr lang="zh-CN" altLang="en-US" sz="9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临床学院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临时性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基础医学院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文化设施丢失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护理学院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医学工程学院</a:t>
                      </a:r>
                      <a:endParaRPr lang="zh-CN" alt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康复学院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生命科学技术学院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9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文化设施丢失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光明眼科学院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口腔技术学院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2733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健康管理学院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药学院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文化设施丢失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生物与基础医学实验教学中心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文化设施丢失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医学检验学院</a:t>
                      </a:r>
                      <a:endParaRPr lang="zh-CN" altLang="en-US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未开展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医学影像学院</a:t>
                      </a:r>
                      <a:endParaRPr lang="zh-CN" altLang="en-US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思想政治理论课教学部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外语部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未开展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9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体育部</a:t>
                      </a:r>
                      <a:endParaRPr lang="zh-CN" sz="9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未开展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  <a:endParaRPr lang="zh-CN" alt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1" name="直接连接符 30"/>
          <p:cNvCxnSpPr/>
          <p:nvPr/>
        </p:nvCxnSpPr>
        <p:spPr>
          <a:xfrm>
            <a:off x="323215" y="1059815"/>
            <a:ext cx="1728470" cy="2882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/>
          <p:cNvSpPr txBox="1"/>
          <p:nvPr>
            <p:custDataLst>
              <p:tags r:id="rId2"/>
            </p:custDataLst>
          </p:nvPr>
        </p:nvSpPr>
        <p:spPr>
          <a:xfrm>
            <a:off x="5960708" y="-1494790"/>
            <a:ext cx="328753" cy="173218"/>
          </a:xfrm>
          <a:prstGeom prst="rect">
            <a:avLst/>
          </a:prstGeom>
          <a:noFill/>
        </p:spPr>
        <p:txBody>
          <a:bodyPr wrap="square" lIns="68580" tIns="35100" rIns="68580" bIns="34290" anchor="ctr" anchorCtr="0">
            <a:normAutofit fontScale="3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sz="1050" b="1" spc="15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8695" y="-1494790"/>
            <a:ext cx="40894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羲和书院入口景观改造项目、精诚书院入口改造项目、崇德书院功能区提升项目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5368925" y="-1494790"/>
            <a:ext cx="1877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>
                <a:solidFill>
                  <a:srgbClr val="253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需要有图片，让学生助理去拍</a:t>
            </a:r>
            <a:endParaRPr lang="zh-CN" altLang="en-US" b="1">
              <a:solidFill>
                <a:srgbClr val="253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7530" y="290830"/>
            <a:ext cx="670560" cy="670560"/>
            <a:chOff x="652" y="458"/>
            <a:chExt cx="1056" cy="1056"/>
          </a:xfrm>
        </p:grpSpPr>
        <p:sp>
          <p:nvSpPr>
            <p:cNvPr id="3" name="菱形 2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六</a:t>
              </a:r>
              <a:endParaRPr lang="zh-CN" altLang="en-US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37615" y="454025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  <a:endParaRPr lang="zh-CN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98550" y="763270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2" name="文本框 21"/>
          <p:cNvSpPr txBox="1"/>
          <p:nvPr/>
        </p:nvSpPr>
        <p:spPr>
          <a:xfrm>
            <a:off x="7308215" y="469265"/>
            <a:ext cx="16630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r>
              <a:rPr lang="zh-CN" altLang="en-US" sz="1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豫北医学院标志组合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195580"/>
            <a:ext cx="1348105" cy="32194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9170" y="738505"/>
            <a:ext cx="770064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Work summary report of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the Publicity Department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in 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               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   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党委宣传部20</a:t>
            </a:r>
            <a:r>
              <a:rPr lang="en-US" altLang="zh-CN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25</a:t>
            </a:r>
            <a:r>
              <a:rPr lang="zh-CN" altLang="en-US" sz="900" b="1">
                <a:solidFill>
                  <a:schemeClr val="bg1">
                    <a:lumMod val="8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年度工作总结汇报</a:t>
            </a:r>
            <a:endParaRPr lang="zh-CN" altLang="en-US" sz="900" b="1">
              <a:solidFill>
                <a:schemeClr val="bg1">
                  <a:lumMod val="8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330513" y="1124605"/>
          <a:ext cx="40324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Rectangle 100"/>
          <p:cNvSpPr/>
          <p:nvPr/>
        </p:nvSpPr>
        <p:spPr>
          <a:xfrm>
            <a:off x="4788024" y="1440914"/>
            <a:ext cx="3600402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院部标准化文化建设方向：精神、环境、制度、行为、视觉。 </a:t>
            </a:r>
            <a:endParaRPr lang="zh-CN" altLang="zh-CN" sz="12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Arial" panose="020B0604020202020204" pitchFamily="34" charset="0"/>
              </a:rPr>
              <a:t>从整体看，由校园文化建设办公室统筹建设项目各院系（部）均能积极配合，并能达到既定目标。、铭墙、铭牌建设、制度文化建设、走廊特色文化建设已基本完成，初出形象。 </a:t>
            </a:r>
            <a:endParaRPr lang="zh-CN" altLang="zh-CN" sz="12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2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办公室文化建设院系间差距较大，但仍稳步进行；由于新的</a:t>
            </a:r>
            <a:r>
              <a:rPr lang="en-US" altLang="zh-CN" sz="12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VI</a:t>
            </a:r>
            <a:r>
              <a:rPr lang="zh-CN" altLang="en-US" sz="12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手册的发布推广，</a:t>
            </a:r>
            <a:r>
              <a:rPr lang="en-US" altLang="zh-CN" sz="12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VI</a:t>
            </a:r>
            <a:r>
              <a:rPr lang="zh-CN" altLang="en-US" sz="12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应用及文明校园建设较</a:t>
            </a:r>
            <a:r>
              <a:rPr lang="en-US" altLang="zh-CN" sz="12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17</a:t>
            </a:r>
            <a:r>
              <a:rPr lang="zh-CN" altLang="en-US" sz="12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，</a:t>
            </a:r>
            <a:r>
              <a:rPr lang="en-US" altLang="zh-CN" sz="12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18</a:t>
            </a:r>
            <a:r>
              <a:rPr lang="zh-CN" altLang="en-US" sz="1200">
                <a:solidFill>
                  <a:srgbClr val="0070C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年有较大改善，文化设施的维护管理方面较为薄弱。</a:t>
            </a:r>
            <a:endParaRPr lang="zh-CN" altLang="en-US" sz="1200" dirty="0">
              <a:solidFill>
                <a:srgbClr val="0070C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1"/>
  <p:tag name="KSO_WM_UNIT_INDEX" val="1"/>
  <p:tag name="KSO_WM_UNIT_TYPE" val="i"/>
  <p:tag name="KSO_WM_UNIT_SUBTYPE" val="h"/>
  <p:tag name="KSO_WM_SLIDE_BACKGROUND_TYPE" val="topBot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1"/>
  <p:tag name="KSO_WM_UNIT_INDEX" val="1"/>
  <p:tag name="KSO_WM_UNIT_TYPE" val="i"/>
  <p:tag name="KSO_WM_UNIT_SUBTYPE" val="h"/>
  <p:tag name="KSO_WM_SLIDE_BACKGROUND_TYPE" val="bottomTop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1"/>
  <p:tag name="KSO_WM_UNIT_INDEX" val="1"/>
  <p:tag name="KSO_WM_UNIT_TYPE" val="i"/>
  <p:tag name="KSO_WM_UNIT_SUBTYPE" val="h"/>
  <p:tag name="KSO_WM_SLIDE_BACKGROUND_TYPE" val="navigation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1"/>
  <p:tag name="KSO_WM_UNIT_INDEX" val="1"/>
  <p:tag name="KSO_WM_UNIT_TYPE" val="i"/>
  <p:tag name="KSO_WM_UNIT_SUBTYPE" val="h"/>
  <p:tag name="KSO_WM_SLIDE_BACKGROUND_TYPE" val="belt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8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8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8、20、25、30、35、38"/>
</p:tagLst>
</file>

<file path=ppt/tags/tag147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3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178"/>
  <p:tag name="KSO_WM_SLIDE_ID" val="custom20204178_1"/>
  <p:tag name="KSO_WM_TEMPLATE_MASTER_THUMB_INDEX" val="12"/>
  <p:tag name="KSO_WM_TEMPLATE_THUMBS_INDEX" val="1、4、7、8、9、10、18、20、25、30、35、38"/>
</p:tagLst>
</file>

<file path=ppt/tags/tag148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4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151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5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5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54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15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56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15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58.xml><?xml version="1.0" encoding="utf-8"?>
<p:tagLst xmlns:p="http://schemas.openxmlformats.org/presentationml/2006/main">
  <p:tag name="KSO_WM_UNIT_TIMELINE_EMPHASIS_ID" val="2"/>
  <p:tag name="KSO_WM_UNIT_ADJUSTLAYOUT_ID" val="13"/>
  <p:tag name="KSO_WM_UNIT_HIGHLIGHT" val="0"/>
  <p:tag name="KSO_WM_UNIT_COMPATIBLE" val="0"/>
  <p:tag name="KSO_WM_DIAGRAM_GROUP_CODE" val="m1-1"/>
  <p:tag name="KSO_WM_UNIT_TYPE" val="m_i"/>
  <p:tag name="KSO_WM_UNIT_INDEX" val="1_1"/>
  <p:tag name="KSO_WM_UNIT_ID" val="diagram20191582_2*m_i*1_1"/>
  <p:tag name="KSO_WM_TEMPLATE_CATEGORY" val="diagram"/>
  <p:tag name="KSO_WM_TEMPLATE_INDEX" val="2019158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59.xml><?xml version="1.0" encoding="utf-8"?>
<p:tagLst xmlns:p="http://schemas.openxmlformats.org/presentationml/2006/main">
  <p:tag name="KSO_WM_UNIT_TIMELINE_EMPHASIS_ID" val="5"/>
  <p:tag name="KSO_WM_UNIT_ADJUSTLAYOUT_ID" val="64"/>
  <p:tag name="KSO_WM_UNIT_HIGHLIGHT" val="0"/>
  <p:tag name="KSO_WM_UNIT_COMPATIBLE" val="0"/>
  <p:tag name="KSO_WM_DIAGRAM_GROUP_CODE" val="m1-1"/>
  <p:tag name="KSO_WM_UNIT_TYPE" val="m_i"/>
  <p:tag name="KSO_WM_UNIT_INDEX" val="1_2"/>
  <p:tag name="KSO_WM_UNIT_ID" val="diagram20191582_2*m_i*1_2"/>
  <p:tag name="KSO_WM_TEMPLATE_CATEGORY" val="diagram"/>
  <p:tag name="KSO_WM_TEMPLATE_INDEX" val="2019158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IMELINE_EMPHASIS_ID" val="6"/>
  <p:tag name="KSO_WM_UNIT_ADJUSTLAYOUT_ID" val="67"/>
  <p:tag name="KSO_WM_UNIT_HIGHLIGHT" val="0"/>
  <p:tag name="KSO_WM_UNIT_COMPATIBLE" val="0"/>
  <p:tag name="KSO_WM_DIAGRAM_GROUP_CODE" val="m1-1"/>
  <p:tag name="KSO_WM_UNIT_TYPE" val="m_i"/>
  <p:tag name="KSO_WM_UNIT_INDEX" val="1_3"/>
  <p:tag name="KSO_WM_UNIT_ID" val="diagram20191582_2*m_i*1_3"/>
  <p:tag name="KSO_WM_TEMPLATE_CATEGORY" val="diagram"/>
  <p:tag name="KSO_WM_TEMPLATE_INDEX" val="2019158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61.xml><?xml version="1.0" encoding="utf-8"?>
<p:tagLst xmlns:p="http://schemas.openxmlformats.org/presentationml/2006/main">
  <p:tag name="KSO_WM_UNIT_TIMELINE_EMPHASIS_ID" val="7"/>
  <p:tag name="KSO_WM_UNIT_ADJUSTLAYOUT_ID" val="69"/>
  <p:tag name="KSO_WM_UNIT_HIGHLIGHT" val="0"/>
  <p:tag name="KSO_WM_UNIT_COMPATIBLE" val="0"/>
  <p:tag name="KSO_WM_DIAGRAM_GROUP_CODE" val="m1-1"/>
  <p:tag name="KSO_WM_UNIT_TYPE" val="m_i"/>
  <p:tag name="KSO_WM_UNIT_INDEX" val="1_4"/>
  <p:tag name="KSO_WM_UNIT_ID" val="diagram20191582_2*m_i*1_4"/>
  <p:tag name="KSO_WM_TEMPLATE_CATEGORY" val="diagram"/>
  <p:tag name="KSO_WM_TEMPLATE_INDEX" val="2019158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62.xml><?xml version="1.0" encoding="utf-8"?>
<p:tagLst xmlns:p="http://schemas.openxmlformats.org/presentationml/2006/main">
  <p:tag name="KSO_WM_UNIT_TIMELINE_IDINGROUP" val="1"/>
  <p:tag name="KSO_WM_UNIT_TIMELINE_EMPHASIS_ID" val="1"/>
  <p:tag name="KSO_WM_UNIT_ADJUSTLAYOUT_ID" val="51"/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diagram20191582_2*m_h_i*1_1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USESOURCEFORMAT_APPLY" val="1"/>
</p:tagLst>
</file>

<file path=ppt/tags/tag163.xml><?xml version="1.0" encoding="utf-8"?>
<p:tagLst xmlns:p="http://schemas.openxmlformats.org/presentationml/2006/main">
  <p:tag name="KSO_WM_UNIT_TIMELINE_IDINGROUP" val="2"/>
  <p:tag name="KSO_WM_UNIT_TIMELINE_EMPHASIS_ID" val="2"/>
  <p:tag name="KSO_WM_UNIT_ADJUSTLAYOUT_ID" val="53"/>
  <p:tag name="KSO_WM_UNIT_HIGHLIGHT" val="0"/>
  <p:tag name="KSO_WM_UNIT_COMPATIBLE" val="0"/>
  <p:tag name="KSO_WM_DIAGRAM_GROUP_CODE" val="m1-1"/>
  <p:tag name="KSO_WM_UNIT_TYPE" val="m_h_i"/>
  <p:tag name="KSO_WM_UNIT_INDEX" val="1_1_2"/>
  <p:tag name="KSO_WM_UNIT_ID" val="diagram20191582_2*m_h_i*1_1_2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TIMELINE_IDINGROUP" val="3"/>
  <p:tag name="KSO_WM_UNIT_TIMELINE_EMPHASIS_ID" val="3"/>
  <p:tag name="KSO_WM_UNIT_ADJUSTLAYOUT_ID" val="54"/>
  <p:tag name="KSO_WM_UNIT_ISCONTENTSTITLE" val="0"/>
  <p:tag name="KSO_WM_UNIT_VALUE" val="4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diagram20191582_2*m_h_a*1_1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PRESET_TEXT" val="2016/06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TIMELINE_IDINGROUP" val="4"/>
  <p:tag name="KSO_WM_UNIT_TIMELINE_EMPHASIS_ID" val="9"/>
  <p:tag name="KSO_WM_UNIT_ADJUSTLAYOUT_ID" val="55"/>
  <p:tag name="KSO_WM_UNIT_ISCONTENTSTITLE" val="0"/>
  <p:tag name="KSO_WM_UNIT_VALUE" val="9"/>
  <p:tag name="KSO_WM_UNIT_HIGHLIGHT" val="0"/>
  <p:tag name="KSO_WM_UNIT_COMPATIBLE" val="0"/>
  <p:tag name="KSO_WM_DIAGRAM_GROUP_CODE" val="m1-1"/>
  <p:tag name="KSO_WM_UNIT_TYPE" val="m_h_b"/>
  <p:tag name="KSO_WM_UNIT_INDEX" val="1_1_1"/>
  <p:tag name="KSO_WM_UNIT_ID" val="diagram20191582_2*m_h_b*1_1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PRESET_TEXT" val="事件内容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TIMELINE_IDINGROUP" val="8"/>
  <p:tag name="KSO_WM_UNIT_TIMELINE_EMPHASIS_ID" val="6"/>
  <p:tag name="KSO_WM_UNIT_ADJUSTLAYOUT_ID" val="9"/>
  <p:tag name="KSO_WM_UNIT_HIGHLIGHT" val="0"/>
  <p:tag name="KSO_WM_UNIT_COMPATIBLE" val="0"/>
  <p:tag name="KSO_WM_DIAGRAM_GROUP_CODE" val="m1-1"/>
  <p:tag name="KSO_WM_UNIT_TYPE" val="m_h_i"/>
  <p:tag name="KSO_WM_UNIT_INDEX" val="1_1_3"/>
  <p:tag name="KSO_WM_UNIT_ID" val="diagram20191582_2*m_h_i*1_1_3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ADJUSTLAYOUT_ID" val="30"/>
  <p:tag name="KSO_WM_UNIT_HIGHLIGHT" val="0"/>
  <p:tag name="KSO_WM_UNIT_COMPATIBLE" val="0"/>
  <p:tag name="KSO_WM_DIAGRAM_GROUP_CODE" val="m1-1"/>
  <p:tag name="KSO_WM_UNIT_TYPE" val="i"/>
  <p:tag name="KSO_WM_UNIT_INDEX" val="1"/>
  <p:tag name="KSO_WM_UNIT_ID" val="diagram20191582_2*i*1"/>
  <p:tag name="KSO_WM_TEMPLATE_CATEGORY" val="diagram"/>
  <p:tag name="KSO_WM_TEMPLATE_INDEX" val="20191582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68.xml><?xml version="1.0" encoding="utf-8"?>
<p:tagLst xmlns:p="http://schemas.openxmlformats.org/presentationml/2006/main">
  <p:tag name="KSO_WM_UNIT_TIMELINE_IDINGROUP" val="9"/>
  <p:tag name="KSO_WM_UNIT_ADJUSTLAYOUT_ID" val="3"/>
  <p:tag name="KSO_WM_UNIT_HIGHLIGHT" val="0"/>
  <p:tag name="KSO_WM_UNIT_COMPATIBLE" val="0"/>
  <p:tag name="KSO_WM_DIAGRAM_GROUP_CODE" val="m1-1"/>
  <p:tag name="KSO_WM_UNIT_TYPE" val="m_h_i"/>
  <p:tag name="KSO_WM_UNIT_INDEX" val="1_1_4"/>
  <p:tag name="KSO_WM_UNIT_ID" val="diagram20191582_2*m_h_i*1_1_4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TIMELINE_IDINGROUP" val="10"/>
  <p:tag name="KSO_WM_UNIT_ADJUSTLAYOUT_ID" val="26"/>
  <p:tag name="KSO_WM_UNIT_HIGHLIGHT" val="0"/>
  <p:tag name="KSO_WM_UNIT_COMPATIBLE" val="0"/>
  <p:tag name="KSO_WM_DIAGRAM_GROUP_CODE" val="m1-1"/>
  <p:tag name="KSO_WM_UNIT_TYPE" val="m_h_i"/>
  <p:tag name="KSO_WM_UNIT_INDEX" val="1_1_5"/>
  <p:tag name="KSO_WM_UNIT_ID" val="diagram20191582_2*m_h_i*1_1_5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IMELINE_IDINGROUP" val="11"/>
  <p:tag name="KSO_WM_UNIT_ADJUSTLAYOUT_ID" val="87"/>
  <p:tag name="KSO_WM_UNIT_HIGHLIGHT" val="0"/>
  <p:tag name="KSO_WM_UNIT_COMPATIBLE" val="0"/>
  <p:tag name="KSO_WM_DIAGRAM_GROUP_CODE" val="m1-1"/>
  <p:tag name="KSO_WM_UNIT_TYPE" val="m_h_i"/>
  <p:tag name="KSO_WM_UNIT_INDEX" val="1_1_6"/>
  <p:tag name="KSO_WM_UNIT_ID" val="diagram20191582_2*m_h_i*1_1_6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171.xml><?xml version="1.0" encoding="utf-8"?>
<p:tagLst xmlns:p="http://schemas.openxmlformats.org/presentationml/2006/main">
  <p:tag name="KSO_WM_UNIT_TIMELINE_IDINGROUP" val="1"/>
  <p:tag name="KSO_WM_UNIT_TIMELINE_EMPHASIS_ID" val="1"/>
  <p:tag name="KSO_WM_UNIT_ADJUSTLAYOUT_ID" val="31"/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diagram20191582_2*m_h_i*1_2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USESOURCEFORMAT_APPLY" val="1"/>
</p:tagLst>
</file>

<file path=ppt/tags/tag172.xml><?xml version="1.0" encoding="utf-8"?>
<p:tagLst xmlns:p="http://schemas.openxmlformats.org/presentationml/2006/main">
  <p:tag name="KSO_WM_UNIT_TIMELINE_IDINGROUP" val="2"/>
  <p:tag name="KSO_WM_UNIT_TIMELINE_EMPHASIS_ID" val="2"/>
  <p:tag name="KSO_WM_UNIT_ADJUSTLAYOUT_ID" val="32"/>
  <p:tag name="KSO_WM_UNIT_HIGHLIGHT" val="0"/>
  <p:tag name="KSO_WM_UNIT_COMPATIBLE" val="0"/>
  <p:tag name="KSO_WM_DIAGRAM_GROUP_CODE" val="m1-1"/>
  <p:tag name="KSO_WM_UNIT_TYPE" val="m_h_i"/>
  <p:tag name="KSO_WM_UNIT_INDEX" val="1_2_2"/>
  <p:tag name="KSO_WM_UNIT_ID" val="diagram20191582_2*m_h_i*1_2_2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TIMELINE_IDINGROUP" val="3"/>
  <p:tag name="KSO_WM_UNIT_TIMELINE_EMPHASIS_ID" val="3"/>
  <p:tag name="KSO_WM_UNIT_ADJUSTLAYOUT_ID" val="33"/>
  <p:tag name="KSO_WM_UNIT_ISCONTENTSTITLE" val="0"/>
  <p:tag name="KSO_WM_UNIT_VALUE" val="4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diagram20191582_2*m_h_a*1_2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PRESET_TEXT" val="2017/06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TIMELINE_IDINGROUP" val="4"/>
  <p:tag name="KSO_WM_UNIT_TIMELINE_EMPHASIS_ID" val="9"/>
  <p:tag name="KSO_WM_UNIT_ADJUSTLAYOUT_ID" val="34"/>
  <p:tag name="KSO_WM_UNIT_ISCONTENTSTITLE" val="0"/>
  <p:tag name="KSO_WM_UNIT_VALUE" val="9"/>
  <p:tag name="KSO_WM_UNIT_HIGHLIGHT" val="0"/>
  <p:tag name="KSO_WM_UNIT_COMPATIBLE" val="0"/>
  <p:tag name="KSO_WM_DIAGRAM_GROUP_CODE" val="m1-1"/>
  <p:tag name="KSO_WM_UNIT_TYPE" val="m_h_b"/>
  <p:tag name="KSO_WM_UNIT_INDEX" val="1_2_1"/>
  <p:tag name="KSO_WM_UNIT_ID" val="diagram20191582_2*m_h_b*1_2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PRESET_TEXT" val="事件内容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TIMELINE_IDINGROUP" val="8"/>
  <p:tag name="KSO_WM_UNIT_TIMELINE_EMPHASIS_ID" val="6"/>
  <p:tag name="KSO_WM_UNIT_ADJUSTLAYOUT_ID" val="39"/>
  <p:tag name="KSO_WM_UNIT_HIGHLIGHT" val="0"/>
  <p:tag name="KSO_WM_UNIT_COMPATIBLE" val="0"/>
  <p:tag name="KSO_WM_DIAGRAM_GROUP_CODE" val="m1-1"/>
  <p:tag name="KSO_WM_UNIT_TYPE" val="m_h_i"/>
  <p:tag name="KSO_WM_UNIT_INDEX" val="1_2_3"/>
  <p:tag name="KSO_WM_UNIT_ID" val="diagram20191582_2*m_h_i*1_2_3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ADJUSTLAYOUT_ID" val="40"/>
  <p:tag name="KSO_WM_UNIT_HIGHLIGHT" val="0"/>
  <p:tag name="KSO_WM_UNIT_COMPATIBLE" val="0"/>
  <p:tag name="KSO_WM_DIAGRAM_GROUP_CODE" val="m1-1"/>
  <p:tag name="KSO_WM_UNIT_TYPE" val="i"/>
  <p:tag name="KSO_WM_UNIT_INDEX" val="2"/>
  <p:tag name="KSO_WM_UNIT_ID" val="diagram20191582_2*i*2"/>
  <p:tag name="KSO_WM_TEMPLATE_CATEGORY" val="diagram"/>
  <p:tag name="KSO_WM_TEMPLATE_INDEX" val="20191582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USESOURCEFORMAT_APPLY" val="1"/>
</p:tagLst>
</file>

<file path=ppt/tags/tag177.xml><?xml version="1.0" encoding="utf-8"?>
<p:tagLst xmlns:p="http://schemas.openxmlformats.org/presentationml/2006/main">
  <p:tag name="KSO_WM_UNIT_TIMELINE_IDINGROUP" val="9"/>
  <p:tag name="KSO_WM_UNIT_ADJUSTLAYOUT_ID" val="41"/>
  <p:tag name="KSO_WM_UNIT_HIGHLIGHT" val="0"/>
  <p:tag name="KSO_WM_UNIT_COMPATIBLE" val="0"/>
  <p:tag name="KSO_WM_DIAGRAM_GROUP_CODE" val="m1-1"/>
  <p:tag name="KSO_WM_UNIT_TYPE" val="m_h_i"/>
  <p:tag name="KSO_WM_UNIT_INDEX" val="1_2_4"/>
  <p:tag name="KSO_WM_UNIT_ID" val="diagram20191582_2*m_h_i*1_2_4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TIMELINE_IDINGROUP" val="10"/>
  <p:tag name="KSO_WM_UNIT_ADJUSTLAYOUT_ID" val="42"/>
  <p:tag name="KSO_WM_UNIT_HIGHLIGHT" val="0"/>
  <p:tag name="KSO_WM_UNIT_COMPATIBLE" val="0"/>
  <p:tag name="KSO_WM_DIAGRAM_GROUP_CODE" val="m1-1"/>
  <p:tag name="KSO_WM_UNIT_TYPE" val="m_h_i"/>
  <p:tag name="KSO_WM_UNIT_INDEX" val="1_2_5"/>
  <p:tag name="KSO_WM_UNIT_ID" val="diagram20191582_2*m_h_i*1_2_5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USESOURCEFORMAT_APPLY" val="1"/>
</p:tagLst>
</file>

<file path=ppt/tags/tag179.xml><?xml version="1.0" encoding="utf-8"?>
<p:tagLst xmlns:p="http://schemas.openxmlformats.org/presentationml/2006/main">
  <p:tag name="KSO_WM_UNIT_TIMELINE_IDINGROUP" val="11"/>
  <p:tag name="KSO_WM_UNIT_ADJUSTLAYOUT_ID" val="43"/>
  <p:tag name="KSO_WM_UNIT_HIGHLIGHT" val="0"/>
  <p:tag name="KSO_WM_UNIT_COMPATIBLE" val="0"/>
  <p:tag name="KSO_WM_DIAGRAM_GROUP_CODE" val="m1-1"/>
  <p:tag name="KSO_WM_UNIT_TYPE" val="m_h_i"/>
  <p:tag name="KSO_WM_UNIT_INDEX" val="1_2_6"/>
  <p:tag name="KSO_WM_UNIT_ID" val="diagram20191582_2*m_h_i*1_2_6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IMELINE_IDINGROUP" val="1"/>
  <p:tag name="KSO_WM_UNIT_TIMELINE_EMPHASIS_ID" val="1"/>
  <p:tag name="KSO_WM_UNIT_ADJUSTLAYOUT_ID" val="44"/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diagram20191582_2*m_h_i*1_3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7"/>
  <p:tag name="KSO_WM_UNIT_LINE_FILL_TYPE" val="2"/>
  <p:tag name="KSO_WM_UNIT_USESOURCEFORMAT_APPLY" val="1"/>
</p:tagLst>
</file>

<file path=ppt/tags/tag181.xml><?xml version="1.0" encoding="utf-8"?>
<p:tagLst xmlns:p="http://schemas.openxmlformats.org/presentationml/2006/main">
  <p:tag name="KSO_WM_UNIT_TIMELINE_IDINGROUP" val="2"/>
  <p:tag name="KSO_WM_UNIT_TIMELINE_EMPHASIS_ID" val="2"/>
  <p:tag name="KSO_WM_UNIT_ADJUSTLAYOUT_ID" val="45"/>
  <p:tag name="KSO_WM_UNIT_HIGHLIGHT" val="0"/>
  <p:tag name="KSO_WM_UNIT_COMPATIBLE" val="0"/>
  <p:tag name="KSO_WM_DIAGRAM_GROUP_CODE" val="m1-1"/>
  <p:tag name="KSO_WM_UNIT_TYPE" val="m_h_i"/>
  <p:tag name="KSO_WM_UNIT_INDEX" val="1_3_2"/>
  <p:tag name="KSO_WM_UNIT_ID" val="diagram20191582_2*m_h_i*1_3_2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TIMELINE_IDINGROUP" val="3"/>
  <p:tag name="KSO_WM_UNIT_TIMELINE_EMPHASIS_ID" val="3"/>
  <p:tag name="KSO_WM_UNIT_ADJUSTLAYOUT_ID" val="46"/>
  <p:tag name="KSO_WM_UNIT_ISCONTENTSTITLE" val="0"/>
  <p:tag name="KSO_WM_UNIT_VALUE" val="4"/>
  <p:tag name="KSO_WM_UNIT_HIGHLIGHT" val="0"/>
  <p:tag name="KSO_WM_UNIT_COMPATIBLE" val="0"/>
  <p:tag name="KSO_WM_DIAGRAM_GROUP_CODE" val="m1-1"/>
  <p:tag name="KSO_WM_UNIT_TYPE" val="m_h_a"/>
  <p:tag name="KSO_WM_UNIT_INDEX" val="1_3_1"/>
  <p:tag name="KSO_WM_UNIT_ID" val="diagram20191582_2*m_h_a*1_3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PRESET_TEXT" val="2018/06"/>
  <p:tag name="KSO_WM_UNIT_NOCLEAR" val="0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TIMELINE_IDINGROUP" val="4"/>
  <p:tag name="KSO_WM_UNIT_TIMELINE_EMPHASIS_ID" val="9"/>
  <p:tag name="KSO_WM_UNIT_ADJUSTLAYOUT_ID" val="47"/>
  <p:tag name="KSO_WM_UNIT_ISCONTENTSTITLE" val="0"/>
  <p:tag name="KSO_WM_UNIT_VALUE" val="9"/>
  <p:tag name="KSO_WM_UNIT_HIGHLIGHT" val="0"/>
  <p:tag name="KSO_WM_UNIT_COMPATIBLE" val="0"/>
  <p:tag name="KSO_WM_DIAGRAM_GROUP_CODE" val="m1-1"/>
  <p:tag name="KSO_WM_UNIT_TYPE" val="m_h_b"/>
  <p:tag name="KSO_WM_UNIT_INDEX" val="1_3_1"/>
  <p:tag name="KSO_WM_UNIT_ID" val="diagram20191582_2*m_h_b*1_3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PRESET_TEXT" val="事件内容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TIMELINE_IDINGROUP" val="8"/>
  <p:tag name="KSO_WM_UNIT_TIMELINE_EMPHASIS_ID" val="6"/>
  <p:tag name="KSO_WM_UNIT_ADJUSTLAYOUT_ID" val="58"/>
  <p:tag name="KSO_WM_UNIT_HIGHLIGHT" val="0"/>
  <p:tag name="KSO_WM_UNIT_COMPATIBLE" val="0"/>
  <p:tag name="KSO_WM_DIAGRAM_GROUP_CODE" val="m1-1"/>
  <p:tag name="KSO_WM_UNIT_TYPE" val="m_h_i"/>
  <p:tag name="KSO_WM_UNIT_INDEX" val="1_3_3"/>
  <p:tag name="KSO_WM_UNIT_ID" val="diagram20191582_2*m_h_i*1_3_3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ADJUSTLAYOUT_ID" val="59"/>
  <p:tag name="KSO_WM_UNIT_HIGHLIGHT" val="0"/>
  <p:tag name="KSO_WM_UNIT_COMPATIBLE" val="0"/>
  <p:tag name="KSO_WM_DIAGRAM_GROUP_CODE" val="m1-1"/>
  <p:tag name="KSO_WM_UNIT_TYPE" val="i"/>
  <p:tag name="KSO_WM_UNIT_INDEX" val="3"/>
  <p:tag name="KSO_WM_UNIT_ID" val="diagram20191582_2*i*3"/>
  <p:tag name="KSO_WM_TEMPLATE_CATEGORY" val="diagram"/>
  <p:tag name="KSO_WM_TEMPLATE_INDEX" val="20191582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" val="7"/>
  <p:tag name="KSO_WM_UNIT_LINE_FILL_TYPE" val="2"/>
  <p:tag name="KSO_WM_UNIT_USESOURCEFORMAT_APPLY" val="1"/>
</p:tagLst>
</file>

<file path=ppt/tags/tag186.xml><?xml version="1.0" encoding="utf-8"?>
<p:tagLst xmlns:p="http://schemas.openxmlformats.org/presentationml/2006/main">
  <p:tag name="KSO_WM_UNIT_TIMELINE_IDINGROUP" val="9"/>
  <p:tag name="KSO_WM_UNIT_ADJUSTLAYOUT_ID" val="60"/>
  <p:tag name="KSO_WM_UNIT_HIGHLIGHT" val="0"/>
  <p:tag name="KSO_WM_UNIT_COMPATIBLE" val="0"/>
  <p:tag name="KSO_WM_DIAGRAM_GROUP_CODE" val="m1-1"/>
  <p:tag name="KSO_WM_UNIT_TYPE" val="m_h_i"/>
  <p:tag name="KSO_WM_UNIT_INDEX" val="1_3_4"/>
  <p:tag name="KSO_WM_UNIT_ID" val="diagram20191582_2*m_h_i*1_3_4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TIMELINE_IDINGROUP" val="10"/>
  <p:tag name="KSO_WM_UNIT_ADJUSTLAYOUT_ID" val="61"/>
  <p:tag name="KSO_WM_UNIT_HIGHLIGHT" val="0"/>
  <p:tag name="KSO_WM_UNIT_COMPATIBLE" val="0"/>
  <p:tag name="KSO_WM_DIAGRAM_GROUP_CODE" val="m1-1"/>
  <p:tag name="KSO_WM_UNIT_TYPE" val="m_h_i"/>
  <p:tag name="KSO_WM_UNIT_INDEX" val="1_3_5"/>
  <p:tag name="KSO_WM_UNIT_ID" val="diagram20191582_2*m_h_i*1_3_5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7"/>
  <p:tag name="KSO_WM_UNIT_LINE_FILL_TYPE" val="2"/>
  <p:tag name="KSO_WM_UNIT_USESOURCEFORMAT_APPLY" val="1"/>
</p:tagLst>
</file>

<file path=ppt/tags/tag188.xml><?xml version="1.0" encoding="utf-8"?>
<p:tagLst xmlns:p="http://schemas.openxmlformats.org/presentationml/2006/main">
  <p:tag name="KSO_WM_UNIT_TIMELINE_IDINGROUP" val="11"/>
  <p:tag name="KSO_WM_UNIT_ADJUSTLAYOUT_ID" val="62"/>
  <p:tag name="KSO_WM_UNIT_HIGHLIGHT" val="0"/>
  <p:tag name="KSO_WM_UNIT_COMPATIBLE" val="0"/>
  <p:tag name="KSO_WM_DIAGRAM_GROUP_CODE" val="m1-1"/>
  <p:tag name="KSO_WM_UNIT_TYPE" val="m_h_i"/>
  <p:tag name="KSO_WM_UNIT_INDEX" val="1_3_6"/>
  <p:tag name="KSO_WM_UNIT_ID" val="diagram20191582_2*m_h_i*1_3_6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7"/>
  <p:tag name="KSO_WM_UNIT_LINE_FILL_TYPE" val="2"/>
  <p:tag name="KSO_WM_UNIT_USESOURCEFORMAT_APPLY" val="1"/>
</p:tagLst>
</file>

<file path=ppt/tags/tag189.xml><?xml version="1.0" encoding="utf-8"?>
<p:tagLst xmlns:p="http://schemas.openxmlformats.org/presentationml/2006/main">
  <p:tag name="KSO_WM_UNIT_TIMELINE_IDINGROUP" val="4"/>
  <p:tag name="KSO_WM_UNIT_TIMELINE_EMPHASIS_ID" val="9"/>
  <p:tag name="KSO_WM_UNIT_ADJUSTLAYOUT_ID" val="47"/>
  <p:tag name="KSO_WM_UNIT_ISCONTENTSTITLE" val="0"/>
  <p:tag name="KSO_WM_UNIT_VALUE" val="9"/>
  <p:tag name="KSO_WM_UNIT_HIGHLIGHT" val="0"/>
  <p:tag name="KSO_WM_UNIT_COMPATIBLE" val="0"/>
  <p:tag name="KSO_WM_DIAGRAM_GROUP_CODE" val="m1-1"/>
  <p:tag name="KSO_WM_UNIT_TYPE" val="m_h_b"/>
  <p:tag name="KSO_WM_UNIT_INDEX" val="1_3_1"/>
  <p:tag name="KSO_WM_UNIT_ID" val="diagram20191582_2*m_h_b*1_3_1"/>
  <p:tag name="KSO_WM_TEMPLATE_CATEGORY" val="diagram"/>
  <p:tag name="KSO_WM_TEMPLATE_INDEX" val="20191582"/>
  <p:tag name="KSO_WM_UNIT_LAYERLEVEL" val="1_1_1"/>
  <p:tag name="KSO_WM_TAG_VERSION" val="1.0"/>
  <p:tag name="KSO_WM_BEAUTIFY_FLAG" val="#wm#"/>
  <p:tag name="KSO_WM_UNIT_PRESET_TEXT" val="事件内容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93509_3*m_h_i*1_4_2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8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93509_3*m_h_i*1_4_3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8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5"/>
  <p:tag name="KSO_WM_UNIT_ID" val="diagram20193509_3*m_h_i*1_4_5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USESOURCEFORMAT_APPLY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6"/>
  <p:tag name="KSO_WM_UNIT_ID" val="diagram20193509_3*m_h_i*1_4_6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USESOURCEFORMAT_APPLY" val="1"/>
</p:tagLst>
</file>

<file path=ppt/tags/tag194.xml><?xml version="1.0" encoding="utf-8"?>
<p:tagLst xmlns:p="http://schemas.openxmlformats.org/presentationml/2006/main">
  <p:tag name="REFSHAPE" val="-1683191380"/>
  <p:tag name="FEATURENAME" val="collage"/>
  <p:tag name="KSO_WM_UNIT_VALUE" val="1203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874_1*d*1"/>
  <p:tag name="KSO_WM_TEMPLATE_CATEGORY" val="diagram"/>
  <p:tag name="KSO_WM_TEMPLATE_INDEX" val="20201874"/>
  <p:tag name="KSO_WM_UNIT_LAYERLEVEL" val="1"/>
  <p:tag name="KSO_WM_TAG_VERSION" val="1.0"/>
  <p:tag name="KSO_WM_BEAUTIFY_FLAG" val="#wm#"/>
  <p:tag name="KSO_WM_UNIT_PLACING_PICTURE_INFO" val="{&quot;code&quot;:&quot;BaCb&quot;,&quot;full_picture&quot;:true,&quot;last_crop_picture&quot;:&quot;1-1&quot;,&quot;last_full_picture&quot;:&quot;BaCb&quot;,&quot;margin&quot;:{&quot;right&quot;:1.6450059695488191},&quot;scheme&quot;:&quot;5-0&quot;,&quot;spacing&quot;:5}"/>
  <p:tag name="KSO_WM_UNIT_SUPPORT_UNIT_TYPE" val="[&quot;d&quot;,&quot;α&quot;,&quot;β&quot;,&quot;η&quot;]"/>
  <p:tag name="KSO_WM_UNIT_BLOCK" val="0"/>
  <p:tag name="KSO_WM_UNIT_PLACING_PICTURE" val="43770.6936042361"/>
  <p:tag name="KSO_WM_UNIT_PLACING_PICTURE_USER_VIEWPORT" val="{&quot;height&quot;:3840,&quot;width&quot;:3840}"/>
  <p:tag name="KSO_WM_UNIT_PLACING_PICTURE_USER_VIEWPORT_SMARTMENU" val="{&quot;height&quot;:3011.8648681640625,&quot;width&quot;:2953.8634605407719}"/>
  <p:tag name="KSO_WM_UNIT_PLACING_PICTURE_USER_RELATIVERECTANGLE_SMARTMENU" val="{&quot;bottom&quot;:0,&quot;left&quot;:0,&quot;right&quot;:0,&quot;top&quot;:0}"/>
  <p:tag name="KSO_WM_UNIT_PLACING_PICTURE_COLLAGE_VIEWPORT" val="{&quot;height&quot;:2841.4068977379438,&quot;width&quot;:2786.6879450549668}"/>
</p:tagLst>
</file>

<file path=ppt/tags/tag195.xml><?xml version="1.0" encoding="utf-8"?>
<p:tagLst xmlns:p="http://schemas.openxmlformats.org/presentationml/2006/main">
  <p:tag name="REFSHAPE" val="-1338881692"/>
  <p:tag name="FEATURENAME" val="collage"/>
  <p:tag name="KSO_WM_UNIT_VALUE" val="1203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874_1*d*1"/>
  <p:tag name="KSO_WM_TEMPLATE_CATEGORY" val="diagram"/>
  <p:tag name="KSO_WM_TEMPLATE_INDEX" val="20201874"/>
  <p:tag name="KSO_WM_UNIT_LAYERLEVEL" val="1"/>
  <p:tag name="KSO_WM_TAG_VERSION" val="1.0"/>
  <p:tag name="KSO_WM_BEAUTIFY_FLAG" val="#wm#"/>
  <p:tag name="KSO_WM_UNIT_PLACING_PICTURE_INFO" val="{&quot;code&quot;:&quot;BaCb&quot;,&quot;full_picture&quot;:true,&quot;last_crop_picture&quot;:&quot;1-1&quot;,&quot;last_full_picture&quot;:&quot;BaCb&quot;,&quot;margin&quot;:{&quot;right&quot;:1.6450059695488191},&quot;scheme&quot;:&quot;5-0&quot;,&quot;spacing&quot;:5}"/>
  <p:tag name="KSO_WM_UNIT_SUPPORT_UNIT_TYPE" val="[&quot;d&quot;,&quot;α&quot;,&quot;β&quot;,&quot;η&quot;]"/>
  <p:tag name="KSO_WM_UNIT_BLOCK" val="0"/>
  <p:tag name="KSO_WM_UNIT_PLACING_PICTURE" val="43770.6936042361"/>
  <p:tag name="KSO_WM_UNIT_PLACING_PICTURE_USER_VIEWPORT" val="{&quot;height&quot;:3312,&quot;width&quot;:4968}"/>
  <p:tag name="KSO_WM_UNIT_PLACING_PICTURE_USER_VIEWPORT_SMARTMENU" val="{&quot;height&quot;:2329.8940142463239,&quot;width&quot;:3501.6040712244376}"/>
  <p:tag name="KSO_WM_UNIT_PLACING_PICTURE_USER_RELATIVERECTANGLE_SMARTMENU" val="{&quot;bottom&quot;:0,&quot;left&quot;:0,&quot;right&quot;:0,&quot;top&quot;:0}"/>
  <p:tag name="KSO_WM_UNIT_PLACING_PICTURE_COLLAGE_VIEWPORT" val="{&quot;height&quot;:2198.0331859648127,&quot;width&quot;:3303.4300168527079}"/>
</p:tagLst>
</file>

<file path=ppt/tags/tag196.xml><?xml version="1.0" encoding="utf-8"?>
<p:tagLst xmlns:p="http://schemas.openxmlformats.org/presentationml/2006/main">
  <p:tag name="REFSHAPE" val="-1339038364"/>
  <p:tag name="FEATURENAME" val="collage"/>
  <p:tag name="KSO_WM_UNIT_VALUE" val="1203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1874_1*d*1"/>
  <p:tag name="KSO_WM_TEMPLATE_CATEGORY" val="diagram"/>
  <p:tag name="KSO_WM_TEMPLATE_INDEX" val="20201874"/>
  <p:tag name="KSO_WM_UNIT_LAYERLEVEL" val="1"/>
  <p:tag name="KSO_WM_TAG_VERSION" val="1.0"/>
  <p:tag name="KSO_WM_BEAUTIFY_FLAG" val="#wm#"/>
  <p:tag name="KSO_WM_UNIT_PLACING_PICTURE_INFO" val="{&quot;code&quot;:&quot;BaCb&quot;,&quot;full_picture&quot;:true,&quot;last_crop_picture&quot;:&quot;1-1&quot;,&quot;last_full_picture&quot;:&quot;BaCb&quot;,&quot;margin&quot;:{&quot;right&quot;:1.6450059695488191},&quot;scheme&quot;:&quot;5-0&quot;,&quot;spacing&quot;:5}"/>
  <p:tag name="KSO_WM_UNIT_SUPPORT_UNIT_TYPE" val="[&quot;d&quot;,&quot;α&quot;,&quot;β&quot;,&quot;η&quot;]"/>
  <p:tag name="KSO_WM_UNIT_BLOCK" val="0"/>
  <p:tag name="KSO_WM_UNIT_PLACING_PICTURE" val="43770.6936042361"/>
  <p:tag name="KSO_WM_UNIT_PLACING_PICTURE_USER_VIEWPORT" val="{&quot;height&quot;:3619,&quot;width&quot;:5428}"/>
  <p:tag name="KSO_WM_UNIT_PLACING_PICTURE_USER_VIEWPORT_SMARTMENU" val="{&quot;height&quot;:5119.7747802734375,&quot;width&quot;:7609.6586513519287}"/>
  <p:tag name="KSO_WM_UNIT_PLACING_PICTURE_USER_RELATIVERECTANGLE_SMARTMENU" val="{&quot;bottom&quot;:0,&quot;left&quot;:0,&quot;right&quot;:0,&quot;top&quot;:0}"/>
  <p:tag name="KSO_WM_UNIT_PLACING_PICTURE_COLLAGE_VIEWPORT" val="{&quot;height&quot;:4830.0191184780133,&quot;width&quot;:7178.9866412765195}"/>
</p:tagLst>
</file>

<file path=ppt/tags/tag19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7"/>
  <p:tag name="KSO_WM_UNIT_ID" val="diagram20193509_3*m_h_i*1_4_7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TIMELINE_IDINGROUP" val="1"/>
  <p:tag name="KSO_WM_UNIT_TIMELINE_EMPHASIS_ID" val="1"/>
  <p:tag name="KSO_WM_UNIT_HIGHLIGHT" val="0"/>
  <p:tag name="KSO_WM_UNIT_COMPATIBLE" val="0"/>
  <p:tag name="KSO_WM_DIAGRAM_GROUP_CODE" val="m1-1"/>
  <p:tag name="KSO_WM_UNIT_TYPE" val="m_h_i"/>
  <p:tag name="KSO_WM_UNIT_INDEX" val="1_1_4"/>
  <p:tag name="KSO_WM_UNIT_ID" val="diagram20191580_4*m_h_i*1_1_4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199.xml><?xml version="1.0" encoding="utf-8"?>
<p:tagLst xmlns:p="http://schemas.openxmlformats.org/presentationml/2006/main">
  <p:tag name="KSO_WM_UNIT_TIMELINE_IDINGROUP" val="3"/>
  <p:tag name="KSO_WM_UNIT_TIMELINE_EMPHASIS_ID" val="3"/>
  <p:tag name="KSO_WM_UNIT_ISCONTENTSTITLE" val="0"/>
  <p:tag name="KSO_WM_UNIT_VALUE" val="2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diagram20191580_4*m_h_a*1_1_1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PRESET_TEXT" val="2017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IMELINE_IDINGROUP" val="4"/>
  <p:tag name="KSO_WM_UNIT_TIMELINE_EMPHASIS_ID" val="4"/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diagram20191580_4*m_h_i*1_1_1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01.xml><?xml version="1.0" encoding="utf-8"?>
<p:tagLst xmlns:p="http://schemas.openxmlformats.org/presentationml/2006/main">
  <p:tag name="KSO_WM_UNIT_TIMELINE_IDINGROUP" val="5"/>
  <p:tag name="KSO_WM_UNIT_TIMELINE_EMPHASIS_ID" val="5"/>
  <p:tag name="KSO_WM_UNIT_HIGHLIGHT" val="0"/>
  <p:tag name="KSO_WM_UNIT_COMPATIBLE" val="0"/>
  <p:tag name="KSO_WM_DIAGRAM_GROUP_CODE" val="m1-1"/>
  <p:tag name="KSO_WM_UNIT_TYPE" val="m_h_i"/>
  <p:tag name="KSO_WM_UNIT_INDEX" val="1_1_2"/>
  <p:tag name="KSO_WM_UNIT_ID" val="diagram20191580_4*m_h_i*1_1_2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02.xml><?xml version="1.0" encoding="utf-8"?>
<p:tagLst xmlns:p="http://schemas.openxmlformats.org/presentationml/2006/main">
  <p:tag name="KSO_WM_UNIT_TIMELINE_IDINGROUP" val="6"/>
  <p:tag name="KSO_WM_UNIT_TIMELINE_EMPHASIS_ID" val="6"/>
  <p:tag name="KSO_WM_UNIT_HIGHLIGHT" val="0"/>
  <p:tag name="KSO_WM_UNIT_COMPATIBLE" val="0"/>
  <p:tag name="KSO_WM_DIAGRAM_GROUP_CODE" val="m1-1"/>
  <p:tag name="KSO_WM_UNIT_TYPE" val="m_h_i"/>
  <p:tag name="KSO_WM_UNIT_INDEX" val="1_1_3"/>
  <p:tag name="KSO_WM_UNIT_ID" val="diagram20191580_4*m_h_i*1_1_3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03.xml><?xml version="1.0" encoding="utf-8"?>
<p:tagLst xmlns:p="http://schemas.openxmlformats.org/presentationml/2006/main">
  <p:tag name="KSO_WM_UNIT_TIMELINE_IDINGROUP" val="7"/>
  <p:tag name="KSO_WM_UNIT_TIMELINE_EMPHASIS_ID" val="7"/>
  <p:tag name="KSO_WM_UNIT_ISCONTENTSTITLE" val="0"/>
  <p:tag name="KSO_WM_UNIT_VALUE" val="7"/>
  <p:tag name="KSO_WM_UNIT_HIGHLIGHT" val="0"/>
  <p:tag name="KSO_WM_UNIT_COMPATIBLE" val="0"/>
  <p:tag name="KSO_WM_DIAGRAM_GROUP_CODE" val="m1-1"/>
  <p:tag name="KSO_WM_UNIT_TYPE" val="m_h_h_a"/>
  <p:tag name="KSO_WM_UNIT_INDEX" val="1_1_1_1"/>
  <p:tag name="KSO_WM_UNIT_ID" val="diagram20191580_4*m_h_h_a*1_1_1_1"/>
  <p:tag name="KSO_WM_TEMPLATE_CATEGORY" val="diagram"/>
  <p:tag name="KSO_WM_TEMPLATE_INDEX" val="20191580"/>
  <p:tag name="KSO_WM_UNIT_LAYERLEVEL" val="1_1_1_1"/>
  <p:tag name="KSO_WM_TAG_VERSION" val="1.0"/>
  <p:tag name="KSO_WM_BEAUTIFY_FLAG" val="#wm#"/>
  <p:tag name="KSO_WM_UNIT_PRESET_TEXT" val="事件内容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04.xml><?xml version="1.0" encoding="utf-8"?>
<p:tagLst xmlns:p="http://schemas.openxmlformats.org/presentationml/2006/main">
  <p:tag name="KSO_WM_UNIT_TIMELINE_IDINGROUP" val="1"/>
  <p:tag name="KSO_WM_UNIT_TIMELINE_EMPHASIS_ID" val="1"/>
  <p:tag name="KSO_WM_UNIT_HIGHLIGHT" val="0"/>
  <p:tag name="KSO_WM_UNIT_COMPATIBLE" val="0"/>
  <p:tag name="KSO_WM_DIAGRAM_GROUP_CODE" val="m1-1"/>
  <p:tag name="KSO_WM_UNIT_TYPE" val="m_h_i"/>
  <p:tag name="KSO_WM_UNIT_INDEX" val="1_2_4"/>
  <p:tag name="KSO_WM_UNIT_ID" val="diagram20191580_4*m_h_i*1_2_4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05.xml><?xml version="1.0" encoding="utf-8"?>
<p:tagLst xmlns:p="http://schemas.openxmlformats.org/presentationml/2006/main">
  <p:tag name="KSO_WM_UNIT_TIMELINE_IDINGROUP" val="4"/>
  <p:tag name="KSO_WM_UNIT_TIMELINE_EMPHASIS_ID" val="4"/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diagram20191580_4*m_h_i*1_2_1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06.xml><?xml version="1.0" encoding="utf-8"?>
<p:tagLst xmlns:p="http://schemas.openxmlformats.org/presentationml/2006/main">
  <p:tag name="KSO_WM_UNIT_TIMELINE_IDINGROUP" val="5"/>
  <p:tag name="KSO_WM_UNIT_TIMELINE_EMPHASIS_ID" val="5"/>
  <p:tag name="KSO_WM_UNIT_HIGHLIGHT" val="0"/>
  <p:tag name="KSO_WM_UNIT_COMPATIBLE" val="0"/>
  <p:tag name="KSO_WM_DIAGRAM_GROUP_CODE" val="m1-1"/>
  <p:tag name="KSO_WM_UNIT_TYPE" val="m_h_i"/>
  <p:tag name="KSO_WM_UNIT_INDEX" val="1_2_2"/>
  <p:tag name="KSO_WM_UNIT_ID" val="diagram20191580_4*m_h_i*1_2_2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07.xml><?xml version="1.0" encoding="utf-8"?>
<p:tagLst xmlns:p="http://schemas.openxmlformats.org/presentationml/2006/main">
  <p:tag name="KSO_WM_UNIT_TIMELINE_IDINGROUP" val="6"/>
  <p:tag name="KSO_WM_UNIT_TIMELINE_EMPHASIS_ID" val="6"/>
  <p:tag name="KSO_WM_UNIT_HIGHLIGHT" val="0"/>
  <p:tag name="KSO_WM_UNIT_COMPATIBLE" val="0"/>
  <p:tag name="KSO_WM_DIAGRAM_GROUP_CODE" val="m1-1"/>
  <p:tag name="KSO_WM_UNIT_TYPE" val="m_h_i"/>
  <p:tag name="KSO_WM_UNIT_INDEX" val="1_2_3"/>
  <p:tag name="KSO_WM_UNIT_ID" val="diagram20191580_4*m_h_i*1_2_3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08.xml><?xml version="1.0" encoding="utf-8"?>
<p:tagLst xmlns:p="http://schemas.openxmlformats.org/presentationml/2006/main">
  <p:tag name="KSO_WM_UNIT_TIMELINE_IDINGROUP" val="1"/>
  <p:tag name="KSO_WM_UNIT_TIMELINE_EMPHASIS_ID" val="1"/>
  <p:tag name="KSO_WM_UNIT_HIGHLIGHT" val="0"/>
  <p:tag name="KSO_WM_UNIT_COMPATIBLE" val="0"/>
  <p:tag name="KSO_WM_DIAGRAM_GROUP_CODE" val="m1-1"/>
  <p:tag name="KSO_WM_UNIT_TYPE" val="m_h_i"/>
  <p:tag name="KSO_WM_UNIT_INDEX" val="1_3_4"/>
  <p:tag name="KSO_WM_UNIT_ID" val="diagram20191580_4*m_h_i*1_3_4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7"/>
  <p:tag name="KSO_WM_UNIT_LINE_FILL_TYPE" val="2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09.xml><?xml version="1.0" encoding="utf-8"?>
<p:tagLst xmlns:p="http://schemas.openxmlformats.org/presentationml/2006/main">
  <p:tag name="KSO_WM_UNIT_TIMELINE_IDINGROUP" val="4"/>
  <p:tag name="KSO_WM_UNIT_TIMELINE_EMPHASIS_ID" val="4"/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diagram20191580_4*m_h_i*1_3_1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IMELINE_IDINGROUP" val="5"/>
  <p:tag name="KSO_WM_UNIT_TIMELINE_EMPHASIS_ID" val="5"/>
  <p:tag name="KSO_WM_UNIT_HIGHLIGHT" val="0"/>
  <p:tag name="KSO_WM_UNIT_COMPATIBLE" val="0"/>
  <p:tag name="KSO_WM_DIAGRAM_GROUP_CODE" val="m1-1"/>
  <p:tag name="KSO_WM_UNIT_TYPE" val="m_h_i"/>
  <p:tag name="KSO_WM_UNIT_INDEX" val="1_3_2"/>
  <p:tag name="KSO_WM_UNIT_ID" val="diagram20191580_4*m_h_i*1_3_2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7"/>
  <p:tag name="KSO_WM_UNIT_LINE_FILL_TYPE" val="2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11.xml><?xml version="1.0" encoding="utf-8"?>
<p:tagLst xmlns:p="http://schemas.openxmlformats.org/presentationml/2006/main">
  <p:tag name="KSO_WM_UNIT_TIMELINE_IDINGROUP" val="6"/>
  <p:tag name="KSO_WM_UNIT_TIMELINE_EMPHASIS_ID" val="6"/>
  <p:tag name="KSO_WM_UNIT_HIGHLIGHT" val="0"/>
  <p:tag name="KSO_WM_UNIT_COMPATIBLE" val="0"/>
  <p:tag name="KSO_WM_DIAGRAM_GROUP_CODE" val="m1-1"/>
  <p:tag name="KSO_WM_UNIT_TYPE" val="m_h_i"/>
  <p:tag name="KSO_WM_UNIT_INDEX" val="1_3_3"/>
  <p:tag name="KSO_WM_UNIT_ID" val="diagram20191580_4*m_h_i*1_3_3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12.xml><?xml version="1.0" encoding="utf-8"?>
<p:tagLst xmlns:p="http://schemas.openxmlformats.org/presentationml/2006/main">
  <p:tag name="KSO_WM_UNIT_TIMELINE_IDINGROUP" val="3"/>
  <p:tag name="KSO_WM_UNIT_TIMELINE_EMPHASIS_ID" val="3"/>
  <p:tag name="KSO_WM_UNIT_ISCONTENTSTITLE" val="0"/>
  <p:tag name="KSO_WM_UNIT_VALUE" val="2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diagram20191580_4*m_h_a*1_1_1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PRESET_TEXT" val="2017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13.xml><?xml version="1.0" encoding="utf-8"?>
<p:tagLst xmlns:p="http://schemas.openxmlformats.org/presentationml/2006/main">
  <p:tag name="KSO_WM_UNIT_TIMELINE_IDINGROUP" val="7"/>
  <p:tag name="KSO_WM_UNIT_TIMELINE_EMPHASIS_ID" val="7"/>
  <p:tag name="KSO_WM_UNIT_ISCONTENTSTITLE" val="0"/>
  <p:tag name="KSO_WM_UNIT_VALUE" val="7"/>
  <p:tag name="KSO_WM_UNIT_HIGHLIGHT" val="0"/>
  <p:tag name="KSO_WM_UNIT_COMPATIBLE" val="0"/>
  <p:tag name="KSO_WM_DIAGRAM_GROUP_CODE" val="m1-1"/>
  <p:tag name="KSO_WM_UNIT_TYPE" val="m_h_h_a"/>
  <p:tag name="KSO_WM_UNIT_INDEX" val="1_1_1_1"/>
  <p:tag name="KSO_WM_UNIT_ID" val="diagram20191580_4*m_h_h_a*1_1_1_1"/>
  <p:tag name="KSO_WM_TEMPLATE_CATEGORY" val="diagram"/>
  <p:tag name="KSO_WM_TEMPLATE_INDEX" val="20191580"/>
  <p:tag name="KSO_WM_UNIT_LAYERLEVEL" val="1_1_1_1"/>
  <p:tag name="KSO_WM_TAG_VERSION" val="1.0"/>
  <p:tag name="KSO_WM_BEAUTIFY_FLAG" val="#wm#"/>
  <p:tag name="KSO_WM_UNIT_PRESET_TEXT" val="事件内容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14.xml><?xml version="1.0" encoding="utf-8"?>
<p:tagLst xmlns:p="http://schemas.openxmlformats.org/presentationml/2006/main">
  <p:tag name="KSO_WM_UNIT_TIMELINE_IDINGROUP" val="3"/>
  <p:tag name="KSO_WM_UNIT_TIMELINE_EMPHASIS_ID" val="3"/>
  <p:tag name="KSO_WM_UNIT_ISCONTENTSTITLE" val="0"/>
  <p:tag name="KSO_WM_UNIT_VALUE" val="2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diagram20191580_4*m_h_a*1_1_1"/>
  <p:tag name="KSO_WM_TEMPLATE_CATEGORY" val="diagram"/>
  <p:tag name="KSO_WM_TEMPLATE_INDEX" val="20191580"/>
  <p:tag name="KSO_WM_UNIT_LAYERLEVEL" val="1_1_1"/>
  <p:tag name="KSO_WM_TAG_VERSION" val="1.0"/>
  <p:tag name="KSO_WM_BEAUTIFY_FLAG" val="#wm#"/>
  <p:tag name="KSO_WM_UNIT_PRESET_TEXT" val="2017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15.xml><?xml version="1.0" encoding="utf-8"?>
<p:tagLst xmlns:p="http://schemas.openxmlformats.org/presentationml/2006/main">
  <p:tag name="KSO_WM_UNIT_TIMELINE_IDINGROUP" val="7"/>
  <p:tag name="KSO_WM_UNIT_TIMELINE_EMPHASIS_ID" val="7"/>
  <p:tag name="KSO_WM_UNIT_ISCONTENTSTITLE" val="0"/>
  <p:tag name="KSO_WM_UNIT_VALUE" val="7"/>
  <p:tag name="KSO_WM_UNIT_HIGHLIGHT" val="0"/>
  <p:tag name="KSO_WM_UNIT_COMPATIBLE" val="0"/>
  <p:tag name="KSO_WM_DIAGRAM_GROUP_CODE" val="m1-1"/>
  <p:tag name="KSO_WM_UNIT_TYPE" val="m_h_h_a"/>
  <p:tag name="KSO_WM_UNIT_INDEX" val="1_1_1_1"/>
  <p:tag name="KSO_WM_UNIT_ID" val="diagram20191580_4*m_h_h_a*1_1_1_1"/>
  <p:tag name="KSO_WM_TEMPLATE_CATEGORY" val="diagram"/>
  <p:tag name="KSO_WM_TEMPLATE_INDEX" val="20191580"/>
  <p:tag name="KSO_WM_UNIT_LAYERLEVEL" val="1_1_1_1"/>
  <p:tag name="KSO_WM_TAG_VERSION" val="1.0"/>
  <p:tag name="KSO_WM_BEAUTIFY_FLAG" val="#wm#"/>
  <p:tag name="KSO_WM_UNIT_PRESET_TEXT" val="事件内容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DIAGRAM_VIRTUALLY_FRAME" val="{&quot;height&quot;:189.84913385826772,&quot;left&quot;:46.553858267716535,&quot;top&quot;:142.2,&quot;width&quot;:628.2461417322835}"/>
</p:tagLst>
</file>

<file path=ppt/tags/tag21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7"/>
  <p:tag name="KSO_WM_UNIT_ID" val="diagram20193509_3*m_h_i*1_4_7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TABLE_BEAUTIFY" val="smartTable{95ad50cf-693f-4487-9b85-c6edd20e4591}"/>
</p:tagLst>
</file>

<file path=ppt/tags/tag21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7"/>
  <p:tag name="KSO_WM_UNIT_ID" val="diagram20193509_3*m_h_i*1_4_7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7"/>
  <p:tag name="KSO_WM_UNIT_ID" val="diagram20193509_3*m_h_i*1_4_7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7"/>
  <p:tag name="KSO_WM_UNIT_ID" val="diagram20193509_3*m_h_i*1_4_7"/>
  <p:tag name="KSO_WM_TEMPLATE_CATEGORY" val="diagram"/>
  <p:tag name="KSO_WM_TEMPLATE_INDEX" val="2019350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21.xml><?xml version="1.0" encoding="utf-8"?>
<p:tagLst xmlns:p="http://schemas.openxmlformats.org/presentationml/2006/main">
  <p:tag name="PA" val="v5.2.7"/>
  <p:tag name="PAMAINTYPE" val="4"/>
  <p:tag name="PATYPE" val="176"/>
  <p:tag name="PASUBTYPE" val="181"/>
  <p:tag name="RESOURCELIBID_SHAPE" val="281263"/>
  <p:tag name="RESOURCELIB_SHAPETYPE" val="4"/>
  <p:tag name="KSO_WM_UNIT_TEXTBOXSTYLE_SHAPETYPE" val="1"/>
  <p:tag name="KSO_WM_UNIT_TEXTBOXSTYLE_DECORATEINDEX" val="1"/>
  <p:tag name="KSO_WM_UNIT_TEXTBOXSTYLE_GUID" val="{9e7c8f46-7e0d-4575-b950-c7723d6a2a99}"/>
  <p:tag name="KSO_WM_UNIT_TEXTBOXSTYLE_TEMPLATEID" val="3140033"/>
</p:tagLst>
</file>

<file path=ppt/tags/tag222.xml><?xml version="1.0" encoding="utf-8"?>
<p:tagLst xmlns:p="http://schemas.openxmlformats.org/presentationml/2006/main">
  <p:tag name="PA" val="v5.2.7"/>
</p:tagLst>
</file>

<file path=ppt/tags/tag223.xml><?xml version="1.0" encoding="utf-8"?>
<p:tagLst xmlns:p="http://schemas.openxmlformats.org/presentationml/2006/main">
  <p:tag name="PA" val="v5.2.7"/>
</p:tagLst>
</file>

<file path=ppt/tags/tag224.xml><?xml version="1.0" encoding="utf-8"?>
<p:tagLst xmlns:p="http://schemas.openxmlformats.org/presentationml/2006/main">
  <p:tag name="PA" val="v5.2.7"/>
</p:tagLst>
</file>

<file path=ppt/tags/tag225.xml><?xml version="1.0" encoding="utf-8"?>
<p:tagLst xmlns:p="http://schemas.openxmlformats.org/presentationml/2006/main">
  <p:tag name="PA" val="v5.2.7"/>
  <p:tag name="KSO_WM_UNIT_TEXTBOXSTYLE_SHAPETYPE" val="1"/>
  <p:tag name="KSO_WM_UNIT_TEXTBOXSTYLE_DECORATEINDEX" val="2"/>
  <p:tag name="KSO_WM_UNIT_TEXTBOXSTYLE_GUID" val="{9e7c8f46-7e0d-4575-b950-c7723d6a2a99}"/>
  <p:tag name="KSO_WM_UNIT_TEXTBOXSTYLE_TEMPLATEID" val="3139464"/>
</p:tagLst>
</file>

<file path=ppt/tags/tag226.xml><?xml version="1.0" encoding="utf-8"?>
<p:tagLst xmlns:p="http://schemas.openxmlformats.org/presentationml/2006/main">
  <p:tag name="PA" val="v5.2.7"/>
  <p:tag name="PAMAINTYPE" val="4"/>
  <p:tag name="PATYPE" val="176"/>
  <p:tag name="PASUBTYPE" val="282"/>
  <p:tag name="RESOURCELIBID_SHAPE" val="490610"/>
  <p:tag name="RESOURCELIB_SHAPETYPE" val="4"/>
  <p:tag name="KSO_WM_UNIT_TEXTBOXSTYLE_SHAPETYPE" val="1"/>
  <p:tag name="KSO_WM_UNIT_TEXTBOXSTYLE_DECORATEINDEX" val="3"/>
  <p:tag name="KSO_WM_UNIT_TEXTBOXSTYLE_GUID" val="{9e7c8f46-7e0d-4575-b950-c7723d6a2a99}"/>
  <p:tag name="KSO_WM_UNIT_TEXTBOXSTYLE_TEMPLATEID" val="3140036"/>
</p:tagLst>
</file>

<file path=ppt/tags/tag227.xml><?xml version="1.0" encoding="utf-8"?>
<p:tagLst xmlns:p="http://schemas.openxmlformats.org/presentationml/2006/main">
  <p:tag name="PA" val="v5.2.7"/>
</p:tagLst>
</file>

<file path=ppt/tags/tag228.xml><?xml version="1.0" encoding="utf-8"?>
<p:tagLst xmlns:p="http://schemas.openxmlformats.org/presentationml/2006/main">
  <p:tag name="PA" val="v5.2.7"/>
</p:tagLst>
</file>

<file path=ppt/tags/tag229.xml><?xml version="1.0" encoding="utf-8"?>
<p:tagLst xmlns:p="http://schemas.openxmlformats.org/presentationml/2006/main">
  <p:tag name="PA" val="v5.2.7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PA" val="v5.2.7"/>
</p:tagLst>
</file>

<file path=ppt/tags/tag231.xml><?xml version="1.0" encoding="utf-8"?>
<p:tagLst xmlns:p="http://schemas.openxmlformats.org/presentationml/2006/main">
  <p:tag name="PA" val="v5.2.7"/>
</p:tagLst>
</file>

<file path=ppt/tags/tag232.xml><?xml version="1.0" encoding="utf-8"?>
<p:tagLst xmlns:p="http://schemas.openxmlformats.org/presentationml/2006/main">
  <p:tag name="PA" val="v5.2.7"/>
</p:tagLst>
</file>

<file path=ppt/tags/tag233.xml><?xml version="1.0" encoding="utf-8"?>
<p:tagLst xmlns:p="http://schemas.openxmlformats.org/presentationml/2006/main">
  <p:tag name="PA" val="v5.2.7"/>
</p:tagLst>
</file>

<file path=ppt/tags/tag234.xml><?xml version="1.0" encoding="utf-8"?>
<p:tagLst xmlns:p="http://schemas.openxmlformats.org/presentationml/2006/main">
  <p:tag name="PA" val="v5.2.7"/>
</p:tagLst>
</file>

<file path=ppt/tags/tag235.xml><?xml version="1.0" encoding="utf-8"?>
<p:tagLst xmlns:p="http://schemas.openxmlformats.org/presentationml/2006/main">
  <p:tag name="PA" val="v5.2.7"/>
</p:tagLst>
</file>

<file path=ppt/tags/tag236.xml><?xml version="1.0" encoding="utf-8"?>
<p:tagLst xmlns:p="http://schemas.openxmlformats.org/presentationml/2006/main">
  <p:tag name="PA" val="v5.2.7"/>
</p:tagLst>
</file>

<file path=ppt/tags/tag237.xml><?xml version="1.0" encoding="utf-8"?>
<p:tagLst xmlns:p="http://schemas.openxmlformats.org/presentationml/2006/main">
  <p:tag name="PA" val="v5.2.7"/>
</p:tagLst>
</file>

<file path=ppt/tags/tag238.xml><?xml version="1.0" encoding="utf-8"?>
<p:tagLst xmlns:p="http://schemas.openxmlformats.org/presentationml/2006/main">
  <p:tag name="PA" val="v5.2.7"/>
</p:tagLst>
</file>

<file path=ppt/tags/tag239.xml><?xml version="1.0" encoding="utf-8"?>
<p:tagLst xmlns:p="http://schemas.openxmlformats.org/presentationml/2006/main">
  <p:tag name="PA" val="v5.2.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PA" val="v5.2.7"/>
</p:tagLst>
</file>

<file path=ppt/tags/tag241.xml><?xml version="1.0" encoding="utf-8"?>
<p:tagLst xmlns:p="http://schemas.openxmlformats.org/presentationml/2006/main">
  <p:tag name="PA" val="v5.2.7"/>
</p:tagLst>
</file>

<file path=ppt/tags/tag242.xml><?xml version="1.0" encoding="utf-8"?>
<p:tagLst xmlns:p="http://schemas.openxmlformats.org/presentationml/2006/main">
  <p:tag name="PA" val="v5.2.7"/>
</p:tagLst>
</file>

<file path=ppt/tags/tag243.xml><?xml version="1.0" encoding="utf-8"?>
<p:tagLst xmlns:p="http://schemas.openxmlformats.org/presentationml/2006/main">
  <p:tag name="PA" val="v5.2.7"/>
</p:tagLst>
</file>

<file path=ppt/tags/tag244.xml><?xml version="1.0" encoding="utf-8"?>
<p:tagLst xmlns:p="http://schemas.openxmlformats.org/presentationml/2006/main">
  <p:tag name="PA" val="v5.2.7"/>
</p:tagLst>
</file>

<file path=ppt/tags/tag245.xml><?xml version="1.0" encoding="utf-8"?>
<p:tagLst xmlns:p="http://schemas.openxmlformats.org/presentationml/2006/main">
  <p:tag name="PA" val="v5.2.7"/>
</p:tagLst>
</file>

<file path=ppt/tags/tag246.xml><?xml version="1.0" encoding="utf-8"?>
<p:tagLst xmlns:p="http://schemas.openxmlformats.org/presentationml/2006/main">
  <p:tag name="PA" val="v5.2.7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160564_4*n_h_h_i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160564_4*n_h_h_i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160564_4*n_h_h_i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160564_4*n_h_h_i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160564_4*n_h_i*1_1_1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160564_4*n_h_i*1_1_2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160564_4*n_h_i*1_1_3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160564_4*n_h_i*1_1_4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160564_4*n_h_i*1_1_5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160564_4*n_h_h_f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57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160564_4*n_h_h_f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58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160564_4*n_h_h_f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59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160564_4*n_h_h_f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160564_4*n_h_h_i*1_2_1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160564_4*n_h_h_i*1_2_2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160564_4*n_h_h_i*1_2_3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160564_4*n_h_h_i*1_2_4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64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0;您的正文已经经简明扼要，字字珠玑。&#10;您的正文已经经简明扼要，字字珠玑。&#10;您的正文已经经简明扼要，字字珠玑。&#10;您的正文已经经简明扼要，字字珠玑。&#10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9e7c8f46-7e0d-4575-b950-c7723d6a2a99}"/>
  <p:tag name="KSO_WM_UNIT_TEXTBOXSTYLE_TEMPLATEID" val="3139430"/>
  <p:tag name="KSO_WM_UNIT_TEXTBOXSTYLE_TYPE" val="9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2*a*1"/>
  <p:tag name="KSO_WM_TEMPLATE_CATEGORY" val="diagram"/>
  <p:tag name="KSO_WM_TEMPLATE_INDEX" val="20201466"/>
  <p:tag name="KSO_WM_UNIT_LAYERLEVEL" val="1"/>
  <p:tag name="KSO_WM_TAG_VERSION" val="1.0"/>
  <p:tag name="KSO_WM_BEAUTIFY_FLAG" val="#wm#"/>
  <p:tag name="KSO_WM_DIAGRAM_GROUP_CODE" val="m1-1"/>
  <p:tag name="KSO_WM_UNIT_ISCONTENTSTITLE" val="0"/>
  <p:tag name="KSO_WM_UNIT_PRESET_TEXT" val="添加标题"/>
  <p:tag name="KSO_WM_UNIT_NOCLEAR" val="0"/>
  <p:tag name="KSO_WM_UNIT_VALUE" val="35"/>
  <p:tag name="KSO_WM_UNIT_TYPE" val="a"/>
  <p:tag name="KSO_WM_UNIT_INDEX" val="1"/>
  <p:tag name="KSO_WM_UNIT_USESOURCEFORMAT_APPLY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201466_4*m_h_i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201466_4*m_h_i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1466_4*m_h_i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66_4*m_h_i*1_3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66_4*m_h_i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66_4*m_h_i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6"/>
  <p:tag name="KSO_WM_UNIT_LINE_FILL_TYPE" val="2"/>
  <p:tag name="KSO_WM_UNIT_USESOURCEFORMAT_APPLY" val="1"/>
  <p:tag name="KSO_WM_UNIT_DIAGRAM_SCHEMECOLOR_ID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466_4*m_h_i*1_1_2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USESOURCEFORMAT_APPLY" val="1"/>
  <p:tag name="KSO_WM_UNIT_DIAGRAM_SCHEMECOLOR_ID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1466_4*m_h_i*1_4_2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USESOURCEFORMAT_APPLY" val="1"/>
  <p:tag name="KSO_WM_UNIT_DIAGRAM_SCHEMECOLOR_ID" val="1"/>
</p:tagLst>
</file>

<file path=ppt/tags/tag274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466_4*m_h_a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USESOURCEFORMAT_APPLY" val="1"/>
  <p:tag name="KSO_WM_UNIT_DIAGRAM_SCHEMECOLOR_ID" val="1"/>
</p:tagLst>
</file>

<file path=ppt/tags/tag27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466_4*m_h_a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USESOURCEFORMAT_APPLY" val="1"/>
  <p:tag name="KSO_WM_UNIT_DIAGRAM_SCHEMECOLOR_ID" val="1"/>
</p:tagLst>
</file>

<file path=ppt/tags/tag27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466_4*m_h_a*1_3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USESOURCEFORMAT_APPLY" val="1"/>
  <p:tag name="KSO_WM_UNIT_DIAGRAM_SCHEMECOLOR_ID" val="1"/>
</p:tagLst>
</file>

<file path=ppt/tags/tag27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1466_4*m_h_a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USESOURCEFORMAT_APPLY" val="1"/>
  <p:tag name="KSO_WM_UNIT_DIAGRAM_SCHEMECOLOR_ID" val="1"/>
</p:tagLst>
</file>

<file path=ppt/tags/tag278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201466_4*m_h_a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USESOURCEFORMAT_APPLY" val="1"/>
  <p:tag name="KSO_WM_UNIT_DIAGRAM_SCHEMECOLOR_ID" val="1"/>
</p:tagLst>
</file>

<file path=ppt/tags/tag279.xml><?xml version="1.0" encoding="utf-8"?>
<p:tagLst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201466_4*m_h_a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添加标题"/>
  <p:tag name="KSO_WM_UNIT_USESOURCEFORMAT_APPLY" val="1"/>
  <p:tag name="KSO_WM_UNIT_DIAGRAM_SCHEMECOLOR_ID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1466_4*m_h_f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DIAGRAM_SCHEMECOLOR_ID" val="1"/>
</p:tagLst>
</file>

<file path=ppt/tags/tag281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201466_4*m_h_f*1_5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DIAGRAM_SCHEMECOLOR_ID" val="1"/>
</p:tagLst>
</file>

<file path=ppt/tags/tag28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1466_4*m_h_f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84"/>
  <p:tag name="KSO_WM_UNIT_USESOURCEFORMAT_APPLY" val="1"/>
  <p:tag name="KSO_WM_UNIT_DIAGRAM_SCHEMECOLOR_ID" val="1"/>
</p:tagLst>
</file>

<file path=ppt/tags/tag28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1466_4*m_h_f*1_4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VALUE" val="84"/>
  <p:tag name="KSO_WM_UNIT_USESOURCEFORMAT_APPLY" val="1"/>
  <p:tag name="KSO_WM_UNIT_DIAGRAM_SCHEMECOLOR_ID" val="1"/>
</p:tagLst>
</file>

<file path=ppt/tags/tag284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ID" val="diagram20201466_4*m_h_f*1_6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DIAGRAM_SCHEMECOLOR_ID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20193664_3*m_h_z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3_1"/>
  <p:tag name="KSO_WM_UNIT_ID" val="diagram20193664_3*m_h_z*1_3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4_1"/>
  <p:tag name="KSO_WM_UNIT_ID" val="diagram20193664_3*m_h_z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93664_3*m_h_i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93664_3*m_h_i*1_4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93664_3*m_h_i*1_4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193664_3*m_h_i*1_4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193664_3*m_h_i*1_3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3664_3*m_h_i*1_3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3664_3*m_h_i*1_3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3664_3*m_h_i*1_3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3664_3*m_h_i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3664_3*m_h_i*1_2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3664_3*m_h_i*1_2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93664_3*m_h_i*1_2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193664_3*m_h_i*1_1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3664_3*m_h_i*1_1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3664_3*m_h_i*1_1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3664_3*m_h_i*1_1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3664_3*m_h_i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3664_3*m_h_i*1_2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3664_3*m_h_i*1_2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93664_3*m_h_i*1_2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4_1"/>
  <p:tag name="KSO_WM_UNIT_ID" val="diagram20193664_3*m_h_z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200182_2*m_h_i*1_3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0182_2*m_i*1_1"/>
  <p:tag name="KSO_WM_TEMPLATE_CATEGORY" val="diagram"/>
  <p:tag name="KSO_WM_TEMPLATE_INDEX" val="20200182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0182_2*m_h_i*1_1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0182_2*m_h_i*1_2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200182_2*m_h_i*1_3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0182_2*m_h_i*1_1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2_2*m_h_i*1_1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0182_2*m_h_i*1_2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0182_2*m_h_i*1_2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0182_2*m_h_i*1_3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2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0182_2*m_h_a*1_1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0182_2*m_h_i*1_1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0182_2*m_h_i*1_1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200182_2*m_h_i*1_1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27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0182_2*m_h_f*1_2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2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0182_2*m_h_a*1_2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82_2*m_h_i*1_2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82_2*m_h_i*1_2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7"/>
  <p:tag name="KSO_WM_UNIT_ID" val="diagram20200182_2*m_h_i*1_2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32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0182_2*m_h_f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3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0182_2*m_h_a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0182_2*m_h_i*1_3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0182_2*m_h_i*1_3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0182_2*m_h_i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37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0182_2*m_h_f*1_2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813_4*i*1"/>
  <p:tag name="KSO_WM_TEMPLATE_CATEGORY" val="diagram"/>
  <p:tag name="KSO_WM_TEMPLATE_INDEX" val="160813"/>
  <p:tag name="KSO_WM_UNIT_INDEX" val="1"/>
</p:tagLst>
</file>

<file path=ppt/tags/tag341.xml><?xml version="1.0" encoding="utf-8"?>
<p:tagLst xmlns:p="http://schemas.openxmlformats.org/presentationml/2006/main">
  <p:tag name="KSO_WM_TEMPLATE_CATEGORY" val="diagram"/>
  <p:tag name="KSO_WM_TEMPLATE_INDEX" val="160813"/>
  <p:tag name="KSO_WM_UNIT_TYPE" val="r_i"/>
  <p:tag name="KSO_WM_UNIT_INDEX" val="1_1"/>
  <p:tag name="KSO_WM_UNIT_ID" val="257*r_i*1_1"/>
  <p:tag name="KSO_WM_UNIT_CLEAR" val="1"/>
  <p:tag name="KSO_WM_UNIT_LAYERLEVEL" val="1_1"/>
  <p:tag name="KSO_WM_BEAUTIFY_FLAG" val="#wm#"/>
  <p:tag name="KSO_WM_TAG_VERSION" val="1.0"/>
  <p:tag name="KSO_WM_DIAGRAM_GROUP_CODE" val="r1-1"/>
  <p:tag name="KSO_WM_UNIT_FILL_FORE_SCHEMECOLOR_INDEX" val="5"/>
  <p:tag name="KSO_WM_UNIT_FILL_TYPE" val="1"/>
</p:tagLst>
</file>

<file path=ppt/tags/tag342.xml><?xml version="1.0" encoding="utf-8"?>
<p:tagLst xmlns:p="http://schemas.openxmlformats.org/presentationml/2006/main">
  <p:tag name="KSO_WM_UNIT_VALUE" val="72"/>
  <p:tag name="KSO_WM_UNIT_HIGHLIGHT" val="0"/>
  <p:tag name="KSO_WM_UNIT_COMPATIBLE" val="0"/>
  <p:tag name="KSO_WM_UNIT_PRESET_TEXT_INDEX" val="3"/>
  <p:tag name="KSO_WM_UNIT_PRESET_TEXT_LEN" val="17"/>
  <p:tag name="KSO_WM_TEMPLATE_CATEGORY" val="diagram"/>
  <p:tag name="KSO_WM_TEMPLATE_INDEX" val="160813"/>
  <p:tag name="KSO_WM_UNIT_TYPE" val="r_i"/>
  <p:tag name="KSO_WM_UNIT_INDEX" val="1_2"/>
  <p:tag name="KSO_WM_UNIT_ID" val="257*r_i*1_2"/>
  <p:tag name="KSO_WM_UNIT_CLEAR" val="1"/>
  <p:tag name="KSO_WM_UNIT_LAYERLEVEL" val="1_1"/>
  <p:tag name="KSO_WM_BEAUTIFY_FLAG" val="#wm#"/>
  <p:tag name="KSO_WM_TAG_VERSION" val="1.0"/>
  <p:tag name="KSO_WM_DIAGRAM_GROUP_CODE" val="r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43.xml><?xml version="1.0" encoding="utf-8"?>
<p:tagLst xmlns:p="http://schemas.openxmlformats.org/presentationml/2006/main">
  <p:tag name="KSO_WM_TEMPLATE_CATEGORY" val="diagram"/>
  <p:tag name="KSO_WM_TEMPLATE_INDEX" val="160813"/>
  <p:tag name="KSO_WM_UNIT_TYPE" val="r_i"/>
  <p:tag name="KSO_WM_UNIT_INDEX" val="1_3"/>
  <p:tag name="KSO_WM_UNIT_ID" val="257*r_i*1_3"/>
  <p:tag name="KSO_WM_UNIT_CLEAR" val="1"/>
  <p:tag name="KSO_WM_UNIT_LAYERLEVEL" val="1_1"/>
  <p:tag name="KSO_WM_BEAUTIFY_FLAG" val="#wm#"/>
  <p:tag name="KSO_WM_TAG_VERSION" val="1.0"/>
  <p:tag name="KSO_WM_DIAGRAM_GROUP_CODE" val="r1-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44.xml><?xml version="1.0" encoding="utf-8"?>
<p:tagLst xmlns:p="http://schemas.openxmlformats.org/presentationml/2006/main">
  <p:tag name="KSO_WM_TEMPLATE_CATEGORY" val="diagram"/>
  <p:tag name="KSO_WM_TEMPLATE_INDEX" val="160813"/>
  <p:tag name="KSO_WM_UNIT_TYPE" val="r_t"/>
  <p:tag name="KSO_WM_UNIT_INDEX" val="1_1"/>
  <p:tag name="KSO_WM_UNIT_ID" val="257*r_t*1_1"/>
  <p:tag name="KSO_WM_UNIT_CLEAR" val="1"/>
  <p:tag name="KSO_WM_UNIT_LAYERLEVEL" val="1_1"/>
  <p:tag name="KSO_WM_UNIT_DIAGRAM_CONTRAST_TITLE_CNT" val="3"/>
  <p:tag name="KSO_WM_UNIT_DIAGRAM_DIMENSION_TITLE_CNT" val="1"/>
  <p:tag name="KSO_WM_UNIT_VALUE" val="22"/>
  <p:tag name="KSO_WM_UNIT_HIGHLIGHT" val="0"/>
  <p:tag name="KSO_WM_UNIT_COMPATIBLE" val="0"/>
  <p:tag name="KSO_WM_UNIT_PRESET_TEXT_INDEX" val="3"/>
  <p:tag name="KSO_WM_UNIT_PRESET_TEXT_LEN" val="5"/>
  <p:tag name="KSO_WM_BEAUTIFY_FLAG" val="#wm#"/>
  <p:tag name="KSO_WM_TAG_VERSION" val="1.0"/>
  <p:tag name="KSO_WM_DIAGRAM_GROUP_CODE" val="r1-1"/>
  <p:tag name="KSO_WM_UNIT_FILL_FORE_SCHEMECOLOR_INDEX" val="6"/>
  <p:tag name="KSO_WM_UNIT_FILL_TYPE" val="1"/>
</p:tagLst>
</file>

<file path=ppt/tags/tag345.xml><?xml version="1.0" encoding="utf-8"?>
<p:tagLst xmlns:p="http://schemas.openxmlformats.org/presentationml/2006/main">
  <p:tag name="KSO_WM_TEMPLATE_CATEGORY" val="diagram"/>
  <p:tag name="KSO_WM_TEMPLATE_INDEX" val="160813"/>
  <p:tag name="KSO_WM_UNIT_TYPE" val="r_v"/>
  <p:tag name="KSO_WM_UNIT_INDEX" val="1_1"/>
  <p:tag name="KSO_WM_UNIT_ID" val="257*r_v*1_1"/>
  <p:tag name="KSO_WM_UNIT_CLEAR" val="1"/>
  <p:tag name="KSO_WM_UNIT_LAYERLEVEL" val="1_1"/>
  <p:tag name="KSO_WM_UNIT_DIAGRAM_CONTRAST_TITLE_CNT" val="3"/>
  <p:tag name="KSO_WM_UNIT_DIAGRAM_DIMENSION_TITLE_CNT" val="1"/>
  <p:tag name="KSO_WM_UNIT_VALUE" val="44"/>
  <p:tag name="KSO_WM_UNIT_HIGHLIGHT" val="0"/>
  <p:tag name="KSO_WM_UNIT_COMPATIBLE" val="0"/>
  <p:tag name="KSO_WM_UNIT_PRESET_TEXT_INDEX" val="3"/>
  <p:tag name="KSO_WM_UNIT_PRESET_TEXT_LEN" val="35"/>
  <p:tag name="KSO_WM_BEAUTIFY_FLAG" val="#wm#"/>
  <p:tag name="KSO_WM_TAG_VERSION" val="1.0"/>
  <p:tag name="KSO_WM_DIAGRAM_GROUP_CODE" val="r1-1"/>
  <p:tag name="KSO_WM_UNIT_TEXT_FILL_FORE_SCHEMECOLOR_INDEX" val="13"/>
  <p:tag name="KSO_WM_UNIT_TEXT_FILL_TYPE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160404_5*l_i*1_1"/>
  <p:tag name="KSO_WM_TEMPLATE_CATEGORY" val="diagram"/>
  <p:tag name="KSO_WM_TEMPLATE_INDEX" val="160404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35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404_5*l_h_i*1_2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404_5*l_h_i*1_2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404_5*l_h_i*1_3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404_5*l_h_i*1_3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160404_5*l_h_i*1_4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5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160404_5*l_h_i*1_4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160404_5*l_h_i*1_5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5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160404_5*l_h_i*1_5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404_5*l_h_i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404_5*l_h_i*1_1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6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160404_5*l_h_i*1_6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2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160404_5*l_h_i*1_6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87567_5*m_h_i*1_1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87567_5*m_h_i*1_1_3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87567_5*m_h_i*1_2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87567_5*m_h_i*1_2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87567_5*m_h_i*1_3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87567_5*m_h_i*1_3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87567_5*m_h_i*1_4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87567_5*m_h_i*1_4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187567_5*m_h_i*1_5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187567_5*m_h_i*1_5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ID" val="diagram20187567_5*m_h_i*1_6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4"/>
  <p:tag name="KSO_WM_UNIT_TEXT_FILL_TYPE" val="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187567_5*m_h_i*1_6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7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160404_5*l_i*1_1"/>
  <p:tag name="KSO_WM_TEMPLATE_CATEGORY" val="diagram"/>
  <p:tag name="KSO_WM_TEMPLATE_INDEX" val="160404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376.xml><?xml version="1.0" encoding="utf-8"?>
<p:tagLst xmlns:p="http://schemas.openxmlformats.org/presentationml/2006/main">
  <p:tag name="KSO_WM_SLIDE_ITEM_CNT" val="6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"/>
  <p:tag name="KSO_WM_UNIT_ID" val="diagram20176545_3*r_i*1_1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2"/>
  <p:tag name="KSO_WM_UNIT_ID" val="diagram20176545_3*r_i*1_2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3"/>
  <p:tag name="KSO_WM_UNIT_ID" val="diagram20176545_3*r_i*1_3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4"/>
  <p:tag name="KSO_WM_UNIT_ID" val="diagram20176545_3*r_i*1_4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5"/>
  <p:tag name="KSO_WM_UNIT_ID" val="diagram20176545_3*r_i*1_5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6"/>
  <p:tag name="KSO_WM_UNIT_ID" val="diagram20176545_3*r_i*1_6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diagram20176545_3*r_i*1_7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2"/>
  <p:tag name="KSO_WM_UNIT_ID" val="diagram20176545_3*r_i*1_12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3"/>
  <p:tag name="KSO_WM_UNIT_ID" val="diagram20176545_3*r_i*1_13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LINE_FORE_SCHEMECOLOR_INDEX" val="6"/>
  <p:tag name="KSO_WM_UNIT_LINE_FILL_TYPE" val="2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4"/>
  <p:tag name="KSO_WM_UNIT_ID" val="diagram20176545_3*r_i*1_14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LINE_FORE_SCHEMECOLOR_INDEX" val="6"/>
  <p:tag name="KSO_WM_UNIT_LINE_FILL_TYPE" val="2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89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diagram20176545_3*r_t*1_1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PRESET_TEXT" val="单击此处添加标题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diagram20176545_3*r_v*1_1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6"/>
  <p:tag name="KSO_WM_UNIT_ID" val="diagram20176545_3*r_i*1_16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LINE_FORE_SCHEMECOLOR_INDEX" val="6"/>
  <p:tag name="KSO_WM_UNIT_LINE_FILL_TYPE" val="2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7"/>
  <p:tag name="KSO_WM_UNIT_ID" val="diagram20176545_3*r_i*1_17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LINE_FORE_SCHEMECOLOR_INDEX" val="6"/>
  <p:tag name="KSO_WM_UNIT_LINE_FILL_TYPE" val="2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93.xml><?xml version="1.0" encoding="utf-8"?>
<p:tagLst xmlns:p="http://schemas.openxmlformats.org/presentationml/2006/main"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diagram20176545_3*r_t*1_2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PRESET_TEXT" val="单击此处添加标题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94.xml><?xml version="1.0" encoding="utf-8"?>
<p:tagLst xmlns:p="http://schemas.openxmlformats.org/presentationml/2006/main"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diagram20176545_3*r_v*1_2"/>
  <p:tag name="KSO_WM_TEMPLATE_CATEGORY" val="diagram"/>
  <p:tag name="KSO_WM_TEMPLATE_INDEX" val="20176545"/>
  <p:tag name="KSO_WM_UNIT_LAYERLEVEL" val="1_1"/>
  <p:tag name="KSO_WM_TAG_VERSION" val="1.0"/>
  <p:tag name="KSO_WM_BEAUTIFY_FLAG" val="#wm#"/>
  <p:tag name="KSO_WM_UNIT_DIAGRAM_CONTRAST_TITLE_CNT" val="2"/>
  <p:tag name="KSO_WM_UNIT_DIAGRAM_DIMENSION_TITLE_CNT" val="3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  <p:tag name="KSO_WM_UNIT_DIAGRAM_SCHEMECOLOR_ID" val="1"/>
  <p:tag name="KSO_WM_DIAGRAM_VIRTUALLY_FRAME" val="{&quot;height&quot;:289.2,&quot;left&quot;:19.8,&quot;top&quot;:91.35,&quot;width&quot;:666.3}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i*1_1"/>
  <p:tag name="KSO_WM_TEMPLATE_CATEGORY" val="diagram"/>
  <p:tag name="KSO_WM_TEMPLATE_INDEX" val="20201361"/>
  <p:tag name="KSO_WM_UNIT_LAYERLEVEL" val="1_1"/>
  <p:tag name="KSO_WM_TAG_VERSION" val="1.0"/>
  <p:tag name="KSO_WM_BEAUTIFY_FLAG" val="#wm#"/>
  <p:tag name="KSO_WM_DIAGRAM_GROUP_CODE" val="m1-1"/>
  <p:tag name="KSO_WM_UNIT_TYPE" val="m_i"/>
  <p:tag name="KSO_WM_UNIT_INDEX" val="1_1"/>
  <p:tag name="KSO_WM_UNIT_LINE_FORE_SCHEMECOLOR_INDEX" val="13"/>
  <p:tag name="KSO_WM_UNIT_LINE_FILL_TYPE" val="2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2_1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3_1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3_4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4"/>
  <p:tag name="KSO_WM_UNIT_TEXT_FILL_FORE_SCHEMECOLOR_INDEX" val="13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i*1_2_4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4"/>
  <p:tag name="KSO_WM_UNIT_TEXT_FILL_FORE_SCHEMECOLOR_INDEX" val="13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1_1*m_h_f*1_2_1"/>
  <p:tag name="KSO_WM_TEMPLATE_CATEGORY" val="diagram"/>
  <p:tag name="KSO_WM_TEMPLATE_INDEX" val="20201361"/>
  <p:tag name="KSO_WM_UNIT_LAYERLEVEL" val="1_1_1"/>
  <p:tag name="KSO_WM_TAG_VERSION" val="1.0"/>
  <p:tag name="KSO_WM_BEAUTIFY_FLAG" val="#wm#"/>
  <p:tag name="KSO_WM_UNIT_PRESET_TEXT" val="运用提问来了解客户信息&#10;倾听客户的谈话来了解需求&#10;观察客户的非语言行为"/>
  <p:tag name="KSO_WM_UNIT_NOCLEAR" val="0"/>
  <p:tag name="KSO_WM_UNIT_VALUE" val="42"/>
  <p:tag name="KSO_WM_DIAGRAM_GROUP_CODE" val="m1-1"/>
  <p:tag name="KSO_WM_UNIT_TYPE" val="m_h_f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405.xml><?xml version="1.0" encoding="utf-8"?>
<p:tagLst xmlns:p="http://schemas.openxmlformats.org/presentationml/2006/main">
  <p:tag name="REFSHAPE" val="1166307076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408.xml><?xml version="1.0" encoding="utf-8"?>
<p:tagLst xmlns:p="http://schemas.openxmlformats.org/presentationml/2006/main">
  <p:tag name="REFSHAPE" val="1166307076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98943_3*i*1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98943_3*i*2"/>
  <p:tag name="KSO_WM_TEMPLATE_CATEGORY" val="diagram"/>
  <p:tag name="KSO_WM_TEMPLATE_INDEX" val="20198943"/>
  <p:tag name="KSO_WM_UNIT_LAYERLEVEL" val="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411.xml><?xml version="1.0" encoding="utf-8"?>
<p:tagLst xmlns:p="http://schemas.openxmlformats.org/presentationml/2006/main">
  <p:tag name="ISPRING_PRESENTATION_TITLE" val="306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BK_DARK_LIGHT" val="1"/>
  <p:tag name="KSO_WM_UNIT_INDEX" val="1"/>
  <p:tag name="KSO_WM_UNIT_TYPE" val="i"/>
  <p:tag name="KSO_WM_UNIT_SUBTYPE" val="h"/>
  <p:tag name="KSO_WM_SLIDE_BACKGROUND_TYPE" val="frame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1"/>
  <p:tag name="KSO_WM_UNIT_INDEX" val="1"/>
  <p:tag name="KSO_WM_UNIT_TYPE" val="i"/>
  <p:tag name="KSO_WM_UNIT_SUBTYPE" val="h"/>
  <p:tag name="KSO_WM_SLIDE_BACKGROUND_TYPE" val="leftRight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heme/theme1.xml><?xml version="1.0" encoding="utf-8"?>
<a:theme xmlns:a="http://schemas.openxmlformats.org/drawingml/2006/main" name="Office 主题​​">
  <a:themeElements>
    <a:clrScheme name="自定义 155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A1628"/>
      </a:accent1>
      <a:accent2>
        <a:srgbClr val="3F3F3F"/>
      </a:accent2>
      <a:accent3>
        <a:srgbClr val="AA1628"/>
      </a:accent3>
      <a:accent4>
        <a:srgbClr val="3F3F3F"/>
      </a:accent4>
      <a:accent5>
        <a:srgbClr val="AA1628"/>
      </a:accent5>
      <a:accent6>
        <a:srgbClr val="3F3F3F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2">
      <a:dk1>
        <a:srgbClr val="000000"/>
      </a:dk1>
      <a:lt1>
        <a:srgbClr val="FFFFFF"/>
      </a:lt1>
      <a:dk2>
        <a:srgbClr val="002D4C"/>
      </a:dk2>
      <a:lt2>
        <a:srgbClr val="FFFFFF"/>
      </a:lt2>
      <a:accent1>
        <a:srgbClr val="7BC6FB"/>
      </a:accent1>
      <a:accent2>
        <a:srgbClr val="69A2FF"/>
      </a:accent2>
      <a:accent3>
        <a:srgbClr val="4E6DE7"/>
      </a:accent3>
      <a:accent4>
        <a:srgbClr val="886EC5"/>
      </a:accent4>
      <a:accent5>
        <a:srgbClr val="D573AC"/>
      </a:accent5>
      <a:accent6>
        <a:srgbClr val="F78D8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6124</Words>
  <Application>WPS 演示</Application>
  <PresentationFormat>全屏显示(16:9)</PresentationFormat>
  <Paragraphs>742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75" baseType="lpstr">
      <vt:lpstr>Arial</vt:lpstr>
      <vt:lpstr>宋体</vt:lpstr>
      <vt:lpstr>Wingdings</vt:lpstr>
      <vt:lpstr>Yuanti SC</vt:lpstr>
      <vt:lpstr>Calibri Light</vt:lpstr>
      <vt:lpstr>Lato Light</vt:lpstr>
      <vt:lpstr>RomanS</vt:lpstr>
      <vt:lpstr>Arial</vt:lpstr>
      <vt:lpstr>Lato Regular</vt:lpstr>
      <vt:lpstr>Open Sans</vt:lpstr>
      <vt:lpstr>Segoe Print</vt:lpstr>
      <vt:lpstr>冬青黑体简体中文 W3</vt:lpstr>
      <vt:lpstr>黑体</vt:lpstr>
      <vt:lpstr>微软雅黑</vt:lpstr>
      <vt:lpstr>FontAwesome</vt:lpstr>
      <vt:lpstr>汉仪旗黑-85S</vt:lpstr>
      <vt:lpstr>方正粗宋简体</vt:lpstr>
      <vt:lpstr>Times New Roman</vt:lpstr>
      <vt:lpstr>华文细黑</vt:lpstr>
      <vt:lpstr>Adobe 黑体 Std R</vt:lpstr>
      <vt:lpstr>微软雅黑 Light</vt:lpstr>
      <vt:lpstr>方正兰亭细黑_GBK</vt:lpstr>
      <vt:lpstr>Bahnschrift SemiBold</vt:lpstr>
      <vt:lpstr>Arial Unicode MS</vt:lpstr>
      <vt:lpstr>Calibri</vt:lpstr>
      <vt:lpstr>Adobe Garamond Pro</vt:lpstr>
      <vt:lpstr>Garamond</vt:lpstr>
      <vt:lpstr>Arial Black</vt:lpstr>
      <vt:lpstr>字体管家极细黑</vt:lpstr>
      <vt:lpstr>方正小标宋简体</vt:lpstr>
      <vt:lpstr>方正黑体简体</vt:lpstr>
      <vt:lpstr>Agency FB</vt:lpstr>
      <vt:lpstr>Impact</vt:lpstr>
      <vt:lpstr>Adobe 黑体 Std R</vt:lpstr>
      <vt:lpstr>Calibri Light</vt:lpstr>
      <vt:lpstr>FontAwesome</vt:lpstr>
      <vt:lpstr>Lato Light</vt:lpstr>
      <vt:lpstr>Lato Regular</vt:lpstr>
      <vt:lpstr>Yuanti SC</vt:lpstr>
      <vt:lpstr>微软雅黑 Light</vt:lpstr>
      <vt:lpstr>方正兰亭细黑_GBK</vt:lpstr>
      <vt:lpstr>方正黑体简体</vt:lpstr>
      <vt:lpstr>Humanst521 BT</vt:lpstr>
      <vt:lpstr>Windsor Std Light</vt:lpstr>
      <vt:lpstr>Oxford Regular</vt:lpstr>
      <vt:lpstr>Therese</vt:lpstr>
      <vt:lpstr>Original Garamond Std Roman</vt:lpstr>
      <vt:lpstr>方正兰亭黑_GBK</vt:lpstr>
      <vt:lpstr>Crunch SemiBold</vt:lpstr>
      <vt:lpstr>Original Garamond Std Italic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306</dc:title>
  <dc:creator>USER</dc:creator>
  <cp:lastModifiedBy>杨瑞丰</cp:lastModifiedBy>
  <cp:revision>1167</cp:revision>
  <dcterms:created xsi:type="dcterms:W3CDTF">2014-11-09T01:07:00Z</dcterms:created>
  <dcterms:modified xsi:type="dcterms:W3CDTF">2025-12-25T07:42:07Z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88B636C2968142939BA326E99EFC70D2</vt:lpwstr>
  </property>
</Properties>
</file>