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21"/>
  </p:handoutMasterIdLst>
  <p:sldIdLst>
    <p:sldId id="266" r:id="rId4"/>
    <p:sldId id="269" r:id="rId6"/>
    <p:sldId id="277" r:id="rId7"/>
    <p:sldId id="273" r:id="rId8"/>
    <p:sldId id="294" r:id="rId9"/>
    <p:sldId id="291" r:id="rId10"/>
    <p:sldId id="295" r:id="rId11"/>
    <p:sldId id="280" r:id="rId12"/>
    <p:sldId id="292" r:id="rId13"/>
    <p:sldId id="289" r:id="rId14"/>
    <p:sldId id="283" r:id="rId15"/>
    <p:sldId id="293" r:id="rId16"/>
    <p:sldId id="276" r:id="rId17"/>
    <p:sldId id="282" r:id="rId18"/>
    <p:sldId id="281" r:id="rId19"/>
    <p:sldId id="29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EB8F00"/>
    <a:srgbClr val="E94A00"/>
    <a:srgbClr val="EFE1BE"/>
    <a:srgbClr val="666666"/>
    <a:srgbClr val="A4A4A4"/>
    <a:srgbClr val="58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033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386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0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B49B1-DB5B-4F67-9B9F-14C6895EEB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00D5F-F7B4-44D1-B6C6-4238485E1E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AA5BE-0857-4027-A06C-40FD8721D6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CFCDF-00BC-432D-A562-BBD0AD46F3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CDF-00BC-432D-A562-BBD0AD46F3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/>
              <a:t>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CDF-00BC-432D-A562-BBD0AD46F3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F639-5D50-4A71-A088-B70FC03C2A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99D7-F723-4524-8DB5-F1F3D29009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6AF639-5D50-4A71-A088-B70FC03C2A0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6D99D7-F723-4524-8DB5-F1F3D29009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3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hemeOverride" Target="../theme/themeOverride8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3.pn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12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hemeOverride" Target="../theme/themeOverride3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hemeOverride" Target="../theme/themeOverride4.xml"/><Relationship Id="rId4" Type="http://schemas.openxmlformats.org/officeDocument/2006/relationships/image" Target="../media/image3.png"/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8000" y="2460414"/>
            <a:ext cx="1168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庆祝建党一百周年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0590" y="3659285"/>
            <a:ext cx="71708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汇报人：</a:t>
            </a:r>
            <a:r>
              <a:rPr kumimoji="0" lang="en-US" altLang="zh-CN" sz="2400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菱心体简" panose="02010609000101010101" pitchFamily="49" charset="-122"/>
                <a:ea typeface="汉仪菱心体简" panose="02010609000101010101" pitchFamily="49" charset="-122"/>
              </a:rPr>
              <a:t>XXX</a:t>
            </a:r>
            <a:endParaRPr kumimoji="0" lang="en-US" altLang="zh-CN" sz="240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  <p:pic>
        <p:nvPicPr>
          <p:cNvPr id="3" name="图片 2" descr="0127e463e97ec14f456bf2296c9b29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80" y="995680"/>
            <a:ext cx="2120265" cy="15335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561599" y="4158346"/>
            <a:ext cx="11207917" cy="2261937"/>
            <a:chOff x="588294" y="3949798"/>
            <a:chExt cx="11207917" cy="2261937"/>
          </a:xfrm>
        </p:grpSpPr>
        <p:sp>
          <p:nvSpPr>
            <p:cNvPr id="54" name="矩形 53"/>
            <p:cNvSpPr/>
            <p:nvPr/>
          </p:nvSpPr>
          <p:spPr>
            <a:xfrm flipH="1">
              <a:off x="588294" y="3949798"/>
              <a:ext cx="11207917" cy="22619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748716" y="4078134"/>
              <a:ext cx="7443537" cy="2005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57" name="组合 56"/>
            <p:cNvGrpSpPr/>
            <p:nvPr/>
          </p:nvGrpSpPr>
          <p:grpSpPr>
            <a:xfrm flipH="1">
              <a:off x="1149768" y="4085478"/>
              <a:ext cx="6882062" cy="1521520"/>
              <a:chOff x="4700337" y="3342927"/>
              <a:chExt cx="6882062" cy="1521520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4700337" y="3342927"/>
                <a:ext cx="2550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990000"/>
                    </a:solidFill>
                    <a:latin typeface="+mj-ea"/>
                    <a:ea typeface="+mj-ea"/>
                  </a:rPr>
                  <a:t>点击输入标题</a:t>
                </a:r>
                <a:endParaRPr lang="zh-CN" altLang="en-US" sz="2800" dirty="0">
                  <a:solidFill>
                    <a:srgbClr val="990000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4812632" y="3949799"/>
                <a:ext cx="356134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矩形 59"/>
              <p:cNvSpPr/>
              <p:nvPr/>
            </p:nvSpPr>
            <p:spPr>
              <a:xfrm>
                <a:off x="4700337" y="4033450"/>
                <a:ext cx="68820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solidFill>
                      <a:srgbClr val="990000"/>
                    </a:solidFill>
                  </a:rPr>
                  <a:t>在这里编辑内容，建议使用微软雅黑，大小可进行调节，图片可进行调节。在这里编辑内容，建议使亮亮图文旗舰店</a:t>
                </a:r>
                <a:r>
                  <a:rPr lang="en-US" altLang="zh-CN" sz="1600" dirty="0">
                    <a:solidFill>
                      <a:srgbClr val="990000"/>
                    </a:solidFill>
                  </a:rPr>
                  <a:t>https://liangliangtuwen.tmall.com</a:t>
                </a:r>
                <a:r>
                  <a:rPr lang="zh-CN" altLang="en-US" sz="1600" dirty="0">
                    <a:solidFill>
                      <a:srgbClr val="990000"/>
                    </a:solidFill>
                  </a:rPr>
                  <a:t>调节，图片可进行调节。</a:t>
                </a:r>
                <a:endParaRPr lang="en-US" altLang="zh-CN" sz="1600" dirty="0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625388" y="4078134"/>
              <a:ext cx="3010402" cy="2005264"/>
              <a:chOff x="3898481" y="3666561"/>
              <a:chExt cx="3010402" cy="200526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898481" y="3666561"/>
                <a:ext cx="3010402" cy="2005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3" t="51767" r="16143" b="6430"/>
              <a:stretch>
                <a:fillRect/>
              </a:stretch>
            </p:blipFill>
            <p:spPr>
              <a:xfrm>
                <a:off x="4024061" y="3750212"/>
                <a:ext cx="2759242" cy="1837963"/>
              </a:xfrm>
              <a:custGeom>
                <a:avLst/>
                <a:gdLst>
                  <a:gd name="connsiteX0" fmla="*/ 0 w 2759242"/>
                  <a:gd name="connsiteY0" fmla="*/ 0 h 1837963"/>
                  <a:gd name="connsiteX1" fmla="*/ 2759242 w 2759242"/>
                  <a:gd name="connsiteY1" fmla="*/ 0 h 1837963"/>
                  <a:gd name="connsiteX2" fmla="*/ 2759242 w 2759242"/>
                  <a:gd name="connsiteY2" fmla="*/ 1837963 h 1837963"/>
                  <a:gd name="connsiteX3" fmla="*/ 0 w 2759242"/>
                  <a:gd name="connsiteY3" fmla="*/ 1837963 h 183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9242" h="1837963">
                    <a:moveTo>
                      <a:pt x="0" y="0"/>
                    </a:moveTo>
                    <a:lnTo>
                      <a:pt x="2759242" y="0"/>
                    </a:lnTo>
                    <a:lnTo>
                      <a:pt x="2759242" y="1837963"/>
                    </a:lnTo>
                    <a:lnTo>
                      <a:pt x="0" y="1837963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2" name="组合 51"/>
          <p:cNvGrpSpPr/>
          <p:nvPr/>
        </p:nvGrpSpPr>
        <p:grpSpPr>
          <a:xfrm>
            <a:off x="561599" y="1507992"/>
            <a:ext cx="11207917" cy="2261937"/>
            <a:chOff x="534904" y="834190"/>
            <a:chExt cx="11207917" cy="2261937"/>
          </a:xfrm>
        </p:grpSpPr>
        <p:sp>
          <p:nvSpPr>
            <p:cNvPr id="29" name="矩形 28"/>
            <p:cNvSpPr/>
            <p:nvPr/>
          </p:nvSpPr>
          <p:spPr>
            <a:xfrm>
              <a:off x="534904" y="834190"/>
              <a:ext cx="11207917" cy="22619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95325" y="962526"/>
              <a:ext cx="3010402" cy="2005264"/>
              <a:chOff x="1653714" y="645850"/>
              <a:chExt cx="3010402" cy="200526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653714" y="645850"/>
                <a:ext cx="3010402" cy="2005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1" t="1474" r="13061" b="52919"/>
              <a:stretch>
                <a:fillRect/>
              </a:stretch>
            </p:blipFill>
            <p:spPr>
              <a:xfrm>
                <a:off x="1779294" y="729501"/>
                <a:ext cx="2759242" cy="1837963"/>
              </a:xfrm>
              <a:custGeom>
                <a:avLst/>
                <a:gdLst>
                  <a:gd name="connsiteX0" fmla="*/ 0 w 3010402"/>
                  <a:gd name="connsiteY0" fmla="*/ 0 h 2005264"/>
                  <a:gd name="connsiteX1" fmla="*/ 3010402 w 3010402"/>
                  <a:gd name="connsiteY1" fmla="*/ 0 h 2005264"/>
                  <a:gd name="connsiteX2" fmla="*/ 3010402 w 3010402"/>
                  <a:gd name="connsiteY2" fmla="*/ 2005264 h 2005264"/>
                  <a:gd name="connsiteX3" fmla="*/ 0 w 3010402"/>
                  <a:gd name="connsiteY3" fmla="*/ 2005264 h 20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0402" h="2005264">
                    <a:moveTo>
                      <a:pt x="0" y="0"/>
                    </a:moveTo>
                    <a:lnTo>
                      <a:pt x="3010402" y="0"/>
                    </a:lnTo>
                    <a:lnTo>
                      <a:pt x="3010402" y="2005264"/>
                    </a:lnTo>
                    <a:lnTo>
                      <a:pt x="0" y="2005264"/>
                    </a:lnTo>
                    <a:close/>
                  </a:path>
                </a:pathLst>
              </a:custGeom>
            </p:spPr>
          </p:pic>
        </p:grpSp>
        <p:sp>
          <p:nvSpPr>
            <p:cNvPr id="45" name="矩形 44"/>
            <p:cNvSpPr/>
            <p:nvPr/>
          </p:nvSpPr>
          <p:spPr>
            <a:xfrm>
              <a:off x="4138862" y="962526"/>
              <a:ext cx="7443537" cy="2005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299285" y="969870"/>
              <a:ext cx="6882062" cy="2013962"/>
              <a:chOff x="4700337" y="3342927"/>
              <a:chExt cx="6882062" cy="2013962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4700337" y="3342927"/>
                <a:ext cx="2550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990000"/>
                    </a:solidFill>
                    <a:latin typeface="+mj-ea"/>
                    <a:ea typeface="+mj-ea"/>
                  </a:rPr>
                  <a:t>点击输入标题</a:t>
                </a:r>
                <a:endParaRPr lang="zh-CN" altLang="en-US" sz="2800" dirty="0">
                  <a:solidFill>
                    <a:srgbClr val="990000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4812632" y="3949799"/>
                <a:ext cx="356134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矩形 49"/>
              <p:cNvSpPr/>
              <p:nvPr/>
            </p:nvSpPr>
            <p:spPr>
              <a:xfrm>
                <a:off x="4700337" y="4033450"/>
                <a:ext cx="688206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solidFill>
                      <a:srgbClr val="990000"/>
                    </a:solidFill>
                  </a:rPr>
                  <a:t>在这里编辑内容，建议使用微软雅黑，大小可进行调节，图片可进行调节。在这里编辑内容，建议使用微软雅黑，大小可进行调节，图片可进行调节。</a:t>
                </a:r>
                <a:endParaRPr lang="en-US" altLang="zh-CN" sz="1600" dirty="0">
                  <a:solidFill>
                    <a:srgbClr val="990000"/>
                  </a:solidFill>
                </a:endParaRPr>
              </a:p>
              <a:p>
                <a:r>
                  <a:rPr lang="zh-CN" altLang="en-US" sz="1600" dirty="0">
                    <a:solidFill>
                      <a:srgbClr val="990000"/>
                    </a:solidFill>
                  </a:rPr>
                  <a:t>在这里编辑内容，建议使用微软雅黑，大小可进行调节，图片可进行调节。</a:t>
                </a:r>
                <a:endParaRPr lang="en-US" altLang="zh-CN" sz="1600" dirty="0">
                  <a:solidFill>
                    <a:srgbClr val="990000"/>
                  </a:solidFill>
                </a:endParaRPr>
              </a:p>
              <a:p>
                <a:r>
                  <a:rPr lang="zh-CN" altLang="en-US" sz="1600" dirty="0">
                    <a:solidFill>
                      <a:srgbClr val="990000"/>
                    </a:solidFill>
                  </a:rPr>
                  <a:t>在这里编辑内容，建议使用微软雅黑，大小可进行调节，图片可进行调节。</a:t>
                </a:r>
                <a:endParaRPr lang="en-US" altLang="zh-CN" sz="1600" dirty="0">
                  <a:solidFill>
                    <a:srgbClr val="990000"/>
                  </a:solidFill>
                </a:endParaRPr>
              </a:p>
              <a:p>
                <a:r>
                  <a:rPr lang="zh-CN" altLang="en-US" sz="1600" dirty="0">
                    <a:solidFill>
                      <a:srgbClr val="990000"/>
                    </a:solidFill>
                  </a:rPr>
                  <a:t>在这里编辑内容，建议使用微软雅黑，大小可进行调节，图片可进行调节。</a:t>
                </a:r>
                <a:endParaRPr lang="en-US" altLang="zh-CN" sz="1600" dirty="0">
                  <a:solidFill>
                    <a:srgbClr val="990000"/>
                  </a:solidFill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0" y="371475"/>
            <a:ext cx="9010650" cy="530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145" y="42481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258270" y="946942"/>
            <a:ext cx="2334858" cy="2293106"/>
            <a:chOff x="2184841" y="2700001"/>
            <a:chExt cx="2334858" cy="2293106"/>
          </a:xfrm>
        </p:grpSpPr>
        <p:sp>
          <p:nvSpPr>
            <p:cNvPr id="35" name="任意多边形 34"/>
            <p:cNvSpPr/>
            <p:nvPr/>
          </p:nvSpPr>
          <p:spPr>
            <a:xfrm>
              <a:off x="2184841" y="2700001"/>
              <a:ext cx="2334858" cy="2293106"/>
            </a:xfrm>
            <a:custGeom>
              <a:avLst/>
              <a:gdLst>
                <a:gd name="connsiteX0" fmla="*/ 0 w 1856744"/>
                <a:gd name="connsiteY0" fmla="*/ 0 h 1823542"/>
                <a:gd name="connsiteX1" fmla="*/ 1856744 w 1856744"/>
                <a:gd name="connsiteY1" fmla="*/ 0 h 1823542"/>
                <a:gd name="connsiteX2" fmla="*/ 1856744 w 1856744"/>
                <a:gd name="connsiteY2" fmla="*/ 1823542 h 1823542"/>
                <a:gd name="connsiteX3" fmla="*/ 0 w 1856744"/>
                <a:gd name="connsiteY3" fmla="*/ 1823542 h 18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44" h="1823542">
                  <a:moveTo>
                    <a:pt x="0" y="0"/>
                  </a:moveTo>
                  <a:lnTo>
                    <a:pt x="1856744" y="0"/>
                  </a:lnTo>
                  <a:lnTo>
                    <a:pt x="1856744" y="1823542"/>
                  </a:lnTo>
                  <a:lnTo>
                    <a:pt x="0" y="18235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6" t="3419" r="26406" b="31811"/>
            <a:stretch>
              <a:fillRect/>
            </a:stretch>
          </p:blipFill>
          <p:spPr>
            <a:xfrm>
              <a:off x="2423898" y="2934783"/>
              <a:ext cx="1856744" cy="1823542"/>
            </a:xfrm>
            <a:custGeom>
              <a:avLst/>
              <a:gdLst>
                <a:gd name="connsiteX0" fmla="*/ 0 w 1856744"/>
                <a:gd name="connsiteY0" fmla="*/ 0 h 1823542"/>
                <a:gd name="connsiteX1" fmla="*/ 1856744 w 1856744"/>
                <a:gd name="connsiteY1" fmla="*/ 0 h 1823542"/>
                <a:gd name="connsiteX2" fmla="*/ 1856744 w 1856744"/>
                <a:gd name="connsiteY2" fmla="*/ 1823542 h 1823542"/>
                <a:gd name="connsiteX3" fmla="*/ 0 w 1856744"/>
                <a:gd name="connsiteY3" fmla="*/ 1823542 h 18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44" h="1823542">
                  <a:moveTo>
                    <a:pt x="0" y="0"/>
                  </a:moveTo>
                  <a:lnTo>
                    <a:pt x="1856744" y="0"/>
                  </a:lnTo>
                  <a:lnTo>
                    <a:pt x="1856744" y="1823542"/>
                  </a:lnTo>
                  <a:lnTo>
                    <a:pt x="0" y="1823542"/>
                  </a:lnTo>
                  <a:close/>
                </a:path>
              </a:pathLst>
            </a:custGeom>
          </p:spPr>
        </p:pic>
      </p:grpSp>
      <p:grpSp>
        <p:nvGrpSpPr>
          <p:cNvPr id="44" name="组合 43"/>
          <p:cNvGrpSpPr/>
          <p:nvPr/>
        </p:nvGrpSpPr>
        <p:grpSpPr>
          <a:xfrm>
            <a:off x="3371804" y="946942"/>
            <a:ext cx="2334858" cy="2293106"/>
            <a:chOff x="5276373" y="1773798"/>
            <a:chExt cx="2334858" cy="2293106"/>
          </a:xfrm>
        </p:grpSpPr>
        <p:sp>
          <p:nvSpPr>
            <p:cNvPr id="36" name="任意多边形 35"/>
            <p:cNvSpPr/>
            <p:nvPr/>
          </p:nvSpPr>
          <p:spPr>
            <a:xfrm>
              <a:off x="5276373" y="1773798"/>
              <a:ext cx="2334858" cy="2293106"/>
            </a:xfrm>
            <a:custGeom>
              <a:avLst/>
              <a:gdLst>
                <a:gd name="connsiteX0" fmla="*/ 0 w 1856744"/>
                <a:gd name="connsiteY0" fmla="*/ 0 h 1823542"/>
                <a:gd name="connsiteX1" fmla="*/ 1856744 w 1856744"/>
                <a:gd name="connsiteY1" fmla="*/ 0 h 1823542"/>
                <a:gd name="connsiteX2" fmla="*/ 1856744 w 1856744"/>
                <a:gd name="connsiteY2" fmla="*/ 1823542 h 1823542"/>
                <a:gd name="connsiteX3" fmla="*/ 0 w 1856744"/>
                <a:gd name="connsiteY3" fmla="*/ 1823542 h 18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44" h="1823542">
                  <a:moveTo>
                    <a:pt x="0" y="0"/>
                  </a:moveTo>
                  <a:lnTo>
                    <a:pt x="1856744" y="0"/>
                  </a:lnTo>
                  <a:lnTo>
                    <a:pt x="1856744" y="1823542"/>
                  </a:lnTo>
                  <a:lnTo>
                    <a:pt x="0" y="18235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8" r="38782" b="4742"/>
            <a:stretch>
              <a:fillRect/>
            </a:stretch>
          </p:blipFill>
          <p:spPr>
            <a:xfrm>
              <a:off x="5515430" y="2008580"/>
              <a:ext cx="1856745" cy="1823542"/>
            </a:xfrm>
            <a:custGeom>
              <a:avLst/>
              <a:gdLst>
                <a:gd name="connsiteX0" fmla="*/ 0 w 1856745"/>
                <a:gd name="connsiteY0" fmla="*/ 0 h 1823542"/>
                <a:gd name="connsiteX1" fmla="*/ 1856745 w 1856745"/>
                <a:gd name="connsiteY1" fmla="*/ 0 h 1823542"/>
                <a:gd name="connsiteX2" fmla="*/ 1856745 w 1856745"/>
                <a:gd name="connsiteY2" fmla="*/ 1823542 h 1823542"/>
                <a:gd name="connsiteX3" fmla="*/ 0 w 1856745"/>
                <a:gd name="connsiteY3" fmla="*/ 1823542 h 18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45" h="1823542">
                  <a:moveTo>
                    <a:pt x="0" y="0"/>
                  </a:moveTo>
                  <a:lnTo>
                    <a:pt x="1856745" y="0"/>
                  </a:lnTo>
                  <a:lnTo>
                    <a:pt x="1856745" y="1823542"/>
                  </a:lnTo>
                  <a:lnTo>
                    <a:pt x="0" y="1823542"/>
                  </a:lnTo>
                  <a:close/>
                </a:path>
              </a:pathLst>
            </a:custGeom>
          </p:spPr>
        </p:pic>
      </p:grpSp>
      <p:grpSp>
        <p:nvGrpSpPr>
          <p:cNvPr id="45" name="组合 44"/>
          <p:cNvGrpSpPr/>
          <p:nvPr/>
        </p:nvGrpSpPr>
        <p:grpSpPr>
          <a:xfrm>
            <a:off x="6485338" y="946942"/>
            <a:ext cx="2334858" cy="2293106"/>
            <a:chOff x="7107222" y="326175"/>
            <a:chExt cx="2334858" cy="2293106"/>
          </a:xfrm>
        </p:grpSpPr>
        <p:sp>
          <p:nvSpPr>
            <p:cNvPr id="38" name="任意多边形 37"/>
            <p:cNvSpPr/>
            <p:nvPr/>
          </p:nvSpPr>
          <p:spPr>
            <a:xfrm>
              <a:off x="7107222" y="326175"/>
              <a:ext cx="2334858" cy="2293106"/>
            </a:xfrm>
            <a:custGeom>
              <a:avLst/>
              <a:gdLst>
                <a:gd name="connsiteX0" fmla="*/ 0 w 1856744"/>
                <a:gd name="connsiteY0" fmla="*/ 0 h 1823542"/>
                <a:gd name="connsiteX1" fmla="*/ 1856744 w 1856744"/>
                <a:gd name="connsiteY1" fmla="*/ 0 h 1823542"/>
                <a:gd name="connsiteX2" fmla="*/ 1856744 w 1856744"/>
                <a:gd name="connsiteY2" fmla="*/ 1823542 h 1823542"/>
                <a:gd name="connsiteX3" fmla="*/ 0 w 1856744"/>
                <a:gd name="connsiteY3" fmla="*/ 1823542 h 18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44" h="1823542">
                  <a:moveTo>
                    <a:pt x="0" y="0"/>
                  </a:moveTo>
                  <a:lnTo>
                    <a:pt x="1856744" y="0"/>
                  </a:lnTo>
                  <a:lnTo>
                    <a:pt x="1856744" y="1823542"/>
                  </a:lnTo>
                  <a:lnTo>
                    <a:pt x="0" y="18235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5" t="4769" r="25157" b="7844"/>
            <a:stretch>
              <a:fillRect/>
            </a:stretch>
          </p:blipFill>
          <p:spPr>
            <a:xfrm>
              <a:off x="7346279" y="560957"/>
              <a:ext cx="1856744" cy="1823542"/>
            </a:xfrm>
            <a:custGeom>
              <a:avLst/>
              <a:gdLst>
                <a:gd name="connsiteX0" fmla="*/ 0 w 1856744"/>
                <a:gd name="connsiteY0" fmla="*/ 0 h 1823542"/>
                <a:gd name="connsiteX1" fmla="*/ 1856744 w 1856744"/>
                <a:gd name="connsiteY1" fmla="*/ 0 h 1823542"/>
                <a:gd name="connsiteX2" fmla="*/ 1856744 w 1856744"/>
                <a:gd name="connsiteY2" fmla="*/ 1823542 h 1823542"/>
                <a:gd name="connsiteX3" fmla="*/ 0 w 1856744"/>
                <a:gd name="connsiteY3" fmla="*/ 1823542 h 18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44" h="1823542">
                  <a:moveTo>
                    <a:pt x="0" y="0"/>
                  </a:moveTo>
                  <a:lnTo>
                    <a:pt x="1856744" y="0"/>
                  </a:lnTo>
                  <a:lnTo>
                    <a:pt x="1856744" y="1823542"/>
                  </a:lnTo>
                  <a:lnTo>
                    <a:pt x="0" y="1823542"/>
                  </a:lnTo>
                  <a:close/>
                </a:path>
              </a:pathLst>
            </a:custGeom>
          </p:spPr>
        </p:pic>
      </p:grpSp>
      <p:grpSp>
        <p:nvGrpSpPr>
          <p:cNvPr id="46" name="组合 45"/>
          <p:cNvGrpSpPr/>
          <p:nvPr/>
        </p:nvGrpSpPr>
        <p:grpSpPr>
          <a:xfrm>
            <a:off x="9598873" y="946942"/>
            <a:ext cx="2334858" cy="2293106"/>
            <a:chOff x="8575626" y="675968"/>
            <a:chExt cx="2334858" cy="2293106"/>
          </a:xfrm>
        </p:grpSpPr>
        <p:sp>
          <p:nvSpPr>
            <p:cNvPr id="40" name="任意多边形 39"/>
            <p:cNvSpPr/>
            <p:nvPr/>
          </p:nvSpPr>
          <p:spPr>
            <a:xfrm>
              <a:off x="8575626" y="675968"/>
              <a:ext cx="2334858" cy="2293106"/>
            </a:xfrm>
            <a:custGeom>
              <a:avLst/>
              <a:gdLst>
                <a:gd name="connsiteX0" fmla="*/ 0 w 1856744"/>
                <a:gd name="connsiteY0" fmla="*/ 0 h 1823542"/>
                <a:gd name="connsiteX1" fmla="*/ 1856744 w 1856744"/>
                <a:gd name="connsiteY1" fmla="*/ 0 h 1823542"/>
                <a:gd name="connsiteX2" fmla="*/ 1856744 w 1856744"/>
                <a:gd name="connsiteY2" fmla="*/ 1823542 h 1823542"/>
                <a:gd name="connsiteX3" fmla="*/ 0 w 1856744"/>
                <a:gd name="connsiteY3" fmla="*/ 1823542 h 18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44" h="1823542">
                  <a:moveTo>
                    <a:pt x="0" y="0"/>
                  </a:moveTo>
                  <a:lnTo>
                    <a:pt x="1856744" y="0"/>
                  </a:lnTo>
                  <a:lnTo>
                    <a:pt x="1856744" y="1823542"/>
                  </a:lnTo>
                  <a:lnTo>
                    <a:pt x="0" y="18235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4490" r="47988" b="31708"/>
            <a:stretch>
              <a:fillRect/>
            </a:stretch>
          </p:blipFill>
          <p:spPr>
            <a:xfrm>
              <a:off x="8814683" y="910750"/>
              <a:ext cx="1856744" cy="1823542"/>
            </a:xfrm>
            <a:custGeom>
              <a:avLst/>
              <a:gdLst>
                <a:gd name="connsiteX0" fmla="*/ 0 w 1856744"/>
                <a:gd name="connsiteY0" fmla="*/ 0 h 1823542"/>
                <a:gd name="connsiteX1" fmla="*/ 1856744 w 1856744"/>
                <a:gd name="connsiteY1" fmla="*/ 0 h 1823542"/>
                <a:gd name="connsiteX2" fmla="*/ 1856744 w 1856744"/>
                <a:gd name="connsiteY2" fmla="*/ 1823542 h 1823542"/>
                <a:gd name="connsiteX3" fmla="*/ 0 w 1856744"/>
                <a:gd name="connsiteY3" fmla="*/ 1823542 h 18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744" h="1823542">
                  <a:moveTo>
                    <a:pt x="0" y="0"/>
                  </a:moveTo>
                  <a:lnTo>
                    <a:pt x="1856744" y="0"/>
                  </a:lnTo>
                  <a:lnTo>
                    <a:pt x="1856744" y="1823542"/>
                  </a:lnTo>
                  <a:lnTo>
                    <a:pt x="0" y="1823542"/>
                  </a:lnTo>
                  <a:close/>
                </a:path>
              </a:pathLst>
            </a:custGeom>
          </p:spPr>
        </p:pic>
      </p:grpSp>
      <p:grpSp>
        <p:nvGrpSpPr>
          <p:cNvPr id="50" name="组合 49"/>
          <p:cNvGrpSpPr/>
          <p:nvPr/>
        </p:nvGrpSpPr>
        <p:grpSpPr>
          <a:xfrm>
            <a:off x="258270" y="3818022"/>
            <a:ext cx="11675461" cy="2759242"/>
            <a:chOff x="258270" y="3818022"/>
            <a:chExt cx="11675461" cy="2759242"/>
          </a:xfrm>
        </p:grpSpPr>
        <p:sp>
          <p:nvSpPr>
            <p:cNvPr id="48" name="矩形 47"/>
            <p:cNvSpPr/>
            <p:nvPr/>
          </p:nvSpPr>
          <p:spPr>
            <a:xfrm>
              <a:off x="258270" y="3818022"/>
              <a:ext cx="11675461" cy="27592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58270" y="3874857"/>
              <a:ext cx="1167546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在这里编辑内容，建议使用微软雅黑，大小可进行适当调节，图片可进行调节。</a:t>
              </a:r>
              <a:endParaRPr lang="en-US" altLang="zh-CN" sz="2400" dirty="0">
                <a:solidFill>
                  <a:schemeClr val="bg1"/>
                </a:solidFill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</a:rPr>
                <a:t>在这里编辑内容，建议使用微软雅黑，大小可进行适当调节，图片可进行调节。</a:t>
              </a:r>
              <a:endParaRPr lang="zh-CN" altLang="en-US" sz="2400" dirty="0">
                <a:solidFill>
                  <a:schemeClr val="bg1"/>
                </a:solidFill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</a:rPr>
                <a:t>在这里编辑内容，建议使用微软雅黑，大小可进行适当调节，图片可进行调节。</a:t>
              </a:r>
              <a:endParaRPr lang="zh-CN" altLang="en-US" sz="2400" dirty="0">
                <a:solidFill>
                  <a:schemeClr val="bg1"/>
                </a:solidFill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</a:rPr>
                <a:t>在这里编辑内容，建议使用微软雅黑，大小可进行适当调节，图片可进行调节。</a:t>
              </a:r>
              <a:endParaRPr lang="zh-CN" altLang="en-US" sz="2400" dirty="0">
                <a:solidFill>
                  <a:schemeClr val="bg1"/>
                </a:solidFill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</a:rPr>
                <a:t>在这里编辑内容，建议使用微软雅黑，大小可进行适当调节，图片可进行调节。</a:t>
              </a:r>
              <a:endParaRPr lang="zh-CN" altLang="en-US" sz="2400" dirty="0">
                <a:solidFill>
                  <a:schemeClr val="bg1"/>
                </a:solidFill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</a:rPr>
                <a:t>在这里编辑内容，建议使用微软雅黑，大小可进行适当调节，图片可进行调节。</a:t>
              </a:r>
              <a:endParaRPr lang="en-US" altLang="zh-CN" sz="2400" dirty="0">
                <a:solidFill>
                  <a:schemeClr val="bg1"/>
                </a:solidFill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</a:rPr>
                <a:t>在这里编辑内容，建议使用微软雅黑，大小可进行适当调节，图片可进行调节。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图片 3" descr="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12218" r="972" b="1148"/>
          <a:stretch>
            <a:fillRect/>
          </a:stretch>
        </p:blipFill>
        <p:spPr>
          <a:xfrm>
            <a:off x="6724818" y="789034"/>
            <a:ext cx="4928862" cy="5340304"/>
          </a:xfrm>
          <a:custGeom>
            <a:avLst/>
            <a:gdLst>
              <a:gd name="connsiteX0" fmla="*/ 1107031 w 4928862"/>
              <a:gd name="connsiteY0" fmla="*/ 4675631 h 5340304"/>
              <a:gd name="connsiteX1" fmla="*/ 1108035 w 4928862"/>
              <a:gd name="connsiteY1" fmla="*/ 4676054 h 5340304"/>
              <a:gd name="connsiteX2" fmla="*/ 1049672 w 4928862"/>
              <a:gd name="connsiteY2" fmla="*/ 4864719 h 5340304"/>
              <a:gd name="connsiteX3" fmla="*/ 1061144 w 4928862"/>
              <a:gd name="connsiteY3" fmla="*/ 4818880 h 5340304"/>
              <a:gd name="connsiteX4" fmla="*/ 1078351 w 4928862"/>
              <a:gd name="connsiteY4" fmla="*/ 4767310 h 5340304"/>
              <a:gd name="connsiteX5" fmla="*/ 1107031 w 4928862"/>
              <a:gd name="connsiteY5" fmla="*/ 4675631 h 5340304"/>
              <a:gd name="connsiteX6" fmla="*/ 3607888 w 4928862"/>
              <a:gd name="connsiteY6" fmla="*/ 0 h 5340304"/>
              <a:gd name="connsiteX7" fmla="*/ 3757021 w 4928862"/>
              <a:gd name="connsiteY7" fmla="*/ 183358 h 5340304"/>
              <a:gd name="connsiteX8" fmla="*/ 4267518 w 4928862"/>
              <a:gd name="connsiteY8" fmla="*/ 212008 h 5340304"/>
              <a:gd name="connsiteX9" fmla="*/ 4393708 w 4928862"/>
              <a:gd name="connsiteY9" fmla="*/ 246388 h 5340304"/>
              <a:gd name="connsiteX10" fmla="*/ 4451066 w 4928862"/>
              <a:gd name="connsiteY10" fmla="*/ 269307 h 5340304"/>
              <a:gd name="connsiteX11" fmla="*/ 4462538 w 4928862"/>
              <a:gd name="connsiteY11" fmla="*/ 275037 h 5340304"/>
              <a:gd name="connsiteX12" fmla="*/ 4468274 w 4928862"/>
              <a:gd name="connsiteY12" fmla="*/ 275037 h 5340304"/>
              <a:gd name="connsiteX13" fmla="*/ 4474010 w 4928862"/>
              <a:gd name="connsiteY13" fmla="*/ 280767 h 5340304"/>
              <a:gd name="connsiteX14" fmla="*/ 4496954 w 4928862"/>
              <a:gd name="connsiteY14" fmla="*/ 292227 h 5340304"/>
              <a:gd name="connsiteX15" fmla="*/ 4554313 w 4928862"/>
              <a:gd name="connsiteY15" fmla="*/ 395366 h 5340304"/>
              <a:gd name="connsiteX16" fmla="*/ 4479746 w 4928862"/>
              <a:gd name="connsiteY16" fmla="*/ 613104 h 5340304"/>
              <a:gd name="connsiteX17" fmla="*/ 4410915 w 4928862"/>
              <a:gd name="connsiteY17" fmla="*/ 836571 h 5340304"/>
              <a:gd name="connsiteX18" fmla="*/ 4405179 w 4928862"/>
              <a:gd name="connsiteY18" fmla="*/ 1002740 h 5340304"/>
              <a:gd name="connsiteX19" fmla="*/ 4479746 w 4928862"/>
              <a:gd name="connsiteY19" fmla="*/ 1214747 h 5340304"/>
              <a:gd name="connsiteX20" fmla="*/ 4428123 w 4928862"/>
              <a:gd name="connsiteY20" fmla="*/ 1294967 h 5340304"/>
              <a:gd name="connsiteX21" fmla="*/ 4600200 w 4928862"/>
              <a:gd name="connsiteY21" fmla="*/ 1300697 h 5340304"/>
              <a:gd name="connsiteX22" fmla="*/ 4783750 w 4928862"/>
              <a:gd name="connsiteY22" fmla="*/ 1220477 h 5340304"/>
              <a:gd name="connsiteX23" fmla="*/ 4892732 w 4928862"/>
              <a:gd name="connsiteY23" fmla="*/ 1432485 h 5340304"/>
              <a:gd name="connsiteX24" fmla="*/ 4927147 w 4928862"/>
              <a:gd name="connsiteY24" fmla="*/ 1610113 h 5340304"/>
              <a:gd name="connsiteX25" fmla="*/ 4864052 w 4928862"/>
              <a:gd name="connsiteY25" fmla="*/ 1885150 h 5340304"/>
              <a:gd name="connsiteX26" fmla="*/ 4439594 w 4928862"/>
              <a:gd name="connsiteY26" fmla="*/ 2280516 h 5340304"/>
              <a:gd name="connsiteX27" fmla="*/ 3969250 w 4928862"/>
              <a:gd name="connsiteY27" fmla="*/ 2624313 h 5340304"/>
              <a:gd name="connsiteX28" fmla="*/ 3757021 w 4928862"/>
              <a:gd name="connsiteY28" fmla="*/ 2658692 h 5340304"/>
              <a:gd name="connsiteX29" fmla="*/ 3292412 w 4928862"/>
              <a:gd name="connsiteY29" fmla="*/ 2973839 h 5340304"/>
              <a:gd name="connsiteX30" fmla="*/ 2879427 w 4928862"/>
              <a:gd name="connsiteY30" fmla="*/ 3363475 h 5340304"/>
              <a:gd name="connsiteX31" fmla="*/ 2506593 w 4928862"/>
              <a:gd name="connsiteY31" fmla="*/ 3798950 h 5340304"/>
              <a:gd name="connsiteX32" fmla="*/ 2325912 w 4928862"/>
              <a:gd name="connsiteY32" fmla="*/ 4021702 h 5340304"/>
              <a:gd name="connsiteX33" fmla="*/ 2157806 w 4928862"/>
              <a:gd name="connsiteY33" fmla="*/ 4224951 h 5340304"/>
              <a:gd name="connsiteX34" fmla="*/ 2177722 w 4928862"/>
              <a:gd name="connsiteY34" fmla="*/ 4183227 h 5340304"/>
              <a:gd name="connsiteX35" fmla="*/ 2208326 w 4928862"/>
              <a:gd name="connsiteY35" fmla="*/ 4125557 h 5340304"/>
              <a:gd name="connsiteX36" fmla="*/ 2182514 w 4928862"/>
              <a:gd name="connsiteY36" fmla="*/ 4173187 h 5340304"/>
              <a:gd name="connsiteX37" fmla="*/ 2177722 w 4928862"/>
              <a:gd name="connsiteY37" fmla="*/ 4183227 h 5340304"/>
              <a:gd name="connsiteX38" fmla="*/ 2176778 w 4928862"/>
              <a:gd name="connsiteY38" fmla="*/ 4185005 h 5340304"/>
              <a:gd name="connsiteX39" fmla="*/ 2145231 w 4928862"/>
              <a:gd name="connsiteY39" fmla="*/ 4240156 h 5340304"/>
              <a:gd name="connsiteX40" fmla="*/ 2157806 w 4928862"/>
              <a:gd name="connsiteY40" fmla="*/ 4224951 h 5340304"/>
              <a:gd name="connsiteX41" fmla="*/ 2156703 w 4928862"/>
              <a:gd name="connsiteY41" fmla="*/ 4227264 h 5340304"/>
              <a:gd name="connsiteX42" fmla="*/ 2105079 w 4928862"/>
              <a:gd name="connsiteY42" fmla="*/ 4337565 h 5340304"/>
              <a:gd name="connsiteX43" fmla="*/ 2047720 w 4928862"/>
              <a:gd name="connsiteY43" fmla="*/ 4423514 h 5340304"/>
              <a:gd name="connsiteX44" fmla="*/ 1996097 w 4928862"/>
              <a:gd name="connsiteY44" fmla="*/ 4463624 h 5340304"/>
              <a:gd name="connsiteX45" fmla="*/ 1869907 w 4928862"/>
              <a:gd name="connsiteY45" fmla="*/ 4509463 h 5340304"/>
              <a:gd name="connsiteX46" fmla="*/ 1760925 w 4928862"/>
              <a:gd name="connsiteY46" fmla="*/ 4589682 h 5340304"/>
              <a:gd name="connsiteX47" fmla="*/ 1674886 w 4928862"/>
              <a:gd name="connsiteY47" fmla="*/ 4704281 h 5340304"/>
              <a:gd name="connsiteX48" fmla="*/ 1640471 w 4928862"/>
              <a:gd name="connsiteY48" fmla="*/ 4773040 h 5340304"/>
              <a:gd name="connsiteX49" fmla="*/ 1617527 w 4928862"/>
              <a:gd name="connsiteY49" fmla="*/ 4858989 h 5340304"/>
              <a:gd name="connsiteX50" fmla="*/ 1485601 w 4928862"/>
              <a:gd name="connsiteY50" fmla="*/ 4887639 h 5340304"/>
              <a:gd name="connsiteX51" fmla="*/ 1405298 w 4928862"/>
              <a:gd name="connsiteY51" fmla="*/ 5105377 h 5340304"/>
              <a:gd name="connsiteX52" fmla="*/ 1382355 w 4928862"/>
              <a:gd name="connsiteY52" fmla="*/ 5225706 h 5340304"/>
              <a:gd name="connsiteX53" fmla="*/ 1370883 w 4928862"/>
              <a:gd name="connsiteY53" fmla="*/ 5283005 h 5340304"/>
              <a:gd name="connsiteX54" fmla="*/ 1359411 w 4928862"/>
              <a:gd name="connsiteY54" fmla="*/ 5340304 h 5340304"/>
              <a:gd name="connsiteX55" fmla="*/ 1353675 w 4928862"/>
              <a:gd name="connsiteY55" fmla="*/ 5260085 h 5340304"/>
              <a:gd name="connsiteX56" fmla="*/ 1365147 w 4928862"/>
              <a:gd name="connsiteY56" fmla="*/ 5191326 h 5340304"/>
              <a:gd name="connsiteX57" fmla="*/ 1307788 w 4928862"/>
              <a:gd name="connsiteY57" fmla="*/ 5185596 h 5340304"/>
              <a:gd name="connsiteX58" fmla="*/ 1250429 w 4928862"/>
              <a:gd name="connsiteY58" fmla="*/ 5185596 h 5340304"/>
              <a:gd name="connsiteX59" fmla="*/ 1284844 w 4928862"/>
              <a:gd name="connsiteY59" fmla="*/ 5019428 h 5340304"/>
              <a:gd name="connsiteX60" fmla="*/ 1347939 w 4928862"/>
              <a:gd name="connsiteY60" fmla="*/ 4858989 h 5340304"/>
              <a:gd name="connsiteX61" fmla="*/ 1296316 w 4928862"/>
              <a:gd name="connsiteY61" fmla="*/ 4836070 h 5340304"/>
              <a:gd name="connsiteX62" fmla="*/ 1261900 w 4928862"/>
              <a:gd name="connsiteY62" fmla="*/ 4927749 h 5340304"/>
              <a:gd name="connsiteX63" fmla="*/ 1238957 w 4928862"/>
              <a:gd name="connsiteY63" fmla="*/ 5019428 h 5340304"/>
              <a:gd name="connsiteX64" fmla="*/ 1227485 w 4928862"/>
              <a:gd name="connsiteY64" fmla="*/ 5059537 h 5340304"/>
              <a:gd name="connsiteX65" fmla="*/ 1216013 w 4928862"/>
              <a:gd name="connsiteY65" fmla="*/ 5105377 h 5340304"/>
              <a:gd name="connsiteX66" fmla="*/ 1187334 w 4928862"/>
              <a:gd name="connsiteY66" fmla="*/ 5208516 h 5340304"/>
              <a:gd name="connsiteX67" fmla="*/ 1026728 w 4928862"/>
              <a:gd name="connsiteY67" fmla="*/ 5288735 h 5340304"/>
              <a:gd name="connsiteX68" fmla="*/ 1038200 w 4928862"/>
              <a:gd name="connsiteY68" fmla="*/ 5122567 h 5340304"/>
              <a:gd name="connsiteX69" fmla="*/ 1072615 w 4928862"/>
              <a:gd name="connsiteY69" fmla="*/ 4962128 h 5340304"/>
              <a:gd name="connsiteX70" fmla="*/ 1124239 w 4928862"/>
              <a:gd name="connsiteY70" fmla="*/ 4801690 h 5340304"/>
              <a:gd name="connsiteX71" fmla="*/ 1175862 w 4928862"/>
              <a:gd name="connsiteY71" fmla="*/ 4658442 h 5340304"/>
              <a:gd name="connsiteX72" fmla="*/ 1127465 w 4928862"/>
              <a:gd name="connsiteY72" fmla="*/ 4684226 h 5340304"/>
              <a:gd name="connsiteX73" fmla="*/ 1108035 w 4928862"/>
              <a:gd name="connsiteY73" fmla="*/ 4676054 h 5340304"/>
              <a:gd name="connsiteX74" fmla="*/ 1113484 w 4928862"/>
              <a:gd name="connsiteY74" fmla="*/ 4658441 h 5340304"/>
              <a:gd name="connsiteX75" fmla="*/ 1181598 w 4928862"/>
              <a:gd name="connsiteY75" fmla="*/ 4469353 h 5340304"/>
              <a:gd name="connsiteX76" fmla="*/ 1347939 w 4928862"/>
              <a:gd name="connsiteY76" fmla="*/ 4085447 h 5340304"/>
              <a:gd name="connsiteX77" fmla="*/ 1296316 w 4928862"/>
              <a:gd name="connsiteY77" fmla="*/ 4051068 h 5340304"/>
              <a:gd name="connsiteX78" fmla="*/ 1256165 w 4928862"/>
              <a:gd name="connsiteY78" fmla="*/ 4142747 h 5340304"/>
              <a:gd name="connsiteX79" fmla="*/ 1158654 w 4928862"/>
              <a:gd name="connsiteY79" fmla="*/ 4079717 h 5340304"/>
              <a:gd name="connsiteX80" fmla="*/ 1244693 w 4928862"/>
              <a:gd name="connsiteY80" fmla="*/ 3867710 h 5340304"/>
              <a:gd name="connsiteX81" fmla="*/ 1267636 w 4928862"/>
              <a:gd name="connsiteY81" fmla="*/ 3804680 h 5340304"/>
              <a:gd name="connsiteX82" fmla="*/ 1296316 w 4928862"/>
              <a:gd name="connsiteY82" fmla="*/ 3747381 h 5340304"/>
              <a:gd name="connsiteX83" fmla="*/ 1342203 w 4928862"/>
              <a:gd name="connsiteY83" fmla="*/ 3632782 h 5340304"/>
              <a:gd name="connsiteX84" fmla="*/ 1376619 w 4928862"/>
              <a:gd name="connsiteY84" fmla="*/ 3529643 h 5340304"/>
              <a:gd name="connsiteX85" fmla="*/ 1388091 w 4928862"/>
              <a:gd name="connsiteY85" fmla="*/ 3443694 h 5340304"/>
              <a:gd name="connsiteX86" fmla="*/ 1313524 w 4928862"/>
              <a:gd name="connsiteY86" fmla="*/ 3346285 h 5340304"/>
              <a:gd name="connsiteX87" fmla="*/ 1261900 w 4928862"/>
              <a:gd name="connsiteY87" fmla="*/ 3432234 h 5340304"/>
              <a:gd name="connsiteX88" fmla="*/ 1193070 w 4928862"/>
              <a:gd name="connsiteY88" fmla="*/ 3380665 h 5340304"/>
              <a:gd name="connsiteX89" fmla="*/ 1095559 w 4928862"/>
              <a:gd name="connsiteY89" fmla="*/ 3506723 h 5340304"/>
              <a:gd name="connsiteX90" fmla="*/ 998049 w 4928862"/>
              <a:gd name="connsiteY90" fmla="*/ 3644242 h 5340304"/>
              <a:gd name="connsiteX91" fmla="*/ 820235 w 4928862"/>
              <a:gd name="connsiteY91" fmla="*/ 3919279 h 5340304"/>
              <a:gd name="connsiteX92" fmla="*/ 745669 w 4928862"/>
              <a:gd name="connsiteY92" fmla="*/ 3873440 h 5340304"/>
              <a:gd name="connsiteX93" fmla="*/ 814500 w 4928862"/>
              <a:gd name="connsiteY93" fmla="*/ 3730191 h 5340304"/>
              <a:gd name="connsiteX94" fmla="*/ 757140 w 4928862"/>
              <a:gd name="connsiteY94" fmla="*/ 3810410 h 5340304"/>
              <a:gd name="connsiteX95" fmla="*/ 705517 w 4928862"/>
              <a:gd name="connsiteY95" fmla="*/ 3856250 h 5340304"/>
              <a:gd name="connsiteX96" fmla="*/ 608007 w 4928862"/>
              <a:gd name="connsiteY96" fmla="*/ 3907819 h 5340304"/>
              <a:gd name="connsiteX97" fmla="*/ 499024 w 4928862"/>
              <a:gd name="connsiteY97" fmla="*/ 4022418 h 5340304"/>
              <a:gd name="connsiteX98" fmla="*/ 412986 w 4928862"/>
              <a:gd name="connsiteY98" fmla="*/ 4211506 h 5340304"/>
              <a:gd name="connsiteX99" fmla="*/ 258116 w 4928862"/>
              <a:gd name="connsiteY99" fmla="*/ 4692821 h 5340304"/>
              <a:gd name="connsiteX100" fmla="*/ 166342 w 4928862"/>
              <a:gd name="connsiteY100" fmla="*/ 4710011 h 5340304"/>
              <a:gd name="connsiteX101" fmla="*/ 137662 w 4928862"/>
              <a:gd name="connsiteY101" fmla="*/ 4870449 h 5340304"/>
              <a:gd name="connsiteX102" fmla="*/ 97511 w 4928862"/>
              <a:gd name="connsiteY102" fmla="*/ 5019428 h 5340304"/>
              <a:gd name="connsiteX103" fmla="*/ 45888 w 4928862"/>
              <a:gd name="connsiteY103" fmla="*/ 5162676 h 5340304"/>
              <a:gd name="connsiteX104" fmla="*/ 0 w 4928862"/>
              <a:gd name="connsiteY104" fmla="*/ 5323115 h 5340304"/>
              <a:gd name="connsiteX105" fmla="*/ 103247 w 4928862"/>
              <a:gd name="connsiteY105" fmla="*/ 4612602 h 5340304"/>
              <a:gd name="connsiteX106" fmla="*/ 309739 w 4928862"/>
              <a:gd name="connsiteY106" fmla="*/ 3976579 h 5340304"/>
              <a:gd name="connsiteX107" fmla="*/ 573591 w 4928862"/>
              <a:gd name="connsiteY107" fmla="*/ 3380665 h 5340304"/>
              <a:gd name="connsiteX108" fmla="*/ 831707 w 4928862"/>
              <a:gd name="connsiteY108" fmla="*/ 2790481 h 5340304"/>
              <a:gd name="connsiteX109" fmla="*/ 848915 w 4928862"/>
              <a:gd name="connsiteY109" fmla="*/ 2601393 h 5340304"/>
              <a:gd name="connsiteX110" fmla="*/ 934954 w 4928862"/>
              <a:gd name="connsiteY110" fmla="*/ 2469604 h 5340304"/>
              <a:gd name="connsiteX111" fmla="*/ 871859 w 4928862"/>
              <a:gd name="connsiteY111" fmla="*/ 2355005 h 5340304"/>
              <a:gd name="connsiteX112" fmla="*/ 1256165 w 4928862"/>
              <a:gd name="connsiteY112" fmla="*/ 1730442 h 5340304"/>
              <a:gd name="connsiteX113" fmla="*/ 1755189 w 4928862"/>
              <a:gd name="connsiteY113" fmla="*/ 1272047 h 5340304"/>
              <a:gd name="connsiteX114" fmla="*/ 2156702 w 4928862"/>
              <a:gd name="connsiteY114" fmla="*/ 951170 h 5340304"/>
              <a:gd name="connsiteX115" fmla="*/ 2116551 w 4928862"/>
              <a:gd name="connsiteY115" fmla="*/ 911061 h 5340304"/>
              <a:gd name="connsiteX116" fmla="*/ 2248477 w 4928862"/>
              <a:gd name="connsiteY116" fmla="*/ 825112 h 5340304"/>
              <a:gd name="connsiteX117" fmla="*/ 2288628 w 4928862"/>
              <a:gd name="connsiteY117" fmla="*/ 870951 h 5340304"/>
              <a:gd name="connsiteX118" fmla="*/ 2386139 w 4928862"/>
              <a:gd name="connsiteY118" fmla="*/ 825112 h 5340304"/>
              <a:gd name="connsiteX119" fmla="*/ 2426290 w 4928862"/>
              <a:gd name="connsiteY119" fmla="*/ 865221 h 5340304"/>
              <a:gd name="connsiteX120" fmla="*/ 2632783 w 4928862"/>
              <a:gd name="connsiteY120" fmla="*/ 641753 h 5340304"/>
              <a:gd name="connsiteX121" fmla="*/ 2672934 w 4928862"/>
              <a:gd name="connsiteY121" fmla="*/ 687593 h 5340304"/>
              <a:gd name="connsiteX122" fmla="*/ 2804860 w 4928862"/>
              <a:gd name="connsiteY122" fmla="*/ 538615 h 5340304"/>
              <a:gd name="connsiteX123" fmla="*/ 2845012 w 4928862"/>
              <a:gd name="connsiteY123" fmla="*/ 578724 h 5340304"/>
              <a:gd name="connsiteX124" fmla="*/ 2845012 w 4928862"/>
              <a:gd name="connsiteY124" fmla="*/ 504235 h 5340304"/>
              <a:gd name="connsiteX125" fmla="*/ 2959730 w 4928862"/>
              <a:gd name="connsiteY125" fmla="*/ 395366 h 5340304"/>
              <a:gd name="connsiteX126" fmla="*/ 2982674 w 4928862"/>
              <a:gd name="connsiteY126" fmla="*/ 355256 h 5340304"/>
              <a:gd name="connsiteX127" fmla="*/ 3217846 w 4928862"/>
              <a:gd name="connsiteY127" fmla="*/ 194818 h 5340304"/>
              <a:gd name="connsiteX128" fmla="*/ 3384187 w 4928862"/>
              <a:gd name="connsiteY128" fmla="*/ 126059 h 5340304"/>
              <a:gd name="connsiteX129" fmla="*/ 3607888 w 4928862"/>
              <a:gd name="connsiteY129" fmla="*/ 0 h 53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28862" h="5340304">
                <a:moveTo>
                  <a:pt x="1107031" y="4675631"/>
                </a:moveTo>
                <a:lnTo>
                  <a:pt x="1108035" y="4676054"/>
                </a:lnTo>
                <a:lnTo>
                  <a:pt x="1049672" y="4864719"/>
                </a:lnTo>
                <a:cubicBezTo>
                  <a:pt x="1055408" y="4853259"/>
                  <a:pt x="1055408" y="4836070"/>
                  <a:pt x="1061144" y="4818880"/>
                </a:cubicBezTo>
                <a:cubicBezTo>
                  <a:pt x="1066880" y="4807420"/>
                  <a:pt x="1072615" y="4784500"/>
                  <a:pt x="1078351" y="4767310"/>
                </a:cubicBezTo>
                <a:cubicBezTo>
                  <a:pt x="1089823" y="4732931"/>
                  <a:pt x="1101295" y="4698551"/>
                  <a:pt x="1107031" y="4675631"/>
                </a:cubicBezTo>
                <a:close/>
                <a:moveTo>
                  <a:pt x="3607888" y="0"/>
                </a:moveTo>
                <a:cubicBezTo>
                  <a:pt x="3665247" y="68759"/>
                  <a:pt x="3636567" y="194818"/>
                  <a:pt x="3757021" y="183358"/>
                </a:cubicBezTo>
                <a:cubicBezTo>
                  <a:pt x="3866004" y="160438"/>
                  <a:pt x="4083968" y="171898"/>
                  <a:pt x="4267518" y="212008"/>
                </a:cubicBezTo>
                <a:cubicBezTo>
                  <a:pt x="4313404" y="223468"/>
                  <a:pt x="4353556" y="234928"/>
                  <a:pt x="4393708" y="246388"/>
                </a:cubicBezTo>
                <a:cubicBezTo>
                  <a:pt x="4416651" y="257847"/>
                  <a:pt x="4433859" y="263577"/>
                  <a:pt x="4451066" y="269307"/>
                </a:cubicBezTo>
                <a:cubicBezTo>
                  <a:pt x="4456802" y="269307"/>
                  <a:pt x="4456802" y="275037"/>
                  <a:pt x="4462538" y="275037"/>
                </a:cubicBezTo>
                <a:cubicBezTo>
                  <a:pt x="4462538" y="275037"/>
                  <a:pt x="4468274" y="275037"/>
                  <a:pt x="4468274" y="275037"/>
                </a:cubicBezTo>
                <a:cubicBezTo>
                  <a:pt x="4468274" y="280767"/>
                  <a:pt x="4474010" y="280767"/>
                  <a:pt x="4474010" y="280767"/>
                </a:cubicBezTo>
                <a:cubicBezTo>
                  <a:pt x="4479746" y="286497"/>
                  <a:pt x="4491218" y="286497"/>
                  <a:pt x="4496954" y="292227"/>
                </a:cubicBezTo>
                <a:cubicBezTo>
                  <a:pt x="4548577" y="326607"/>
                  <a:pt x="4577256" y="360986"/>
                  <a:pt x="4554313" y="395366"/>
                </a:cubicBezTo>
                <a:cubicBezTo>
                  <a:pt x="4548577" y="429746"/>
                  <a:pt x="4514162" y="521425"/>
                  <a:pt x="4479746" y="613104"/>
                </a:cubicBezTo>
                <a:cubicBezTo>
                  <a:pt x="4445330" y="704783"/>
                  <a:pt x="4416651" y="802192"/>
                  <a:pt x="4410915" y="836571"/>
                </a:cubicBezTo>
                <a:cubicBezTo>
                  <a:pt x="4393708" y="848031"/>
                  <a:pt x="4393708" y="922521"/>
                  <a:pt x="4405179" y="1002740"/>
                </a:cubicBezTo>
                <a:cubicBezTo>
                  <a:pt x="4416651" y="1082959"/>
                  <a:pt x="4445330" y="1174638"/>
                  <a:pt x="4479746" y="1214747"/>
                </a:cubicBezTo>
                <a:cubicBezTo>
                  <a:pt x="4445330" y="1243397"/>
                  <a:pt x="4405179" y="1272047"/>
                  <a:pt x="4428123" y="1294967"/>
                </a:cubicBezTo>
                <a:cubicBezTo>
                  <a:pt x="4462538" y="1340806"/>
                  <a:pt x="4531370" y="1329346"/>
                  <a:pt x="4600200" y="1300697"/>
                </a:cubicBezTo>
                <a:cubicBezTo>
                  <a:pt x="4663295" y="1277777"/>
                  <a:pt x="4737862" y="1237667"/>
                  <a:pt x="4783750" y="1220477"/>
                </a:cubicBezTo>
                <a:cubicBezTo>
                  <a:pt x="4858316" y="1243397"/>
                  <a:pt x="4892732" y="1363726"/>
                  <a:pt x="4892732" y="1432485"/>
                </a:cubicBezTo>
                <a:cubicBezTo>
                  <a:pt x="4892732" y="1432485"/>
                  <a:pt x="4915676" y="1512704"/>
                  <a:pt x="4927147" y="1610113"/>
                </a:cubicBezTo>
                <a:cubicBezTo>
                  <a:pt x="4932883" y="1707522"/>
                  <a:pt x="4927147" y="1822121"/>
                  <a:pt x="4864052" y="1885150"/>
                </a:cubicBezTo>
                <a:cubicBezTo>
                  <a:pt x="4737862" y="2016939"/>
                  <a:pt x="4594464" y="2154458"/>
                  <a:pt x="4439594" y="2280516"/>
                </a:cubicBezTo>
                <a:cubicBezTo>
                  <a:pt x="4290461" y="2412305"/>
                  <a:pt x="4129856" y="2532634"/>
                  <a:pt x="3969250" y="2624313"/>
                </a:cubicBezTo>
                <a:cubicBezTo>
                  <a:pt x="3917627" y="2630043"/>
                  <a:pt x="3808644" y="2647232"/>
                  <a:pt x="3757021" y="2658692"/>
                </a:cubicBezTo>
                <a:cubicBezTo>
                  <a:pt x="3596416" y="2744641"/>
                  <a:pt x="3441546" y="2853510"/>
                  <a:pt x="3292412" y="2973839"/>
                </a:cubicBezTo>
                <a:cubicBezTo>
                  <a:pt x="3149015" y="3094168"/>
                  <a:pt x="3011353" y="3225956"/>
                  <a:pt x="2879427" y="3363475"/>
                </a:cubicBezTo>
                <a:cubicBezTo>
                  <a:pt x="2747501" y="3506723"/>
                  <a:pt x="2627047" y="3649972"/>
                  <a:pt x="2506593" y="3798950"/>
                </a:cubicBezTo>
                <a:cubicBezTo>
                  <a:pt x="2446366" y="3873440"/>
                  <a:pt x="2386139" y="3947929"/>
                  <a:pt x="2325912" y="4021702"/>
                </a:cubicBezTo>
                <a:lnTo>
                  <a:pt x="2157806" y="4224951"/>
                </a:lnTo>
                <a:lnTo>
                  <a:pt x="2177722" y="4183227"/>
                </a:lnTo>
                <a:lnTo>
                  <a:pt x="2208326" y="4125557"/>
                </a:lnTo>
                <a:cubicBezTo>
                  <a:pt x="2199722" y="4139882"/>
                  <a:pt x="2191118" y="4155997"/>
                  <a:pt x="2182514" y="4173187"/>
                </a:cubicBezTo>
                <a:lnTo>
                  <a:pt x="2177722" y="4183227"/>
                </a:lnTo>
                <a:lnTo>
                  <a:pt x="2176778" y="4185005"/>
                </a:lnTo>
                <a:cubicBezTo>
                  <a:pt x="2166740" y="4204344"/>
                  <a:pt x="2156702" y="4222966"/>
                  <a:pt x="2145231" y="4240156"/>
                </a:cubicBezTo>
                <a:lnTo>
                  <a:pt x="2157806" y="4224951"/>
                </a:lnTo>
                <a:lnTo>
                  <a:pt x="2156703" y="4227264"/>
                </a:lnTo>
                <a:cubicBezTo>
                  <a:pt x="2139495" y="4264508"/>
                  <a:pt x="2122287" y="4303185"/>
                  <a:pt x="2105079" y="4337565"/>
                </a:cubicBezTo>
                <a:cubicBezTo>
                  <a:pt x="2087872" y="4371945"/>
                  <a:pt x="2070664" y="4400594"/>
                  <a:pt x="2047720" y="4423514"/>
                </a:cubicBezTo>
                <a:cubicBezTo>
                  <a:pt x="2030512" y="4446434"/>
                  <a:pt x="2013305" y="4463624"/>
                  <a:pt x="1996097" y="4463624"/>
                </a:cubicBezTo>
                <a:cubicBezTo>
                  <a:pt x="1955946" y="4475083"/>
                  <a:pt x="1910058" y="4486543"/>
                  <a:pt x="1869907" y="4509463"/>
                </a:cubicBezTo>
                <a:cubicBezTo>
                  <a:pt x="1829756" y="4532383"/>
                  <a:pt x="1795340" y="4555303"/>
                  <a:pt x="1760925" y="4589682"/>
                </a:cubicBezTo>
                <a:cubicBezTo>
                  <a:pt x="1726509" y="4618332"/>
                  <a:pt x="1697830" y="4658442"/>
                  <a:pt x="1674886" y="4704281"/>
                </a:cubicBezTo>
                <a:cubicBezTo>
                  <a:pt x="1663414" y="4727201"/>
                  <a:pt x="1651942" y="4750121"/>
                  <a:pt x="1640471" y="4773040"/>
                </a:cubicBezTo>
                <a:cubicBezTo>
                  <a:pt x="1628999" y="4801690"/>
                  <a:pt x="1623263" y="4830340"/>
                  <a:pt x="1617527" y="4858989"/>
                </a:cubicBezTo>
                <a:cubicBezTo>
                  <a:pt x="1565904" y="4830340"/>
                  <a:pt x="1525752" y="4858989"/>
                  <a:pt x="1485601" y="4887639"/>
                </a:cubicBezTo>
                <a:cubicBezTo>
                  <a:pt x="1451186" y="4944939"/>
                  <a:pt x="1428242" y="5025158"/>
                  <a:pt x="1405298" y="5105377"/>
                </a:cubicBezTo>
                <a:cubicBezTo>
                  <a:pt x="1393826" y="5145486"/>
                  <a:pt x="1388091" y="5185596"/>
                  <a:pt x="1382355" y="5225706"/>
                </a:cubicBezTo>
                <a:cubicBezTo>
                  <a:pt x="1376619" y="5248625"/>
                  <a:pt x="1370883" y="5265815"/>
                  <a:pt x="1370883" y="5283005"/>
                </a:cubicBezTo>
                <a:cubicBezTo>
                  <a:pt x="1365147" y="5305925"/>
                  <a:pt x="1359411" y="5323115"/>
                  <a:pt x="1359411" y="5340304"/>
                </a:cubicBezTo>
                <a:cubicBezTo>
                  <a:pt x="1353675" y="5311655"/>
                  <a:pt x="1347939" y="5283005"/>
                  <a:pt x="1353675" y="5260085"/>
                </a:cubicBezTo>
                <a:cubicBezTo>
                  <a:pt x="1353675" y="5237165"/>
                  <a:pt x="1359411" y="5214246"/>
                  <a:pt x="1365147" y="5191326"/>
                </a:cubicBezTo>
                <a:cubicBezTo>
                  <a:pt x="1359411" y="5156946"/>
                  <a:pt x="1336467" y="5174136"/>
                  <a:pt x="1307788" y="5185596"/>
                </a:cubicBezTo>
                <a:cubicBezTo>
                  <a:pt x="1284844" y="5197056"/>
                  <a:pt x="1261900" y="5214246"/>
                  <a:pt x="1250429" y="5185596"/>
                </a:cubicBezTo>
                <a:cubicBezTo>
                  <a:pt x="1250429" y="5134027"/>
                  <a:pt x="1267636" y="5070997"/>
                  <a:pt x="1284844" y="5019428"/>
                </a:cubicBezTo>
                <a:cubicBezTo>
                  <a:pt x="1307788" y="4962128"/>
                  <a:pt x="1330731" y="4904829"/>
                  <a:pt x="1347939" y="4858989"/>
                </a:cubicBezTo>
                <a:cubicBezTo>
                  <a:pt x="1296316" y="4836070"/>
                  <a:pt x="1296316" y="4836070"/>
                  <a:pt x="1296316" y="4836070"/>
                </a:cubicBezTo>
                <a:cubicBezTo>
                  <a:pt x="1284844" y="4870449"/>
                  <a:pt x="1273372" y="4899099"/>
                  <a:pt x="1261900" y="4927749"/>
                </a:cubicBezTo>
                <a:cubicBezTo>
                  <a:pt x="1256165" y="4962128"/>
                  <a:pt x="1244693" y="4990778"/>
                  <a:pt x="1238957" y="5019428"/>
                </a:cubicBezTo>
                <a:cubicBezTo>
                  <a:pt x="1233221" y="5030888"/>
                  <a:pt x="1233221" y="5048077"/>
                  <a:pt x="1227485" y="5059537"/>
                </a:cubicBezTo>
                <a:cubicBezTo>
                  <a:pt x="1221749" y="5076727"/>
                  <a:pt x="1216013" y="5093917"/>
                  <a:pt x="1216013" y="5105377"/>
                </a:cubicBezTo>
                <a:cubicBezTo>
                  <a:pt x="1204541" y="5139756"/>
                  <a:pt x="1198805" y="5168406"/>
                  <a:pt x="1187334" y="5208516"/>
                </a:cubicBezTo>
                <a:cubicBezTo>
                  <a:pt x="1129975" y="5334574"/>
                  <a:pt x="1043936" y="5351764"/>
                  <a:pt x="1026728" y="5288735"/>
                </a:cubicBezTo>
                <a:cubicBezTo>
                  <a:pt x="1026728" y="5237165"/>
                  <a:pt x="1032464" y="5179866"/>
                  <a:pt x="1038200" y="5122567"/>
                </a:cubicBezTo>
                <a:cubicBezTo>
                  <a:pt x="1043936" y="5070997"/>
                  <a:pt x="1061144" y="5013698"/>
                  <a:pt x="1072615" y="4962128"/>
                </a:cubicBezTo>
                <a:cubicBezTo>
                  <a:pt x="1089823" y="4904829"/>
                  <a:pt x="1107031" y="4853259"/>
                  <a:pt x="1124239" y="4801690"/>
                </a:cubicBezTo>
                <a:cubicBezTo>
                  <a:pt x="1141446" y="4750121"/>
                  <a:pt x="1158654" y="4704281"/>
                  <a:pt x="1175862" y="4658442"/>
                </a:cubicBezTo>
                <a:cubicBezTo>
                  <a:pt x="1162956" y="4692821"/>
                  <a:pt x="1146824" y="4691747"/>
                  <a:pt x="1127465" y="4684226"/>
                </a:cubicBezTo>
                <a:lnTo>
                  <a:pt x="1108035" y="4676054"/>
                </a:lnTo>
                <a:lnTo>
                  <a:pt x="1113484" y="4658441"/>
                </a:lnTo>
                <a:cubicBezTo>
                  <a:pt x="1135710" y="4592547"/>
                  <a:pt x="1158654" y="4529518"/>
                  <a:pt x="1181598" y="4469353"/>
                </a:cubicBezTo>
                <a:cubicBezTo>
                  <a:pt x="1233221" y="4343295"/>
                  <a:pt x="1284844" y="4217236"/>
                  <a:pt x="1347939" y="4085447"/>
                </a:cubicBezTo>
                <a:cubicBezTo>
                  <a:pt x="1296316" y="4051068"/>
                  <a:pt x="1296316" y="4051068"/>
                  <a:pt x="1296316" y="4051068"/>
                </a:cubicBezTo>
                <a:cubicBezTo>
                  <a:pt x="1256165" y="4142747"/>
                  <a:pt x="1256165" y="4142747"/>
                  <a:pt x="1256165" y="4142747"/>
                </a:cubicBezTo>
                <a:cubicBezTo>
                  <a:pt x="1233221" y="4125557"/>
                  <a:pt x="1181598" y="4096907"/>
                  <a:pt x="1158654" y="4079717"/>
                </a:cubicBezTo>
                <a:cubicBezTo>
                  <a:pt x="1181598" y="4016688"/>
                  <a:pt x="1210277" y="3942199"/>
                  <a:pt x="1244693" y="3867710"/>
                </a:cubicBezTo>
                <a:cubicBezTo>
                  <a:pt x="1250429" y="3844790"/>
                  <a:pt x="1261900" y="3827600"/>
                  <a:pt x="1267636" y="3804680"/>
                </a:cubicBezTo>
                <a:cubicBezTo>
                  <a:pt x="1279108" y="3787490"/>
                  <a:pt x="1284844" y="3764571"/>
                  <a:pt x="1296316" y="3747381"/>
                </a:cubicBezTo>
                <a:cubicBezTo>
                  <a:pt x="1313524" y="3707271"/>
                  <a:pt x="1330731" y="3667162"/>
                  <a:pt x="1342203" y="3632782"/>
                </a:cubicBezTo>
                <a:cubicBezTo>
                  <a:pt x="1359411" y="3598402"/>
                  <a:pt x="1370883" y="3558293"/>
                  <a:pt x="1376619" y="3529643"/>
                </a:cubicBezTo>
                <a:cubicBezTo>
                  <a:pt x="1388091" y="3495264"/>
                  <a:pt x="1388091" y="3466614"/>
                  <a:pt x="1388091" y="3443694"/>
                </a:cubicBezTo>
                <a:cubicBezTo>
                  <a:pt x="1388091" y="3392125"/>
                  <a:pt x="1365147" y="3352015"/>
                  <a:pt x="1313524" y="3346285"/>
                </a:cubicBezTo>
                <a:cubicBezTo>
                  <a:pt x="1261900" y="3432234"/>
                  <a:pt x="1261900" y="3432234"/>
                  <a:pt x="1261900" y="3432234"/>
                </a:cubicBezTo>
                <a:cubicBezTo>
                  <a:pt x="1238957" y="3415044"/>
                  <a:pt x="1193070" y="3380665"/>
                  <a:pt x="1193070" y="3380665"/>
                </a:cubicBezTo>
                <a:cubicBezTo>
                  <a:pt x="1164390" y="3420774"/>
                  <a:pt x="1129975" y="3460884"/>
                  <a:pt x="1095559" y="3506723"/>
                </a:cubicBezTo>
                <a:cubicBezTo>
                  <a:pt x="1066880" y="3546833"/>
                  <a:pt x="1032464" y="3598402"/>
                  <a:pt x="998049" y="3644242"/>
                </a:cubicBezTo>
                <a:cubicBezTo>
                  <a:pt x="934954" y="3735921"/>
                  <a:pt x="877595" y="3833330"/>
                  <a:pt x="820235" y="3919279"/>
                </a:cubicBezTo>
                <a:cubicBezTo>
                  <a:pt x="820235" y="3919279"/>
                  <a:pt x="774348" y="3890629"/>
                  <a:pt x="745669" y="3873440"/>
                </a:cubicBezTo>
                <a:cubicBezTo>
                  <a:pt x="768612" y="3821870"/>
                  <a:pt x="791556" y="3776031"/>
                  <a:pt x="814500" y="3730191"/>
                </a:cubicBezTo>
                <a:cubicBezTo>
                  <a:pt x="797292" y="3764571"/>
                  <a:pt x="780084" y="3793220"/>
                  <a:pt x="757140" y="3810410"/>
                </a:cubicBezTo>
                <a:cubicBezTo>
                  <a:pt x="739933" y="3833330"/>
                  <a:pt x="722725" y="3850520"/>
                  <a:pt x="705517" y="3856250"/>
                </a:cubicBezTo>
                <a:cubicBezTo>
                  <a:pt x="665366" y="3879170"/>
                  <a:pt x="630950" y="3890629"/>
                  <a:pt x="608007" y="3907819"/>
                </a:cubicBezTo>
                <a:cubicBezTo>
                  <a:pt x="567855" y="3930739"/>
                  <a:pt x="533440" y="3965119"/>
                  <a:pt x="499024" y="4022418"/>
                </a:cubicBezTo>
                <a:cubicBezTo>
                  <a:pt x="470345" y="4073987"/>
                  <a:pt x="435929" y="4137017"/>
                  <a:pt x="412986" y="4211506"/>
                </a:cubicBezTo>
                <a:cubicBezTo>
                  <a:pt x="355627" y="4360485"/>
                  <a:pt x="309739" y="4532383"/>
                  <a:pt x="258116" y="4692821"/>
                </a:cubicBezTo>
                <a:cubicBezTo>
                  <a:pt x="240908" y="4744391"/>
                  <a:pt x="189285" y="4721471"/>
                  <a:pt x="166342" y="4710011"/>
                </a:cubicBezTo>
                <a:cubicBezTo>
                  <a:pt x="160606" y="4767310"/>
                  <a:pt x="149134" y="4818880"/>
                  <a:pt x="137662" y="4870449"/>
                </a:cubicBezTo>
                <a:cubicBezTo>
                  <a:pt x="126190" y="4922019"/>
                  <a:pt x="108983" y="4967858"/>
                  <a:pt x="97511" y="5019428"/>
                </a:cubicBezTo>
                <a:cubicBezTo>
                  <a:pt x="80303" y="5065267"/>
                  <a:pt x="63095" y="5111107"/>
                  <a:pt x="45888" y="5162676"/>
                </a:cubicBezTo>
                <a:cubicBezTo>
                  <a:pt x="34416" y="5214246"/>
                  <a:pt x="17208" y="5265815"/>
                  <a:pt x="0" y="5323115"/>
                </a:cubicBezTo>
                <a:cubicBezTo>
                  <a:pt x="11472" y="5076727"/>
                  <a:pt x="45888" y="4836070"/>
                  <a:pt x="103247" y="4612602"/>
                </a:cubicBezTo>
                <a:cubicBezTo>
                  <a:pt x="154870" y="4389134"/>
                  <a:pt x="229437" y="4177126"/>
                  <a:pt x="309739" y="3976579"/>
                </a:cubicBezTo>
                <a:cubicBezTo>
                  <a:pt x="390042" y="3770301"/>
                  <a:pt x="481817" y="3575483"/>
                  <a:pt x="573591" y="3380665"/>
                </a:cubicBezTo>
                <a:cubicBezTo>
                  <a:pt x="659630" y="3185847"/>
                  <a:pt x="751404" y="2991029"/>
                  <a:pt x="831707" y="2790481"/>
                </a:cubicBezTo>
                <a:cubicBezTo>
                  <a:pt x="889066" y="2698802"/>
                  <a:pt x="791556" y="2687342"/>
                  <a:pt x="848915" y="2601393"/>
                </a:cubicBezTo>
                <a:cubicBezTo>
                  <a:pt x="877595" y="2555553"/>
                  <a:pt x="906274" y="2515444"/>
                  <a:pt x="934954" y="2469604"/>
                </a:cubicBezTo>
                <a:cubicBezTo>
                  <a:pt x="860387" y="2475334"/>
                  <a:pt x="843179" y="2395115"/>
                  <a:pt x="871859" y="2355005"/>
                </a:cubicBezTo>
                <a:cubicBezTo>
                  <a:pt x="980841" y="2137268"/>
                  <a:pt x="1112767" y="1919530"/>
                  <a:pt x="1256165" y="1730442"/>
                </a:cubicBezTo>
                <a:cubicBezTo>
                  <a:pt x="1405298" y="1541354"/>
                  <a:pt x="1571640" y="1380916"/>
                  <a:pt x="1755189" y="1272047"/>
                </a:cubicBezTo>
                <a:cubicBezTo>
                  <a:pt x="1881379" y="1180368"/>
                  <a:pt x="2013305" y="1094419"/>
                  <a:pt x="2156702" y="951170"/>
                </a:cubicBezTo>
                <a:cubicBezTo>
                  <a:pt x="2139495" y="933980"/>
                  <a:pt x="2139495" y="933980"/>
                  <a:pt x="2116551" y="911061"/>
                </a:cubicBezTo>
                <a:cubicBezTo>
                  <a:pt x="2156702" y="951170"/>
                  <a:pt x="2191118" y="842301"/>
                  <a:pt x="2248477" y="825112"/>
                </a:cubicBezTo>
                <a:cubicBezTo>
                  <a:pt x="2271421" y="848031"/>
                  <a:pt x="2271421" y="848031"/>
                  <a:pt x="2288628" y="870951"/>
                </a:cubicBezTo>
                <a:cubicBezTo>
                  <a:pt x="2311572" y="893871"/>
                  <a:pt x="2345988" y="859491"/>
                  <a:pt x="2386139" y="825112"/>
                </a:cubicBezTo>
                <a:cubicBezTo>
                  <a:pt x="2403346" y="842301"/>
                  <a:pt x="2403346" y="842301"/>
                  <a:pt x="2426290" y="865221"/>
                </a:cubicBezTo>
                <a:cubicBezTo>
                  <a:pt x="2477913" y="779272"/>
                  <a:pt x="2598368" y="756352"/>
                  <a:pt x="2632783" y="641753"/>
                </a:cubicBezTo>
                <a:cubicBezTo>
                  <a:pt x="2649991" y="664673"/>
                  <a:pt x="2649991" y="664673"/>
                  <a:pt x="2672934" y="687593"/>
                </a:cubicBezTo>
                <a:cubicBezTo>
                  <a:pt x="2690142" y="636024"/>
                  <a:pt x="2804860" y="613104"/>
                  <a:pt x="2804860" y="538615"/>
                </a:cubicBezTo>
                <a:cubicBezTo>
                  <a:pt x="2827804" y="555804"/>
                  <a:pt x="2827804" y="555804"/>
                  <a:pt x="2845012" y="578724"/>
                </a:cubicBezTo>
                <a:cubicBezTo>
                  <a:pt x="2827804" y="555804"/>
                  <a:pt x="2804860" y="538615"/>
                  <a:pt x="2845012" y="504235"/>
                </a:cubicBezTo>
                <a:cubicBezTo>
                  <a:pt x="2902371" y="458395"/>
                  <a:pt x="2936786" y="418286"/>
                  <a:pt x="2959730" y="395366"/>
                </a:cubicBezTo>
                <a:cubicBezTo>
                  <a:pt x="2976938" y="366716"/>
                  <a:pt x="2982674" y="355256"/>
                  <a:pt x="2982674" y="355256"/>
                </a:cubicBezTo>
                <a:cubicBezTo>
                  <a:pt x="3040032" y="309417"/>
                  <a:pt x="3137543" y="246388"/>
                  <a:pt x="3217846" y="194818"/>
                </a:cubicBezTo>
                <a:cubicBezTo>
                  <a:pt x="3303884" y="148979"/>
                  <a:pt x="3372715" y="114599"/>
                  <a:pt x="3384187" y="126059"/>
                </a:cubicBezTo>
                <a:cubicBezTo>
                  <a:pt x="3447282" y="40110"/>
                  <a:pt x="3544793" y="80219"/>
                  <a:pt x="3607888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3671"/>
            <a:ext cx="2063898" cy="224316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3" y="4000500"/>
            <a:ext cx="2063898" cy="224316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695325" y="2646283"/>
            <a:ext cx="6854290" cy="1354217"/>
            <a:chOff x="695325" y="2113245"/>
            <a:chExt cx="6854290" cy="1354217"/>
          </a:xfrm>
        </p:grpSpPr>
        <p:sp>
          <p:nvSpPr>
            <p:cNvPr id="34" name="文本框 33"/>
            <p:cNvSpPr txBox="1"/>
            <p:nvPr/>
          </p:nvSpPr>
          <p:spPr>
            <a:xfrm>
              <a:off x="1428436" y="2113245"/>
              <a:ext cx="5388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600" dirty="0">
                  <a:solidFill>
                    <a:srgbClr val="C00000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点击输入标题四</a:t>
              </a:r>
              <a:endParaRPr lang="zh-CN" altLang="en-US" sz="4800" spc="600" dirty="0">
                <a:solidFill>
                  <a:srgbClr val="C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95325" y="2944242"/>
              <a:ext cx="6854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C00000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Enter Your Fourth Title Here</a:t>
              </a:r>
              <a:endParaRPr lang="zh-CN" altLang="en-US" sz="2800" dirty="0">
                <a:solidFill>
                  <a:srgbClr val="C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</p:grpSp>
      <p:pic>
        <p:nvPicPr>
          <p:cNvPr id="4" name="图片 3" descr="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267200" y="1805349"/>
            <a:ext cx="1828800" cy="1828800"/>
            <a:chOff x="4267200" y="1805349"/>
            <a:chExt cx="1828800" cy="1828800"/>
          </a:xfrm>
        </p:grpSpPr>
        <p:sp>
          <p:nvSpPr>
            <p:cNvPr id="9" name="Oval 9"/>
            <p:cNvSpPr/>
            <p:nvPr/>
          </p:nvSpPr>
          <p:spPr>
            <a:xfrm>
              <a:off x="4667694" y="2193440"/>
              <a:ext cx="244548" cy="244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267200" y="1805349"/>
              <a:ext cx="1828800" cy="1828800"/>
              <a:chOff x="4267200" y="1805349"/>
              <a:chExt cx="1828800" cy="1828800"/>
            </a:xfrm>
          </p:grpSpPr>
          <p:sp>
            <p:nvSpPr>
              <p:cNvPr id="4" name="Freeform: Shape 4"/>
              <p:cNvSpPr/>
              <p:nvPr/>
            </p:nvSpPr>
            <p:spPr>
              <a:xfrm>
                <a:off x="4267200" y="1805349"/>
                <a:ext cx="1828800" cy="1828800"/>
              </a:xfrm>
              <a:custGeom>
                <a:avLst/>
                <a:gdLst>
                  <a:gd name="connsiteX0" fmla="*/ 1828800 w 1828800"/>
                  <a:gd name="connsiteY0" fmla="*/ 0 h 1828800"/>
                  <a:gd name="connsiteX1" fmla="*/ 1828800 w 1828800"/>
                  <a:gd name="connsiteY1" fmla="*/ 828410 h 1828800"/>
                  <a:gd name="connsiteX2" fmla="*/ 828410 w 1828800"/>
                  <a:gd name="connsiteY2" fmla="*/ 1828800 h 1828800"/>
                  <a:gd name="connsiteX3" fmla="*/ 0 w 1828800"/>
                  <a:gd name="connsiteY3" fmla="*/ 1828800 h 1828800"/>
                  <a:gd name="connsiteX4" fmla="*/ 1828800 w 1828800"/>
                  <a:gd name="connsiteY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1828800">
                    <a:moveTo>
                      <a:pt x="1828800" y="0"/>
                    </a:moveTo>
                    <a:lnTo>
                      <a:pt x="1828800" y="828410"/>
                    </a:lnTo>
                    <a:cubicBezTo>
                      <a:pt x="1276300" y="828410"/>
                      <a:pt x="828410" y="1276300"/>
                      <a:pt x="828410" y="1828800"/>
                    </a:cubicBezTo>
                    <a:lnTo>
                      <a:pt x="0" y="1828800"/>
                    </a:lnTo>
                    <a:cubicBezTo>
                      <a:pt x="0" y="818782"/>
                      <a:pt x="818782" y="0"/>
                      <a:pt x="1828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30"/>
              <p:cNvSpPr/>
              <p:nvPr/>
            </p:nvSpPr>
            <p:spPr bwMode="auto">
              <a:xfrm>
                <a:off x="4903701" y="2506083"/>
                <a:ext cx="322760" cy="347335"/>
              </a:xfrm>
              <a:custGeom>
                <a:avLst/>
                <a:gdLst>
                  <a:gd name="T0" fmla="*/ 228 w 238"/>
                  <a:gd name="T1" fmla="*/ 129 h 256"/>
                  <a:gd name="T2" fmla="*/ 203 w 238"/>
                  <a:gd name="T3" fmla="*/ 118 h 256"/>
                  <a:gd name="T4" fmla="*/ 183 w 238"/>
                  <a:gd name="T5" fmla="*/ 122 h 256"/>
                  <a:gd name="T6" fmla="*/ 183 w 238"/>
                  <a:gd name="T7" fmla="*/ 53 h 256"/>
                  <a:gd name="T8" fmla="*/ 126 w 238"/>
                  <a:gd name="T9" fmla="*/ 53 h 256"/>
                  <a:gd name="T10" fmla="*/ 131 w 238"/>
                  <a:gd name="T11" fmla="*/ 35 h 256"/>
                  <a:gd name="T12" fmla="*/ 119 w 238"/>
                  <a:gd name="T13" fmla="*/ 10 h 256"/>
                  <a:gd name="T14" fmla="*/ 94 w 238"/>
                  <a:gd name="T15" fmla="*/ 0 h 256"/>
                  <a:gd name="T16" fmla="*/ 68 w 238"/>
                  <a:gd name="T17" fmla="*/ 10 h 256"/>
                  <a:gd name="T18" fmla="*/ 57 w 238"/>
                  <a:gd name="T19" fmla="*/ 35 h 256"/>
                  <a:gd name="T20" fmla="*/ 61 w 238"/>
                  <a:gd name="T21" fmla="*/ 53 h 256"/>
                  <a:gd name="T22" fmla="*/ 0 w 238"/>
                  <a:gd name="T23" fmla="*/ 53 h 256"/>
                  <a:gd name="T24" fmla="*/ 0 w 238"/>
                  <a:gd name="T25" fmla="*/ 131 h 256"/>
                  <a:gd name="T26" fmla="*/ 6 w 238"/>
                  <a:gd name="T27" fmla="*/ 129 h 256"/>
                  <a:gd name="T28" fmla="*/ 22 w 238"/>
                  <a:gd name="T29" fmla="*/ 125 h 256"/>
                  <a:gd name="T30" fmla="*/ 42 w 238"/>
                  <a:gd name="T31" fmla="*/ 133 h 256"/>
                  <a:gd name="T32" fmla="*/ 49 w 238"/>
                  <a:gd name="T33" fmla="*/ 154 h 256"/>
                  <a:gd name="T34" fmla="*/ 42 w 238"/>
                  <a:gd name="T35" fmla="*/ 175 h 256"/>
                  <a:gd name="T36" fmla="*/ 22 w 238"/>
                  <a:gd name="T37" fmla="*/ 184 h 256"/>
                  <a:gd name="T38" fmla="*/ 6 w 238"/>
                  <a:gd name="T39" fmla="*/ 180 h 256"/>
                  <a:gd name="T40" fmla="*/ 0 w 238"/>
                  <a:gd name="T41" fmla="*/ 178 h 256"/>
                  <a:gd name="T42" fmla="*/ 0 w 238"/>
                  <a:gd name="T43" fmla="*/ 256 h 256"/>
                  <a:gd name="T44" fmla="*/ 70 w 238"/>
                  <a:gd name="T45" fmla="*/ 256 h 256"/>
                  <a:gd name="T46" fmla="*/ 67 w 238"/>
                  <a:gd name="T47" fmla="*/ 251 h 256"/>
                  <a:gd name="T48" fmla="*/ 63 w 238"/>
                  <a:gd name="T49" fmla="*/ 234 h 256"/>
                  <a:gd name="T50" fmla="*/ 71 w 238"/>
                  <a:gd name="T51" fmla="*/ 214 h 256"/>
                  <a:gd name="T52" fmla="*/ 92 w 238"/>
                  <a:gd name="T53" fmla="*/ 206 h 256"/>
                  <a:gd name="T54" fmla="*/ 113 w 238"/>
                  <a:gd name="T55" fmla="*/ 214 h 256"/>
                  <a:gd name="T56" fmla="*/ 122 w 238"/>
                  <a:gd name="T57" fmla="*/ 234 h 256"/>
                  <a:gd name="T58" fmla="*/ 118 w 238"/>
                  <a:gd name="T59" fmla="*/ 251 h 256"/>
                  <a:gd name="T60" fmla="*/ 115 w 238"/>
                  <a:gd name="T61" fmla="*/ 256 h 256"/>
                  <a:gd name="T62" fmla="*/ 183 w 238"/>
                  <a:gd name="T63" fmla="*/ 256 h 256"/>
                  <a:gd name="T64" fmla="*/ 183 w 238"/>
                  <a:gd name="T65" fmla="*/ 187 h 256"/>
                  <a:gd name="T66" fmla="*/ 203 w 238"/>
                  <a:gd name="T67" fmla="*/ 191 h 256"/>
                  <a:gd name="T68" fmla="*/ 228 w 238"/>
                  <a:gd name="T69" fmla="*/ 180 h 256"/>
                  <a:gd name="T70" fmla="*/ 238 w 238"/>
                  <a:gd name="T71" fmla="*/ 154 h 256"/>
                  <a:gd name="T72" fmla="*/ 228 w 238"/>
                  <a:gd name="T73" fmla="*/ 12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8" h="256">
                    <a:moveTo>
                      <a:pt x="228" y="129"/>
                    </a:moveTo>
                    <a:cubicBezTo>
                      <a:pt x="222" y="122"/>
                      <a:pt x="213" y="118"/>
                      <a:pt x="203" y="118"/>
                    </a:cubicBezTo>
                    <a:cubicBezTo>
                      <a:pt x="195" y="118"/>
                      <a:pt x="188" y="120"/>
                      <a:pt x="183" y="122"/>
                    </a:cubicBezTo>
                    <a:cubicBezTo>
                      <a:pt x="183" y="53"/>
                      <a:pt x="183" y="53"/>
                      <a:pt x="183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9" y="47"/>
                      <a:pt x="131" y="41"/>
                      <a:pt x="131" y="35"/>
                    </a:cubicBezTo>
                    <a:cubicBezTo>
                      <a:pt x="131" y="25"/>
                      <a:pt x="127" y="16"/>
                      <a:pt x="119" y="10"/>
                    </a:cubicBezTo>
                    <a:cubicBezTo>
                      <a:pt x="113" y="3"/>
                      <a:pt x="104" y="0"/>
                      <a:pt x="94" y="0"/>
                    </a:cubicBezTo>
                    <a:cubicBezTo>
                      <a:pt x="84" y="0"/>
                      <a:pt x="75" y="3"/>
                      <a:pt x="68" y="10"/>
                    </a:cubicBezTo>
                    <a:cubicBezTo>
                      <a:pt x="61" y="16"/>
                      <a:pt x="57" y="25"/>
                      <a:pt x="57" y="35"/>
                    </a:cubicBezTo>
                    <a:cubicBezTo>
                      <a:pt x="57" y="42"/>
                      <a:pt x="59" y="48"/>
                      <a:pt x="61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11" y="126"/>
                      <a:pt x="16" y="125"/>
                      <a:pt x="22" y="125"/>
                    </a:cubicBezTo>
                    <a:cubicBezTo>
                      <a:pt x="29" y="125"/>
                      <a:pt x="37" y="128"/>
                      <a:pt x="42" y="133"/>
                    </a:cubicBezTo>
                    <a:cubicBezTo>
                      <a:pt x="47" y="139"/>
                      <a:pt x="49" y="146"/>
                      <a:pt x="49" y="154"/>
                    </a:cubicBezTo>
                    <a:cubicBezTo>
                      <a:pt x="49" y="163"/>
                      <a:pt x="47" y="170"/>
                      <a:pt x="42" y="175"/>
                    </a:cubicBezTo>
                    <a:cubicBezTo>
                      <a:pt x="37" y="181"/>
                      <a:pt x="30" y="184"/>
                      <a:pt x="22" y="184"/>
                    </a:cubicBezTo>
                    <a:cubicBezTo>
                      <a:pt x="14" y="184"/>
                      <a:pt x="9" y="182"/>
                      <a:pt x="6" y="18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70" y="256"/>
                      <a:pt x="70" y="256"/>
                      <a:pt x="70" y="256"/>
                    </a:cubicBezTo>
                    <a:cubicBezTo>
                      <a:pt x="67" y="251"/>
                      <a:pt x="67" y="251"/>
                      <a:pt x="67" y="251"/>
                    </a:cubicBezTo>
                    <a:cubicBezTo>
                      <a:pt x="64" y="245"/>
                      <a:pt x="63" y="240"/>
                      <a:pt x="63" y="234"/>
                    </a:cubicBezTo>
                    <a:cubicBezTo>
                      <a:pt x="63" y="226"/>
                      <a:pt x="66" y="219"/>
                      <a:pt x="71" y="214"/>
                    </a:cubicBezTo>
                    <a:cubicBezTo>
                      <a:pt x="77" y="209"/>
                      <a:pt x="84" y="206"/>
                      <a:pt x="92" y="206"/>
                    </a:cubicBezTo>
                    <a:cubicBezTo>
                      <a:pt x="100" y="206"/>
                      <a:pt x="108" y="209"/>
                      <a:pt x="113" y="214"/>
                    </a:cubicBezTo>
                    <a:cubicBezTo>
                      <a:pt x="119" y="219"/>
                      <a:pt x="122" y="226"/>
                      <a:pt x="122" y="234"/>
                    </a:cubicBezTo>
                    <a:cubicBezTo>
                      <a:pt x="122" y="240"/>
                      <a:pt x="121" y="246"/>
                      <a:pt x="118" y="251"/>
                    </a:cubicBezTo>
                    <a:cubicBezTo>
                      <a:pt x="115" y="256"/>
                      <a:pt x="115" y="256"/>
                      <a:pt x="115" y="256"/>
                    </a:cubicBezTo>
                    <a:cubicBezTo>
                      <a:pt x="183" y="256"/>
                      <a:pt x="183" y="256"/>
                      <a:pt x="183" y="256"/>
                    </a:cubicBezTo>
                    <a:cubicBezTo>
                      <a:pt x="183" y="187"/>
                      <a:pt x="183" y="187"/>
                      <a:pt x="183" y="187"/>
                    </a:cubicBezTo>
                    <a:cubicBezTo>
                      <a:pt x="189" y="190"/>
                      <a:pt x="196" y="191"/>
                      <a:pt x="203" y="191"/>
                    </a:cubicBezTo>
                    <a:cubicBezTo>
                      <a:pt x="213" y="191"/>
                      <a:pt x="222" y="187"/>
                      <a:pt x="228" y="180"/>
                    </a:cubicBezTo>
                    <a:cubicBezTo>
                      <a:pt x="234" y="173"/>
                      <a:pt x="238" y="164"/>
                      <a:pt x="238" y="154"/>
                    </a:cubicBezTo>
                    <a:cubicBezTo>
                      <a:pt x="238" y="145"/>
                      <a:pt x="234" y="135"/>
                      <a:pt x="228" y="12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096000" y="3634149"/>
            <a:ext cx="1828800" cy="1828800"/>
            <a:chOff x="6096000" y="3634149"/>
            <a:chExt cx="1828800" cy="1828800"/>
          </a:xfrm>
        </p:grpSpPr>
        <p:sp>
          <p:nvSpPr>
            <p:cNvPr id="10" name="Oval 10"/>
            <p:cNvSpPr/>
            <p:nvPr/>
          </p:nvSpPr>
          <p:spPr>
            <a:xfrm>
              <a:off x="7272671" y="4830312"/>
              <a:ext cx="244548" cy="244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096000" y="3634149"/>
              <a:ext cx="1828800" cy="1828800"/>
              <a:chOff x="6096000" y="3634149"/>
              <a:chExt cx="1828800" cy="1828800"/>
            </a:xfrm>
          </p:grpSpPr>
          <p:sp>
            <p:nvSpPr>
              <p:cNvPr id="7" name="Freeform: Shape 7"/>
              <p:cNvSpPr/>
              <p:nvPr/>
            </p:nvSpPr>
            <p:spPr>
              <a:xfrm>
                <a:off x="6096000" y="3634149"/>
                <a:ext cx="1828800" cy="1828800"/>
              </a:xfrm>
              <a:custGeom>
                <a:avLst/>
                <a:gdLst>
                  <a:gd name="connsiteX0" fmla="*/ 1000390 w 1828800"/>
                  <a:gd name="connsiteY0" fmla="*/ 0 h 1828800"/>
                  <a:gd name="connsiteX1" fmla="*/ 1828800 w 1828800"/>
                  <a:gd name="connsiteY1" fmla="*/ 0 h 1828800"/>
                  <a:gd name="connsiteX2" fmla="*/ 0 w 1828800"/>
                  <a:gd name="connsiteY2" fmla="*/ 1828800 h 1828800"/>
                  <a:gd name="connsiteX3" fmla="*/ 0 w 1828800"/>
                  <a:gd name="connsiteY3" fmla="*/ 1000390 h 1828800"/>
                  <a:gd name="connsiteX4" fmla="*/ 1000390 w 1828800"/>
                  <a:gd name="connsiteY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1828800">
                    <a:moveTo>
                      <a:pt x="1000390" y="0"/>
                    </a:moveTo>
                    <a:lnTo>
                      <a:pt x="1828800" y="0"/>
                    </a:lnTo>
                    <a:cubicBezTo>
                      <a:pt x="1828800" y="1010018"/>
                      <a:pt x="1010018" y="1828800"/>
                      <a:pt x="0" y="1828800"/>
                    </a:cubicBezTo>
                    <a:lnTo>
                      <a:pt x="0" y="1000390"/>
                    </a:lnTo>
                    <a:cubicBezTo>
                      <a:pt x="552500" y="1000390"/>
                      <a:pt x="1000390" y="552500"/>
                      <a:pt x="10003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1"/>
              <p:cNvSpPr/>
              <p:nvPr/>
            </p:nvSpPr>
            <p:spPr bwMode="auto">
              <a:xfrm>
                <a:off x="6881743" y="4317795"/>
                <a:ext cx="416803" cy="371797"/>
              </a:xfrm>
              <a:custGeom>
                <a:avLst/>
                <a:gdLst>
                  <a:gd name="connsiteX0" fmla="*/ 125262 w 338137"/>
                  <a:gd name="connsiteY0" fmla="*/ 163513 h 301626"/>
                  <a:gd name="connsiteX1" fmla="*/ 125262 w 338137"/>
                  <a:gd name="connsiteY1" fmla="*/ 187190 h 301626"/>
                  <a:gd name="connsiteX2" fmla="*/ 25052 w 338137"/>
                  <a:gd name="connsiteY2" fmla="*/ 231912 h 301626"/>
                  <a:gd name="connsiteX3" fmla="*/ 159544 w 338137"/>
                  <a:gd name="connsiteY3" fmla="*/ 276634 h 301626"/>
                  <a:gd name="connsiteX4" fmla="*/ 294036 w 338137"/>
                  <a:gd name="connsiteY4" fmla="*/ 231912 h 301626"/>
                  <a:gd name="connsiteX5" fmla="*/ 195145 w 338137"/>
                  <a:gd name="connsiteY5" fmla="*/ 187190 h 301626"/>
                  <a:gd name="connsiteX6" fmla="*/ 195145 w 338137"/>
                  <a:gd name="connsiteY6" fmla="*/ 163513 h 301626"/>
                  <a:gd name="connsiteX7" fmla="*/ 319088 w 338137"/>
                  <a:gd name="connsiteY7" fmla="*/ 231912 h 301626"/>
                  <a:gd name="connsiteX8" fmla="*/ 159544 w 338137"/>
                  <a:gd name="connsiteY8" fmla="*/ 301626 h 301626"/>
                  <a:gd name="connsiteX9" fmla="*/ 0 w 338137"/>
                  <a:gd name="connsiteY9" fmla="*/ 231912 h 301626"/>
                  <a:gd name="connsiteX10" fmla="*/ 125262 w 338137"/>
                  <a:gd name="connsiteY10" fmla="*/ 163513 h 301626"/>
                  <a:gd name="connsiteX11" fmla="*/ 159543 w 338137"/>
                  <a:gd name="connsiteY11" fmla="*/ 0 h 301626"/>
                  <a:gd name="connsiteX12" fmla="*/ 172772 w 338137"/>
                  <a:gd name="connsiteY12" fmla="*/ 11793 h 301626"/>
                  <a:gd name="connsiteX13" fmla="*/ 172772 w 338137"/>
                  <a:gd name="connsiteY13" fmla="*/ 19655 h 301626"/>
                  <a:gd name="connsiteX14" fmla="*/ 205845 w 338137"/>
                  <a:gd name="connsiteY14" fmla="*/ 11793 h 301626"/>
                  <a:gd name="connsiteX15" fmla="*/ 237595 w 338137"/>
                  <a:gd name="connsiteY15" fmla="*/ 18345 h 301626"/>
                  <a:gd name="connsiteX16" fmla="*/ 270668 w 338137"/>
                  <a:gd name="connsiteY16" fmla="*/ 26206 h 301626"/>
                  <a:gd name="connsiteX17" fmla="*/ 301095 w 338137"/>
                  <a:gd name="connsiteY17" fmla="*/ 19655 h 301626"/>
                  <a:gd name="connsiteX18" fmla="*/ 320939 w 338137"/>
                  <a:gd name="connsiteY18" fmla="*/ 9172 h 301626"/>
                  <a:gd name="connsiteX19" fmla="*/ 326231 w 338137"/>
                  <a:gd name="connsiteY19" fmla="*/ 9172 h 301626"/>
                  <a:gd name="connsiteX20" fmla="*/ 332845 w 338137"/>
                  <a:gd name="connsiteY20" fmla="*/ 10483 h 301626"/>
                  <a:gd name="connsiteX21" fmla="*/ 338137 w 338137"/>
                  <a:gd name="connsiteY21" fmla="*/ 19655 h 301626"/>
                  <a:gd name="connsiteX22" fmla="*/ 338137 w 338137"/>
                  <a:gd name="connsiteY22" fmla="*/ 95653 h 301626"/>
                  <a:gd name="connsiteX23" fmla="*/ 331522 w 338137"/>
                  <a:gd name="connsiteY23" fmla="*/ 106136 h 301626"/>
                  <a:gd name="connsiteX24" fmla="*/ 301095 w 338137"/>
                  <a:gd name="connsiteY24" fmla="*/ 121860 h 301626"/>
                  <a:gd name="connsiteX25" fmla="*/ 270668 w 338137"/>
                  <a:gd name="connsiteY25" fmla="*/ 128411 h 301626"/>
                  <a:gd name="connsiteX26" fmla="*/ 237595 w 338137"/>
                  <a:gd name="connsiteY26" fmla="*/ 120549 h 301626"/>
                  <a:gd name="connsiteX27" fmla="*/ 205845 w 338137"/>
                  <a:gd name="connsiteY27" fmla="*/ 112687 h 301626"/>
                  <a:gd name="connsiteX28" fmla="*/ 172772 w 338137"/>
                  <a:gd name="connsiteY28" fmla="*/ 120549 h 301626"/>
                  <a:gd name="connsiteX29" fmla="*/ 172772 w 338137"/>
                  <a:gd name="connsiteY29" fmla="*/ 234547 h 301626"/>
                  <a:gd name="connsiteX30" fmla="*/ 159543 w 338137"/>
                  <a:gd name="connsiteY30" fmla="*/ 247650 h 301626"/>
                  <a:gd name="connsiteX31" fmla="*/ 147637 w 338137"/>
                  <a:gd name="connsiteY31" fmla="*/ 234547 h 301626"/>
                  <a:gd name="connsiteX32" fmla="*/ 147637 w 338137"/>
                  <a:gd name="connsiteY32" fmla="*/ 11793 h 301626"/>
                  <a:gd name="connsiteX33" fmla="*/ 159543 w 338137"/>
                  <a:gd name="connsiteY33" fmla="*/ 0 h 30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8137" h="301626">
                    <a:moveTo>
                      <a:pt x="125262" y="163513"/>
                    </a:moveTo>
                    <a:cubicBezTo>
                      <a:pt x="125262" y="163513"/>
                      <a:pt x="125262" y="163513"/>
                      <a:pt x="125262" y="187190"/>
                    </a:cubicBezTo>
                    <a:cubicBezTo>
                      <a:pt x="61972" y="193766"/>
                      <a:pt x="25052" y="214812"/>
                      <a:pt x="25052" y="231912"/>
                    </a:cubicBezTo>
                    <a:cubicBezTo>
                      <a:pt x="25052" y="250327"/>
                      <a:pt x="76476" y="276634"/>
                      <a:pt x="159544" y="276634"/>
                    </a:cubicBezTo>
                    <a:cubicBezTo>
                      <a:pt x="242612" y="276634"/>
                      <a:pt x="294036" y="250327"/>
                      <a:pt x="294036" y="231912"/>
                    </a:cubicBezTo>
                    <a:cubicBezTo>
                      <a:pt x="294036" y="216128"/>
                      <a:pt x="257116" y="193766"/>
                      <a:pt x="195145" y="187190"/>
                    </a:cubicBezTo>
                    <a:cubicBezTo>
                      <a:pt x="195145" y="187190"/>
                      <a:pt x="195145" y="187190"/>
                      <a:pt x="195145" y="163513"/>
                    </a:cubicBezTo>
                    <a:cubicBezTo>
                      <a:pt x="259754" y="168775"/>
                      <a:pt x="319088" y="192451"/>
                      <a:pt x="319088" y="231912"/>
                    </a:cubicBezTo>
                    <a:cubicBezTo>
                      <a:pt x="319088" y="277950"/>
                      <a:pt x="237338" y="301626"/>
                      <a:pt x="159544" y="301626"/>
                    </a:cubicBezTo>
                    <a:cubicBezTo>
                      <a:pt x="81750" y="301626"/>
                      <a:pt x="0" y="277950"/>
                      <a:pt x="0" y="231912"/>
                    </a:cubicBezTo>
                    <a:cubicBezTo>
                      <a:pt x="0" y="192451"/>
                      <a:pt x="59334" y="168775"/>
                      <a:pt x="125262" y="163513"/>
                    </a:cubicBezTo>
                    <a:close/>
                    <a:moveTo>
                      <a:pt x="159543" y="0"/>
                    </a:moveTo>
                    <a:cubicBezTo>
                      <a:pt x="167481" y="0"/>
                      <a:pt x="172772" y="5241"/>
                      <a:pt x="172772" y="11793"/>
                    </a:cubicBezTo>
                    <a:cubicBezTo>
                      <a:pt x="172772" y="11793"/>
                      <a:pt x="172772" y="11793"/>
                      <a:pt x="172772" y="19655"/>
                    </a:cubicBezTo>
                    <a:cubicBezTo>
                      <a:pt x="183356" y="14414"/>
                      <a:pt x="193939" y="11793"/>
                      <a:pt x="205845" y="11793"/>
                    </a:cubicBezTo>
                    <a:cubicBezTo>
                      <a:pt x="216429" y="11793"/>
                      <a:pt x="228335" y="13103"/>
                      <a:pt x="237595" y="18345"/>
                    </a:cubicBezTo>
                    <a:cubicBezTo>
                      <a:pt x="248179" y="23586"/>
                      <a:pt x="258762" y="26206"/>
                      <a:pt x="270668" y="26206"/>
                    </a:cubicBezTo>
                    <a:cubicBezTo>
                      <a:pt x="279929" y="26206"/>
                      <a:pt x="290512" y="24896"/>
                      <a:pt x="301095" y="19655"/>
                    </a:cubicBezTo>
                    <a:cubicBezTo>
                      <a:pt x="301095" y="19655"/>
                      <a:pt x="301095" y="19655"/>
                      <a:pt x="320939" y="9172"/>
                    </a:cubicBezTo>
                    <a:cubicBezTo>
                      <a:pt x="322262" y="9172"/>
                      <a:pt x="324908" y="9172"/>
                      <a:pt x="326231" y="9172"/>
                    </a:cubicBezTo>
                    <a:cubicBezTo>
                      <a:pt x="328877" y="9172"/>
                      <a:pt x="330200" y="9172"/>
                      <a:pt x="332845" y="10483"/>
                    </a:cubicBezTo>
                    <a:cubicBezTo>
                      <a:pt x="335491" y="11793"/>
                      <a:pt x="338137" y="15724"/>
                      <a:pt x="338137" y="19655"/>
                    </a:cubicBezTo>
                    <a:cubicBezTo>
                      <a:pt x="338137" y="19655"/>
                      <a:pt x="338137" y="19655"/>
                      <a:pt x="338137" y="95653"/>
                    </a:cubicBezTo>
                    <a:cubicBezTo>
                      <a:pt x="338137" y="100895"/>
                      <a:pt x="335491" y="104826"/>
                      <a:pt x="331522" y="106136"/>
                    </a:cubicBezTo>
                    <a:cubicBezTo>
                      <a:pt x="331522" y="106136"/>
                      <a:pt x="331522" y="106136"/>
                      <a:pt x="301095" y="121860"/>
                    </a:cubicBezTo>
                    <a:cubicBezTo>
                      <a:pt x="290512" y="125791"/>
                      <a:pt x="279929" y="128411"/>
                      <a:pt x="270668" y="128411"/>
                    </a:cubicBezTo>
                    <a:cubicBezTo>
                      <a:pt x="258762" y="128411"/>
                      <a:pt x="248179" y="125791"/>
                      <a:pt x="237595" y="120549"/>
                    </a:cubicBezTo>
                    <a:cubicBezTo>
                      <a:pt x="228335" y="115308"/>
                      <a:pt x="216429" y="112687"/>
                      <a:pt x="205845" y="112687"/>
                    </a:cubicBezTo>
                    <a:cubicBezTo>
                      <a:pt x="193939" y="112687"/>
                      <a:pt x="183356" y="115308"/>
                      <a:pt x="172772" y="120549"/>
                    </a:cubicBezTo>
                    <a:cubicBezTo>
                      <a:pt x="172772" y="120549"/>
                      <a:pt x="172772" y="120549"/>
                      <a:pt x="172772" y="234547"/>
                    </a:cubicBezTo>
                    <a:cubicBezTo>
                      <a:pt x="172772" y="242409"/>
                      <a:pt x="167481" y="247650"/>
                      <a:pt x="159543" y="247650"/>
                    </a:cubicBezTo>
                    <a:cubicBezTo>
                      <a:pt x="152929" y="247650"/>
                      <a:pt x="147637" y="242409"/>
                      <a:pt x="147637" y="234547"/>
                    </a:cubicBezTo>
                    <a:cubicBezTo>
                      <a:pt x="147637" y="234547"/>
                      <a:pt x="147637" y="234547"/>
                      <a:pt x="147637" y="11793"/>
                    </a:cubicBezTo>
                    <a:cubicBezTo>
                      <a:pt x="147637" y="5241"/>
                      <a:pt x="152929" y="0"/>
                      <a:pt x="159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267200" y="3634149"/>
            <a:ext cx="1828800" cy="1828800"/>
            <a:chOff x="4267200" y="3634149"/>
            <a:chExt cx="1828800" cy="1828800"/>
          </a:xfrm>
        </p:grpSpPr>
        <p:sp>
          <p:nvSpPr>
            <p:cNvPr id="11" name="Oval 11"/>
            <p:cNvSpPr/>
            <p:nvPr/>
          </p:nvSpPr>
          <p:spPr>
            <a:xfrm>
              <a:off x="4667694" y="4830312"/>
              <a:ext cx="244548" cy="244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267200" y="3634149"/>
              <a:ext cx="1828800" cy="1828800"/>
              <a:chOff x="4267200" y="3634149"/>
              <a:chExt cx="1828800" cy="1828800"/>
            </a:xfrm>
          </p:grpSpPr>
          <p:sp>
            <p:nvSpPr>
              <p:cNvPr id="6" name="Freeform: Shape 6"/>
              <p:cNvSpPr/>
              <p:nvPr/>
            </p:nvSpPr>
            <p:spPr>
              <a:xfrm>
                <a:off x="4267200" y="3634149"/>
                <a:ext cx="1828800" cy="1828800"/>
              </a:xfrm>
              <a:custGeom>
                <a:avLst/>
                <a:gdLst>
                  <a:gd name="connsiteX0" fmla="*/ 0 w 1828800"/>
                  <a:gd name="connsiteY0" fmla="*/ 0 h 1828800"/>
                  <a:gd name="connsiteX1" fmla="*/ 828410 w 1828800"/>
                  <a:gd name="connsiteY1" fmla="*/ 0 h 1828800"/>
                  <a:gd name="connsiteX2" fmla="*/ 1828800 w 1828800"/>
                  <a:gd name="connsiteY2" fmla="*/ 1000390 h 1828800"/>
                  <a:gd name="connsiteX3" fmla="*/ 1828800 w 1828800"/>
                  <a:gd name="connsiteY3" fmla="*/ 1828800 h 1828800"/>
                  <a:gd name="connsiteX4" fmla="*/ 0 w 1828800"/>
                  <a:gd name="connsiteY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1828800">
                    <a:moveTo>
                      <a:pt x="0" y="0"/>
                    </a:moveTo>
                    <a:lnTo>
                      <a:pt x="828410" y="0"/>
                    </a:lnTo>
                    <a:cubicBezTo>
                      <a:pt x="828410" y="552500"/>
                      <a:pt x="1276300" y="1000390"/>
                      <a:pt x="1828800" y="1000390"/>
                    </a:cubicBezTo>
                    <a:lnTo>
                      <a:pt x="1828800" y="1828800"/>
                    </a:lnTo>
                    <a:cubicBezTo>
                      <a:pt x="818782" y="1828800"/>
                      <a:pt x="0" y="101001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Freeform: Shape 32"/>
              <p:cNvSpPr>
                <a:spLocks noChangeAspect="1"/>
              </p:cNvSpPr>
              <p:nvPr/>
            </p:nvSpPr>
            <p:spPr bwMode="auto">
              <a:xfrm>
                <a:off x="4917218" y="4306355"/>
                <a:ext cx="326495" cy="326495"/>
              </a:xfrm>
              <a:custGeom>
                <a:avLst/>
                <a:gdLst/>
                <a:ahLst/>
                <a:cxnLst>
                  <a:cxn ang="0">
                    <a:pos x="48" y="26"/>
                  </a:cxn>
                  <a:cxn ang="0">
                    <a:pos x="16" y="58"/>
                  </a:cxn>
                  <a:cxn ang="0">
                    <a:pos x="0" y="58"/>
                  </a:cxn>
                  <a:cxn ang="0">
                    <a:pos x="0" y="42"/>
                  </a:cxn>
                  <a:cxn ang="0">
                    <a:pos x="32" y="10"/>
                  </a:cxn>
                  <a:cxn ang="0">
                    <a:pos x="48" y="26"/>
                  </a:cxn>
                  <a:cxn ang="0">
                    <a:pos x="18" y="50"/>
                  </a:cxn>
                  <a:cxn ang="0">
                    <a:pos x="9" y="41"/>
                  </a:cxn>
                  <a:cxn ang="0">
                    <a:pos x="5" y="44"/>
                  </a:cxn>
                  <a:cxn ang="0">
                    <a:pos x="5" y="48"/>
                  </a:cxn>
                  <a:cxn ang="0">
                    <a:pos x="10" y="48"/>
                  </a:cxn>
                  <a:cxn ang="0">
                    <a:pos x="10" y="53"/>
                  </a:cxn>
                  <a:cxn ang="0">
                    <a:pos x="14" y="53"/>
                  </a:cxn>
                  <a:cxn ang="0">
                    <a:pos x="18" y="50"/>
                  </a:cxn>
                  <a:cxn ang="0">
                    <a:pos x="33" y="17"/>
                  </a:cxn>
                  <a:cxn ang="0">
                    <a:pos x="33" y="17"/>
                  </a:cxn>
                  <a:cxn ang="0">
                    <a:pos x="12" y="38"/>
                  </a:cxn>
                  <a:cxn ang="0">
                    <a:pos x="12" y="38"/>
                  </a:cxn>
                  <a:cxn ang="0">
                    <a:pos x="13" y="39"/>
                  </a:cxn>
                  <a:cxn ang="0">
                    <a:pos x="13" y="39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33" y="17"/>
                  </a:cxn>
                  <a:cxn ang="0">
                    <a:pos x="57" y="18"/>
                  </a:cxn>
                  <a:cxn ang="0">
                    <a:pos x="50" y="24"/>
                  </a:cxn>
                  <a:cxn ang="0">
                    <a:pos x="34" y="8"/>
                  </a:cxn>
                  <a:cxn ang="0">
                    <a:pos x="41" y="2"/>
                  </a:cxn>
                  <a:cxn ang="0">
                    <a:pos x="44" y="0"/>
                  </a:cxn>
                  <a:cxn ang="0">
                    <a:pos x="48" y="2"/>
                  </a:cxn>
                  <a:cxn ang="0">
                    <a:pos x="57" y="11"/>
                  </a:cxn>
                  <a:cxn ang="0">
                    <a:pos x="58" y="14"/>
                  </a:cxn>
                  <a:cxn ang="0">
                    <a:pos x="57" y="18"/>
                  </a:cxn>
                </a:cxnLst>
                <a:rect l="0" t="0" r="r" b="b"/>
                <a:pathLst>
                  <a:path w="58" h="58">
                    <a:moveTo>
                      <a:pt x="48" y="26"/>
                    </a:moveTo>
                    <a:cubicBezTo>
                      <a:pt x="16" y="58"/>
                      <a:pt x="16" y="58"/>
                      <a:pt x="16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2" y="10"/>
                      <a:pt x="32" y="10"/>
                      <a:pt x="32" y="10"/>
                    </a:cubicBezTo>
                    <a:lnTo>
                      <a:pt x="48" y="26"/>
                    </a:lnTo>
                    <a:close/>
                    <a:moveTo>
                      <a:pt x="18" y="50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4" y="53"/>
                      <a:pt x="14" y="53"/>
                      <a:pt x="14" y="53"/>
                    </a:cubicBezTo>
                    <a:lnTo>
                      <a:pt x="18" y="50"/>
                    </a:lnTo>
                    <a:close/>
                    <a:moveTo>
                      <a:pt x="33" y="17"/>
                    </a:moveTo>
                    <a:cubicBezTo>
                      <a:pt x="33" y="17"/>
                      <a:pt x="33" y="17"/>
                      <a:pt x="33" y="1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9"/>
                      <a:pt x="12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3" y="17"/>
                    </a:cubicBezTo>
                    <a:close/>
                    <a:moveTo>
                      <a:pt x="57" y="18"/>
                    </a:move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"/>
                      <a:pt x="43" y="0"/>
                      <a:pt x="44" y="0"/>
                    </a:cubicBezTo>
                    <a:cubicBezTo>
                      <a:pt x="45" y="0"/>
                      <a:pt x="47" y="1"/>
                      <a:pt x="48" y="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2"/>
                      <a:pt x="58" y="13"/>
                      <a:pt x="58" y="14"/>
                    </a:cubicBezTo>
                    <a:cubicBezTo>
                      <a:pt x="58" y="15"/>
                      <a:pt x="57" y="17"/>
                      <a:pt x="5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096000" y="1805349"/>
            <a:ext cx="1828800" cy="1828800"/>
            <a:chOff x="6096000" y="1805349"/>
            <a:chExt cx="1828800" cy="1828800"/>
          </a:xfrm>
        </p:grpSpPr>
        <p:sp>
          <p:nvSpPr>
            <p:cNvPr id="8" name="Oval 8"/>
            <p:cNvSpPr/>
            <p:nvPr/>
          </p:nvSpPr>
          <p:spPr>
            <a:xfrm>
              <a:off x="7272671" y="2193440"/>
              <a:ext cx="244548" cy="244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096000" y="1805349"/>
              <a:ext cx="1828800" cy="1828800"/>
              <a:chOff x="6096000" y="1805349"/>
              <a:chExt cx="1828800" cy="1828800"/>
            </a:xfrm>
          </p:grpSpPr>
          <p:sp>
            <p:nvSpPr>
              <p:cNvPr id="5" name="Freeform: Shape 5"/>
              <p:cNvSpPr/>
              <p:nvPr/>
            </p:nvSpPr>
            <p:spPr>
              <a:xfrm>
                <a:off x="6096000" y="1805349"/>
                <a:ext cx="1828800" cy="1828800"/>
              </a:xfrm>
              <a:custGeom>
                <a:avLst/>
                <a:gdLst>
                  <a:gd name="connsiteX0" fmla="*/ 0 w 1828800"/>
                  <a:gd name="connsiteY0" fmla="*/ 0 h 1828800"/>
                  <a:gd name="connsiteX1" fmla="*/ 1828800 w 1828800"/>
                  <a:gd name="connsiteY1" fmla="*/ 1828800 h 1828800"/>
                  <a:gd name="connsiteX2" fmla="*/ 1000390 w 1828800"/>
                  <a:gd name="connsiteY2" fmla="*/ 1828800 h 1828800"/>
                  <a:gd name="connsiteX3" fmla="*/ 0 w 1828800"/>
                  <a:gd name="connsiteY3" fmla="*/ 82841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0" h="1828800">
                    <a:moveTo>
                      <a:pt x="0" y="0"/>
                    </a:moveTo>
                    <a:cubicBezTo>
                      <a:pt x="1010018" y="0"/>
                      <a:pt x="1828800" y="818782"/>
                      <a:pt x="1828800" y="1828800"/>
                    </a:cubicBezTo>
                    <a:lnTo>
                      <a:pt x="1000390" y="1828800"/>
                    </a:lnTo>
                    <a:cubicBezTo>
                      <a:pt x="1000390" y="1276300"/>
                      <a:pt x="552500" y="828410"/>
                      <a:pt x="0" y="828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Freeform: Shape 33"/>
              <p:cNvSpPr>
                <a:spLocks noChangeAspect="1"/>
              </p:cNvSpPr>
              <p:nvPr/>
            </p:nvSpPr>
            <p:spPr bwMode="auto">
              <a:xfrm>
                <a:off x="6886739" y="2519976"/>
                <a:ext cx="396240" cy="319548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282736" y="2820885"/>
            <a:ext cx="1626528" cy="1626528"/>
            <a:chOff x="5282736" y="2820885"/>
            <a:chExt cx="1626528" cy="1626528"/>
          </a:xfrm>
        </p:grpSpPr>
        <p:sp>
          <p:nvSpPr>
            <p:cNvPr id="12" name="Arc 12"/>
            <p:cNvSpPr/>
            <p:nvPr/>
          </p:nvSpPr>
          <p:spPr>
            <a:xfrm>
              <a:off x="5282736" y="2820885"/>
              <a:ext cx="1626528" cy="1626528"/>
            </a:xfrm>
            <a:prstGeom prst="arc">
              <a:avLst>
                <a:gd name="adj1" fmla="val 16200000"/>
                <a:gd name="adj2" fmla="val 12593692"/>
              </a:avLst>
            </a:prstGeom>
            <a:ln w="1016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618948" y="3771201"/>
              <a:ext cx="954107" cy="32316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ysClr val="windowText" lastClr="000000"/>
                  </a:solidFill>
                  <a:latin typeface="+mj-ea"/>
                  <a:ea typeface="+mj-ea"/>
                </a:rPr>
                <a:t>关键词</a:t>
              </a:r>
              <a:endParaRPr lang="zh-CN" altLang="en-US" sz="2000" dirty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Rectangle 20"/>
            <p:cNvSpPr/>
            <p:nvPr/>
          </p:nvSpPr>
          <p:spPr>
            <a:xfrm>
              <a:off x="5643795" y="3107477"/>
              <a:ext cx="904414" cy="73866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2800" b="1">
                  <a:solidFill>
                    <a:sysClr val="windowText" lastClr="000000"/>
                  </a:solidFill>
                </a:rPr>
                <a:t>95%</a:t>
              </a:r>
              <a:endParaRPr lang="en-US" altLang="zh-CN" sz="2800" b="1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63613" y="1520469"/>
            <a:ext cx="3347806" cy="1119285"/>
            <a:chOff x="513348" y="1445058"/>
            <a:chExt cx="3347806" cy="1119285"/>
          </a:xfrm>
        </p:grpSpPr>
        <p:sp>
          <p:nvSpPr>
            <p:cNvPr id="34" name="TextBox 60"/>
            <p:cNvSpPr txBox="1"/>
            <p:nvPr/>
          </p:nvSpPr>
          <p:spPr>
            <a:xfrm>
              <a:off x="1330792" y="1445058"/>
              <a:ext cx="2530362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2400" dirty="0">
                  <a:solidFill>
                    <a:srgbClr val="990000"/>
                  </a:solidFill>
                  <a:latin typeface="+mj-ea"/>
                  <a:ea typeface="+mj-ea"/>
                </a:rPr>
                <a:t>点击输入标题</a:t>
              </a:r>
              <a:endParaRPr lang="zh-CN" altLang="en-US" sz="2400" dirty="0">
                <a:solidFill>
                  <a:srgbClr val="99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TextBox 61"/>
            <p:cNvSpPr txBox="1"/>
            <p:nvPr/>
          </p:nvSpPr>
          <p:spPr>
            <a:xfrm>
              <a:off x="513348" y="1945577"/>
              <a:ext cx="334780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990000"/>
                  </a:solidFill>
                </a:rPr>
                <a:t>在这里编辑内容，建议使用微软雅黑，大小进行适当调节</a:t>
              </a:r>
              <a:endParaRPr lang="zh-CN" altLang="en-US" sz="1600" dirty="0">
                <a:solidFill>
                  <a:srgbClr val="990000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984083" y="1889430"/>
              <a:ext cx="2494377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1263613" y="4629506"/>
            <a:ext cx="3347806" cy="1119285"/>
            <a:chOff x="513348" y="1445058"/>
            <a:chExt cx="3347806" cy="1119285"/>
          </a:xfrm>
        </p:grpSpPr>
        <p:sp>
          <p:nvSpPr>
            <p:cNvPr id="38" name="TextBox 60"/>
            <p:cNvSpPr txBox="1"/>
            <p:nvPr/>
          </p:nvSpPr>
          <p:spPr>
            <a:xfrm>
              <a:off x="1330792" y="1445058"/>
              <a:ext cx="2530362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2400" dirty="0">
                  <a:solidFill>
                    <a:srgbClr val="580101"/>
                  </a:solidFill>
                  <a:latin typeface="+mj-ea"/>
                  <a:ea typeface="+mj-ea"/>
                </a:rPr>
                <a:t>点击输入标题</a:t>
              </a:r>
              <a:endParaRPr lang="zh-CN" altLang="en-US" sz="2400" dirty="0">
                <a:solidFill>
                  <a:srgbClr val="58010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TextBox 61"/>
            <p:cNvSpPr txBox="1"/>
            <p:nvPr/>
          </p:nvSpPr>
          <p:spPr>
            <a:xfrm>
              <a:off x="513348" y="1945577"/>
              <a:ext cx="334780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80101"/>
                  </a:solidFill>
                </a:rPr>
                <a:t>在这里编辑内容，建议使用微软雅黑，大小进行适当调节</a:t>
              </a:r>
              <a:endParaRPr lang="zh-CN" altLang="en-US" sz="1600" dirty="0">
                <a:solidFill>
                  <a:srgbClr val="580101"/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984083" y="1889430"/>
              <a:ext cx="2494377" cy="0"/>
            </a:xfrm>
            <a:prstGeom prst="line">
              <a:avLst/>
            </a:prstGeom>
            <a:ln w="25400">
              <a:solidFill>
                <a:srgbClr val="58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913721" y="1520469"/>
            <a:ext cx="3347806" cy="1119285"/>
            <a:chOff x="7497177" y="1279268"/>
            <a:chExt cx="3347806" cy="1119285"/>
          </a:xfrm>
        </p:grpSpPr>
        <p:sp>
          <p:nvSpPr>
            <p:cNvPr id="42" name="TextBox 60"/>
            <p:cNvSpPr txBox="1"/>
            <p:nvPr/>
          </p:nvSpPr>
          <p:spPr>
            <a:xfrm>
              <a:off x="7497177" y="1279268"/>
              <a:ext cx="334780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r>
                <a:rPr lang="zh-CN" altLang="en-US" sz="2400" dirty="0">
                  <a:solidFill>
                    <a:srgbClr val="E94A00"/>
                  </a:solidFill>
                  <a:latin typeface="+mj-ea"/>
                  <a:ea typeface="+mj-ea"/>
                </a:rPr>
                <a:t>点击输入标题</a:t>
              </a:r>
              <a:endParaRPr lang="zh-CN" altLang="en-US" sz="2400" dirty="0">
                <a:solidFill>
                  <a:srgbClr val="E94A0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TextBox 61"/>
            <p:cNvSpPr txBox="1"/>
            <p:nvPr/>
          </p:nvSpPr>
          <p:spPr>
            <a:xfrm>
              <a:off x="7497177" y="1779787"/>
              <a:ext cx="334780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E94A00"/>
                  </a:solidFill>
                </a:rPr>
                <a:t>在这里编辑内容，建议使用微软雅黑，大小进行适当调节</a:t>
              </a:r>
              <a:endParaRPr lang="zh-CN" altLang="en-US" sz="1600" dirty="0">
                <a:solidFill>
                  <a:srgbClr val="E94A00"/>
                </a:solidFill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561345" y="1739682"/>
              <a:ext cx="2494377" cy="0"/>
            </a:xfrm>
            <a:prstGeom prst="line">
              <a:avLst/>
            </a:prstGeom>
            <a:ln w="25400">
              <a:solidFill>
                <a:srgbClr val="E94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913721" y="4629506"/>
            <a:ext cx="3347806" cy="1119285"/>
            <a:chOff x="7497177" y="1279268"/>
            <a:chExt cx="3347806" cy="1119285"/>
          </a:xfrm>
        </p:grpSpPr>
        <p:sp>
          <p:nvSpPr>
            <p:cNvPr id="46" name="TextBox 60"/>
            <p:cNvSpPr txBox="1"/>
            <p:nvPr/>
          </p:nvSpPr>
          <p:spPr>
            <a:xfrm>
              <a:off x="7497177" y="1279268"/>
              <a:ext cx="334780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r>
                <a:rPr lang="zh-CN" altLang="en-US" sz="2400" dirty="0">
                  <a:solidFill>
                    <a:srgbClr val="EB8F00"/>
                  </a:solidFill>
                  <a:latin typeface="+mj-ea"/>
                  <a:ea typeface="+mj-ea"/>
                </a:rPr>
                <a:t>点击输入标题</a:t>
              </a:r>
              <a:endParaRPr lang="zh-CN" altLang="en-US" sz="2400" dirty="0">
                <a:solidFill>
                  <a:srgbClr val="EB8F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TextBox 61"/>
            <p:cNvSpPr txBox="1"/>
            <p:nvPr/>
          </p:nvSpPr>
          <p:spPr>
            <a:xfrm>
              <a:off x="7497177" y="1779787"/>
              <a:ext cx="334780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EB8F00"/>
                  </a:solidFill>
                </a:rPr>
                <a:t>在这里编辑内容，建议使用微软雅黑，大小进行适当调节</a:t>
              </a:r>
              <a:endParaRPr lang="zh-CN" altLang="en-US" sz="1600" dirty="0">
                <a:solidFill>
                  <a:srgbClr val="EB8F00"/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561345" y="1739682"/>
              <a:ext cx="2494377" cy="0"/>
            </a:xfrm>
            <a:prstGeom prst="line">
              <a:avLst/>
            </a:prstGeom>
            <a:ln w="25400">
              <a:solidFill>
                <a:srgbClr val="EB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49"/>
          <p:cNvSpPr/>
          <p:nvPr/>
        </p:nvSpPr>
        <p:spPr>
          <a:xfrm>
            <a:off x="0" y="371475"/>
            <a:ext cx="9010650" cy="530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0" y="6313654"/>
            <a:ext cx="12192000" cy="544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 descr="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0670" y="419100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3" b="3004"/>
          <a:stretch>
            <a:fillRect/>
          </a:stretch>
        </p:blipFill>
        <p:spPr>
          <a:xfrm>
            <a:off x="0" y="1"/>
            <a:ext cx="12192000" cy="3303487"/>
          </a:xfrm>
          <a:custGeom>
            <a:avLst/>
            <a:gdLst>
              <a:gd name="connsiteX0" fmla="*/ 0 w 12192000"/>
              <a:gd name="connsiteY0" fmla="*/ 0 h 3303487"/>
              <a:gd name="connsiteX1" fmla="*/ 12192000 w 12192000"/>
              <a:gd name="connsiteY1" fmla="*/ 0 h 3303487"/>
              <a:gd name="connsiteX2" fmla="*/ 12192000 w 12192000"/>
              <a:gd name="connsiteY2" fmla="*/ 3303487 h 3303487"/>
              <a:gd name="connsiteX3" fmla="*/ 0 w 12192000"/>
              <a:gd name="connsiteY3" fmla="*/ 3303487 h 33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03487">
                <a:moveTo>
                  <a:pt x="0" y="0"/>
                </a:moveTo>
                <a:lnTo>
                  <a:pt x="12192000" y="0"/>
                </a:lnTo>
                <a:lnTo>
                  <a:pt x="12192000" y="3303487"/>
                </a:lnTo>
                <a:lnTo>
                  <a:pt x="0" y="3303487"/>
                </a:lnTo>
                <a:close/>
              </a:path>
            </a:pathLst>
          </a:custGeom>
        </p:spPr>
      </p:pic>
      <p:sp>
        <p:nvSpPr>
          <p:cNvPr id="5" name="Arrow: Chevron 3"/>
          <p:cNvSpPr/>
          <p:nvPr/>
        </p:nvSpPr>
        <p:spPr bwMode="auto">
          <a:xfrm>
            <a:off x="727261" y="2925445"/>
            <a:ext cx="2825783" cy="756084"/>
          </a:xfrm>
          <a:prstGeom prst="chevron">
            <a:avLst/>
          </a:prstGeom>
          <a:solidFill>
            <a:schemeClr val="accent1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+mj-ea"/>
                <a:ea typeface="+mj-ea"/>
              </a:rPr>
              <a:t>点击输入小标题</a:t>
            </a:r>
            <a:endParaRPr lang="zh-CN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Arrow: Chevron 7"/>
          <p:cNvSpPr/>
          <p:nvPr/>
        </p:nvSpPr>
        <p:spPr bwMode="auto">
          <a:xfrm>
            <a:off x="3365270" y="2925445"/>
            <a:ext cx="2825783" cy="756084"/>
          </a:xfrm>
          <a:prstGeom prst="chevron">
            <a:avLst/>
          </a:prstGeom>
          <a:solidFill>
            <a:schemeClr val="accent2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22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点击输入小标题</a:t>
            </a:r>
            <a:endParaRPr lang="zh-CN" altLang="en-US" sz="22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Arrow: Chevron 8"/>
          <p:cNvSpPr/>
          <p:nvPr/>
        </p:nvSpPr>
        <p:spPr bwMode="auto">
          <a:xfrm>
            <a:off x="6003279" y="2925445"/>
            <a:ext cx="2825783" cy="756084"/>
          </a:xfrm>
          <a:prstGeom prst="chevron">
            <a:avLst/>
          </a:prstGeom>
          <a:solidFill>
            <a:schemeClr val="accent3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22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点击输入小标题</a:t>
            </a:r>
            <a:endParaRPr lang="zh-CN" altLang="en-US" sz="22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Arrow: Chevron 9"/>
          <p:cNvSpPr/>
          <p:nvPr/>
        </p:nvSpPr>
        <p:spPr bwMode="auto">
          <a:xfrm>
            <a:off x="8641288" y="2925445"/>
            <a:ext cx="2825783" cy="756084"/>
          </a:xfrm>
          <a:prstGeom prst="chevron">
            <a:avLst/>
          </a:prstGeom>
          <a:solidFill>
            <a:schemeClr val="accent4"/>
          </a:solidFill>
          <a:ln w="38100" cap="flat">
            <a:solidFill>
              <a:schemeClr val="bg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22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点击输入小标题</a:t>
            </a:r>
            <a:endParaRPr lang="zh-CN" altLang="en-US" sz="22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7261" y="3930316"/>
            <a:ext cx="2497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90000"/>
                </a:solidFill>
              </a:rPr>
              <a:t>在这里编辑内容，建议使用微软雅黑，大小可进行适当调节，图片可进行调节。在这里编辑内容，建议使用微软雅黑，大小可进行适当调节，图片可进行调节。</a:t>
            </a:r>
            <a:endParaRPr lang="zh-CN" altLang="en-US" dirty="0">
              <a:solidFill>
                <a:srgbClr val="99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65270" y="3930316"/>
            <a:ext cx="2497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80101"/>
                </a:solidFill>
              </a:rPr>
              <a:t>在这里编辑内容，建议使用微软雅黑，大小可进行适当调节，图片可进行调节。在这里编辑内容，建议使用微软雅黑，大小可进行适当调节，图片可进行调节。</a:t>
            </a:r>
            <a:endParaRPr lang="zh-CN" altLang="en-US" dirty="0">
              <a:solidFill>
                <a:srgbClr val="58010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03279" y="3930316"/>
            <a:ext cx="2497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E94A00"/>
                </a:solidFill>
              </a:rPr>
              <a:t>在这里编辑内容，建议使用微软雅黑，大小可进行适当调节，图片可进行调节。在这里编辑内容，建议使用微软雅黑，大小可进行适当调节，图片可进行调节。</a:t>
            </a:r>
            <a:endParaRPr lang="zh-CN" altLang="en-US" dirty="0">
              <a:solidFill>
                <a:srgbClr val="E94A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41288" y="3930316"/>
            <a:ext cx="2497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EB8F00"/>
                </a:solidFill>
              </a:rPr>
              <a:t>在这里编辑内容，建议使用微软雅黑，大小可进行适当调节，图片可进行调节。在这里编辑内容，建议使用微软雅黑，大小可进行适当调节，图片可进行调节。</a:t>
            </a:r>
            <a:endParaRPr lang="zh-CN" altLang="en-US" dirty="0">
              <a:solidFill>
                <a:srgbClr val="EB8F00"/>
              </a:solidFill>
            </a:endParaRPr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2497176" y="1150434"/>
            <a:ext cx="3347806" cy="1119285"/>
            <a:chOff x="7497177" y="1279268"/>
            <a:chExt cx="3347806" cy="1119285"/>
          </a:xfrm>
        </p:grpSpPr>
        <p:sp>
          <p:nvSpPr>
            <p:cNvPr id="103" name="TextBox 60"/>
            <p:cNvSpPr txBox="1"/>
            <p:nvPr/>
          </p:nvSpPr>
          <p:spPr>
            <a:xfrm>
              <a:off x="7497177" y="1279268"/>
              <a:ext cx="334780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100000"/>
                    </a:schemeClr>
                  </a:solidFill>
                  <a:latin typeface="+mj-ea"/>
                  <a:ea typeface="+mj-ea"/>
                </a:rPr>
                <a:t>点击输入标题</a:t>
              </a:r>
              <a:endParaRPr lang="zh-CN" altLang="en-US" sz="2400" dirty="0">
                <a:solidFill>
                  <a:schemeClr val="accent1">
                    <a:lumMod val="10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04" name="TextBox 61"/>
            <p:cNvSpPr txBox="1"/>
            <p:nvPr/>
          </p:nvSpPr>
          <p:spPr>
            <a:xfrm>
              <a:off x="7497177" y="1779787"/>
              <a:ext cx="334780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80101"/>
                  </a:solidFill>
                </a:rPr>
                <a:t>在这里编辑内容，建议使用微软雅黑，大小进行适当调节</a:t>
              </a:r>
              <a:endParaRPr lang="zh-CN" altLang="en-US" sz="1600" dirty="0">
                <a:solidFill>
                  <a:srgbClr val="580101"/>
                </a:solidFill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7561345" y="1739682"/>
              <a:ext cx="249437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>
            <a:off x="7544216" y="1150434"/>
            <a:ext cx="3347806" cy="1119285"/>
            <a:chOff x="7497177" y="1279268"/>
            <a:chExt cx="3347806" cy="1119285"/>
          </a:xfrm>
        </p:grpSpPr>
        <p:sp>
          <p:nvSpPr>
            <p:cNvPr id="111" name="TextBox 60"/>
            <p:cNvSpPr txBox="1"/>
            <p:nvPr/>
          </p:nvSpPr>
          <p:spPr>
            <a:xfrm>
              <a:off x="7497177" y="1279268"/>
              <a:ext cx="334780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100000"/>
                    </a:schemeClr>
                  </a:solidFill>
                  <a:latin typeface="+mj-ea"/>
                  <a:ea typeface="+mj-ea"/>
                </a:rPr>
                <a:t>点击输入标题</a:t>
              </a:r>
              <a:endParaRPr lang="zh-CN" altLang="en-US" sz="2400" dirty="0">
                <a:solidFill>
                  <a:schemeClr val="accent1">
                    <a:lumMod val="10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2" name="TextBox 61"/>
            <p:cNvSpPr txBox="1"/>
            <p:nvPr/>
          </p:nvSpPr>
          <p:spPr>
            <a:xfrm>
              <a:off x="7497177" y="1779787"/>
              <a:ext cx="334780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80101"/>
                  </a:solidFill>
                </a:rPr>
                <a:t>在这里编辑内容，建议使用微软雅黑，大小进行适当调节</a:t>
              </a:r>
              <a:endParaRPr lang="zh-CN" altLang="en-US" sz="1600" dirty="0">
                <a:solidFill>
                  <a:srgbClr val="580101"/>
                </a:solidFill>
              </a:endParaRPr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7561345" y="1739682"/>
              <a:ext cx="249437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/>
          <p:cNvGrpSpPr/>
          <p:nvPr/>
        </p:nvGrpSpPr>
        <p:grpSpPr>
          <a:xfrm>
            <a:off x="8250249" y="5108789"/>
            <a:ext cx="3347806" cy="1119285"/>
            <a:chOff x="7497177" y="1279268"/>
            <a:chExt cx="3347806" cy="1119285"/>
          </a:xfrm>
        </p:grpSpPr>
        <p:sp>
          <p:nvSpPr>
            <p:cNvPr id="115" name="TextBox 60"/>
            <p:cNvSpPr txBox="1"/>
            <p:nvPr/>
          </p:nvSpPr>
          <p:spPr>
            <a:xfrm>
              <a:off x="7497177" y="1279268"/>
              <a:ext cx="334780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100000"/>
                    </a:schemeClr>
                  </a:solidFill>
                  <a:latin typeface="+mj-ea"/>
                  <a:ea typeface="+mj-ea"/>
                </a:rPr>
                <a:t>点击输入标题</a:t>
              </a:r>
              <a:endParaRPr lang="zh-CN" altLang="en-US" sz="2400" dirty="0">
                <a:solidFill>
                  <a:schemeClr val="accent1">
                    <a:lumMod val="10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6" name="TextBox 61"/>
            <p:cNvSpPr txBox="1"/>
            <p:nvPr/>
          </p:nvSpPr>
          <p:spPr>
            <a:xfrm>
              <a:off x="7497177" y="1779787"/>
              <a:ext cx="334780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80101"/>
                  </a:solidFill>
                </a:rPr>
                <a:t>在这里编辑内容，建议使用微软雅黑，大小进行适当调节</a:t>
              </a:r>
              <a:endParaRPr lang="zh-CN" altLang="en-US" sz="1600" dirty="0">
                <a:solidFill>
                  <a:srgbClr val="580101"/>
                </a:solidFill>
              </a:endParaRP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7561345" y="1739682"/>
              <a:ext cx="249437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组合 117"/>
          <p:cNvGrpSpPr/>
          <p:nvPr/>
        </p:nvGrpSpPr>
        <p:grpSpPr>
          <a:xfrm>
            <a:off x="3941898" y="5108789"/>
            <a:ext cx="3347806" cy="1119285"/>
            <a:chOff x="7497177" y="1279268"/>
            <a:chExt cx="3347806" cy="1119285"/>
          </a:xfrm>
        </p:grpSpPr>
        <p:sp>
          <p:nvSpPr>
            <p:cNvPr id="119" name="TextBox 60"/>
            <p:cNvSpPr txBox="1"/>
            <p:nvPr/>
          </p:nvSpPr>
          <p:spPr>
            <a:xfrm>
              <a:off x="7497177" y="1279268"/>
              <a:ext cx="334780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100000"/>
                    </a:schemeClr>
                  </a:solidFill>
                  <a:latin typeface="+mj-ea"/>
                  <a:ea typeface="+mj-ea"/>
                </a:rPr>
                <a:t>点击输入标题</a:t>
              </a:r>
              <a:endParaRPr lang="zh-CN" altLang="en-US" sz="2400" dirty="0">
                <a:solidFill>
                  <a:schemeClr val="accent1">
                    <a:lumMod val="10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0" name="TextBox 61"/>
            <p:cNvSpPr txBox="1"/>
            <p:nvPr/>
          </p:nvSpPr>
          <p:spPr>
            <a:xfrm>
              <a:off x="7497177" y="1779787"/>
              <a:ext cx="334780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80101"/>
                  </a:solidFill>
                </a:rPr>
                <a:t>在这里编辑内容，建议使用微软雅黑，大小进行适当调节</a:t>
              </a:r>
              <a:endParaRPr lang="zh-CN" altLang="en-US" sz="1600" dirty="0">
                <a:solidFill>
                  <a:srgbClr val="580101"/>
                </a:solidFill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7561345" y="1739682"/>
              <a:ext cx="249437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55340" y="2412362"/>
            <a:ext cx="11843270" cy="2565937"/>
            <a:chOff x="155340" y="2412362"/>
            <a:chExt cx="11843270" cy="2565937"/>
          </a:xfrm>
        </p:grpSpPr>
        <p:sp>
          <p:nvSpPr>
            <p:cNvPr id="4" name="Straight Connector 41"/>
            <p:cNvSpPr/>
            <p:nvPr/>
          </p:nvSpPr>
          <p:spPr bwMode="auto">
            <a:xfrm flipH="1">
              <a:off x="8463772" y="4835655"/>
              <a:ext cx="3534838" cy="0"/>
            </a:xfrm>
            <a:prstGeom prst="line">
              <a:avLst/>
            </a:prstGeom>
            <a:noFill/>
            <a:ln w="292100" cap="sq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Straight Connector 44"/>
            <p:cNvSpPr/>
            <p:nvPr/>
          </p:nvSpPr>
          <p:spPr bwMode="auto">
            <a:xfrm flipH="1">
              <a:off x="155340" y="2561640"/>
              <a:ext cx="8913770" cy="0"/>
            </a:xfrm>
            <a:prstGeom prst="line">
              <a:avLst/>
            </a:prstGeom>
            <a:noFill/>
            <a:ln w="292100" cap="sq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43"/>
            <p:cNvSpPr/>
            <p:nvPr/>
          </p:nvSpPr>
          <p:spPr bwMode="auto">
            <a:xfrm>
              <a:off x="3422737" y="3697818"/>
              <a:ext cx="524134" cy="1134519"/>
            </a:xfrm>
            <a:custGeom>
              <a:avLst/>
              <a:gdLst>
                <a:gd name="T0" fmla="*/ 326 w 326"/>
                <a:gd name="T1" fmla="*/ 604 h 604"/>
                <a:gd name="T2" fmla="*/ 326 w 326"/>
                <a:gd name="T3" fmla="*/ 604 h 604"/>
                <a:gd name="T4" fmla="*/ 292 w 326"/>
                <a:gd name="T5" fmla="*/ 602 h 604"/>
                <a:gd name="T6" fmla="*/ 260 w 326"/>
                <a:gd name="T7" fmla="*/ 598 h 604"/>
                <a:gd name="T8" fmla="*/ 228 w 326"/>
                <a:gd name="T9" fmla="*/ 590 h 604"/>
                <a:gd name="T10" fmla="*/ 198 w 326"/>
                <a:gd name="T11" fmla="*/ 580 h 604"/>
                <a:gd name="T12" fmla="*/ 170 w 326"/>
                <a:gd name="T13" fmla="*/ 568 h 604"/>
                <a:gd name="T14" fmla="*/ 144 w 326"/>
                <a:gd name="T15" fmla="*/ 552 h 604"/>
                <a:gd name="T16" fmla="*/ 118 w 326"/>
                <a:gd name="T17" fmla="*/ 534 h 604"/>
                <a:gd name="T18" fmla="*/ 96 w 326"/>
                <a:gd name="T19" fmla="*/ 516 h 604"/>
                <a:gd name="T20" fmla="*/ 74 w 326"/>
                <a:gd name="T21" fmla="*/ 494 h 604"/>
                <a:gd name="T22" fmla="*/ 56 w 326"/>
                <a:gd name="T23" fmla="*/ 470 h 604"/>
                <a:gd name="T24" fmla="*/ 40 w 326"/>
                <a:gd name="T25" fmla="*/ 446 h 604"/>
                <a:gd name="T26" fmla="*/ 26 w 326"/>
                <a:gd name="T27" fmla="*/ 420 h 604"/>
                <a:gd name="T28" fmla="*/ 16 w 326"/>
                <a:gd name="T29" fmla="*/ 392 h 604"/>
                <a:gd name="T30" fmla="*/ 8 w 326"/>
                <a:gd name="T31" fmla="*/ 362 h 604"/>
                <a:gd name="T32" fmla="*/ 2 w 326"/>
                <a:gd name="T33" fmla="*/ 332 h 604"/>
                <a:gd name="T34" fmla="*/ 0 w 326"/>
                <a:gd name="T35" fmla="*/ 302 h 604"/>
                <a:gd name="T36" fmla="*/ 0 w 326"/>
                <a:gd name="T37" fmla="*/ 302 h 604"/>
                <a:gd name="T38" fmla="*/ 2 w 326"/>
                <a:gd name="T39" fmla="*/ 270 h 604"/>
                <a:gd name="T40" fmla="*/ 8 w 326"/>
                <a:gd name="T41" fmla="*/ 240 h 604"/>
                <a:gd name="T42" fmla="*/ 16 w 326"/>
                <a:gd name="T43" fmla="*/ 212 h 604"/>
                <a:gd name="T44" fmla="*/ 26 w 326"/>
                <a:gd name="T45" fmla="*/ 184 h 604"/>
                <a:gd name="T46" fmla="*/ 40 w 326"/>
                <a:gd name="T47" fmla="*/ 158 h 604"/>
                <a:gd name="T48" fmla="*/ 56 w 326"/>
                <a:gd name="T49" fmla="*/ 132 h 604"/>
                <a:gd name="T50" fmla="*/ 74 w 326"/>
                <a:gd name="T51" fmla="*/ 110 h 604"/>
                <a:gd name="T52" fmla="*/ 96 w 326"/>
                <a:gd name="T53" fmla="*/ 88 h 604"/>
                <a:gd name="T54" fmla="*/ 118 w 326"/>
                <a:gd name="T55" fmla="*/ 68 h 604"/>
                <a:gd name="T56" fmla="*/ 144 w 326"/>
                <a:gd name="T57" fmla="*/ 52 h 604"/>
                <a:gd name="T58" fmla="*/ 170 w 326"/>
                <a:gd name="T59" fmla="*/ 36 h 604"/>
                <a:gd name="T60" fmla="*/ 198 w 326"/>
                <a:gd name="T61" fmla="*/ 24 h 604"/>
                <a:gd name="T62" fmla="*/ 228 w 326"/>
                <a:gd name="T63" fmla="*/ 14 h 604"/>
                <a:gd name="T64" fmla="*/ 260 w 326"/>
                <a:gd name="T65" fmla="*/ 6 h 604"/>
                <a:gd name="T66" fmla="*/ 292 w 326"/>
                <a:gd name="T67" fmla="*/ 2 h 604"/>
                <a:gd name="T68" fmla="*/ 326 w 326"/>
                <a:gd name="T6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6" h="604">
                  <a:moveTo>
                    <a:pt x="326" y="604"/>
                  </a:moveTo>
                  <a:lnTo>
                    <a:pt x="326" y="604"/>
                  </a:lnTo>
                  <a:lnTo>
                    <a:pt x="292" y="602"/>
                  </a:lnTo>
                  <a:lnTo>
                    <a:pt x="260" y="598"/>
                  </a:lnTo>
                  <a:lnTo>
                    <a:pt x="228" y="590"/>
                  </a:lnTo>
                  <a:lnTo>
                    <a:pt x="198" y="580"/>
                  </a:lnTo>
                  <a:lnTo>
                    <a:pt x="170" y="568"/>
                  </a:lnTo>
                  <a:lnTo>
                    <a:pt x="144" y="552"/>
                  </a:lnTo>
                  <a:lnTo>
                    <a:pt x="118" y="534"/>
                  </a:lnTo>
                  <a:lnTo>
                    <a:pt x="96" y="516"/>
                  </a:lnTo>
                  <a:lnTo>
                    <a:pt x="74" y="494"/>
                  </a:lnTo>
                  <a:lnTo>
                    <a:pt x="56" y="470"/>
                  </a:lnTo>
                  <a:lnTo>
                    <a:pt x="40" y="446"/>
                  </a:lnTo>
                  <a:lnTo>
                    <a:pt x="26" y="420"/>
                  </a:lnTo>
                  <a:lnTo>
                    <a:pt x="16" y="392"/>
                  </a:lnTo>
                  <a:lnTo>
                    <a:pt x="8" y="362"/>
                  </a:lnTo>
                  <a:lnTo>
                    <a:pt x="2" y="332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2" y="270"/>
                  </a:lnTo>
                  <a:lnTo>
                    <a:pt x="8" y="240"/>
                  </a:lnTo>
                  <a:lnTo>
                    <a:pt x="16" y="212"/>
                  </a:lnTo>
                  <a:lnTo>
                    <a:pt x="26" y="184"/>
                  </a:lnTo>
                  <a:lnTo>
                    <a:pt x="40" y="158"/>
                  </a:lnTo>
                  <a:lnTo>
                    <a:pt x="56" y="132"/>
                  </a:lnTo>
                  <a:lnTo>
                    <a:pt x="74" y="110"/>
                  </a:lnTo>
                  <a:lnTo>
                    <a:pt x="96" y="88"/>
                  </a:lnTo>
                  <a:lnTo>
                    <a:pt x="118" y="68"/>
                  </a:lnTo>
                  <a:lnTo>
                    <a:pt x="144" y="52"/>
                  </a:lnTo>
                  <a:lnTo>
                    <a:pt x="170" y="36"/>
                  </a:lnTo>
                  <a:lnTo>
                    <a:pt x="198" y="24"/>
                  </a:lnTo>
                  <a:lnTo>
                    <a:pt x="228" y="14"/>
                  </a:lnTo>
                  <a:lnTo>
                    <a:pt x="260" y="6"/>
                  </a:lnTo>
                  <a:lnTo>
                    <a:pt x="292" y="2"/>
                  </a:lnTo>
                  <a:lnTo>
                    <a:pt x="326" y="0"/>
                  </a:lnTo>
                </a:path>
              </a:pathLst>
            </a:custGeom>
            <a:noFill/>
            <a:ln w="29210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Straight Connector 45"/>
            <p:cNvSpPr/>
            <p:nvPr/>
          </p:nvSpPr>
          <p:spPr bwMode="auto">
            <a:xfrm flipH="1">
              <a:off x="3941898" y="3697818"/>
              <a:ext cx="2992211" cy="0"/>
            </a:xfrm>
            <a:prstGeom prst="line">
              <a:avLst/>
            </a:prstGeom>
            <a:noFill/>
            <a:ln w="29210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Straight Connector 46"/>
            <p:cNvSpPr/>
            <p:nvPr/>
          </p:nvSpPr>
          <p:spPr bwMode="auto">
            <a:xfrm flipH="1">
              <a:off x="3928549" y="4835655"/>
              <a:ext cx="4402231" cy="0"/>
            </a:xfrm>
            <a:prstGeom prst="line">
              <a:avLst/>
            </a:prstGeom>
            <a:noFill/>
            <a:ln w="29210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Straight Connector 47"/>
            <p:cNvSpPr/>
            <p:nvPr/>
          </p:nvSpPr>
          <p:spPr bwMode="auto">
            <a:xfrm flipH="1">
              <a:off x="6934107" y="3697818"/>
              <a:ext cx="2345336" cy="0"/>
            </a:xfrm>
            <a:prstGeom prst="line">
              <a:avLst/>
            </a:prstGeom>
            <a:noFill/>
            <a:ln w="29210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Oval 48"/>
            <p:cNvSpPr/>
            <p:nvPr/>
          </p:nvSpPr>
          <p:spPr bwMode="auto">
            <a:xfrm>
              <a:off x="2497176" y="2412362"/>
              <a:ext cx="298557" cy="2985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49"/>
            <p:cNvSpPr/>
            <p:nvPr/>
          </p:nvSpPr>
          <p:spPr bwMode="auto">
            <a:xfrm>
              <a:off x="3744949" y="4679741"/>
              <a:ext cx="298557" cy="2985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Oval 50"/>
            <p:cNvSpPr/>
            <p:nvPr/>
          </p:nvSpPr>
          <p:spPr bwMode="auto">
            <a:xfrm>
              <a:off x="7539516" y="2412362"/>
              <a:ext cx="298557" cy="2985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Oval 51"/>
            <p:cNvSpPr/>
            <p:nvPr/>
          </p:nvSpPr>
          <p:spPr bwMode="auto">
            <a:xfrm>
              <a:off x="6784829" y="3548540"/>
              <a:ext cx="298557" cy="2985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Oval 52"/>
            <p:cNvSpPr/>
            <p:nvPr/>
          </p:nvSpPr>
          <p:spPr bwMode="auto">
            <a:xfrm>
              <a:off x="3764419" y="3548540"/>
              <a:ext cx="298557" cy="2985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Oval 53"/>
            <p:cNvSpPr/>
            <p:nvPr/>
          </p:nvSpPr>
          <p:spPr bwMode="auto">
            <a:xfrm>
              <a:off x="8181502" y="4679741"/>
              <a:ext cx="298557" cy="2985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Oval 54"/>
            <p:cNvSpPr/>
            <p:nvPr/>
          </p:nvSpPr>
          <p:spPr bwMode="auto">
            <a:xfrm>
              <a:off x="4645504" y="2508564"/>
              <a:ext cx="106154" cy="106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Oval 55"/>
            <p:cNvSpPr/>
            <p:nvPr/>
          </p:nvSpPr>
          <p:spPr bwMode="auto">
            <a:xfrm>
              <a:off x="6092510" y="2508564"/>
              <a:ext cx="106154" cy="106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Oval 58"/>
            <p:cNvSpPr/>
            <p:nvPr/>
          </p:nvSpPr>
          <p:spPr bwMode="auto">
            <a:xfrm>
              <a:off x="8196342" y="3636448"/>
              <a:ext cx="107814" cy="107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Oval 60"/>
            <p:cNvSpPr/>
            <p:nvPr/>
          </p:nvSpPr>
          <p:spPr bwMode="auto">
            <a:xfrm>
              <a:off x="6696134" y="4782578"/>
              <a:ext cx="106154" cy="106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Oval 61"/>
            <p:cNvSpPr/>
            <p:nvPr/>
          </p:nvSpPr>
          <p:spPr bwMode="auto">
            <a:xfrm>
              <a:off x="9859274" y="4782578"/>
              <a:ext cx="106154" cy="106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42"/>
            <p:cNvSpPr/>
            <p:nvPr/>
          </p:nvSpPr>
          <p:spPr bwMode="auto">
            <a:xfrm>
              <a:off x="9236319" y="2561640"/>
              <a:ext cx="520817" cy="1136178"/>
            </a:xfrm>
            <a:custGeom>
              <a:avLst/>
              <a:gdLst>
                <a:gd name="T0" fmla="*/ 0 w 324"/>
                <a:gd name="T1" fmla="*/ 0 h 604"/>
                <a:gd name="T2" fmla="*/ 0 w 324"/>
                <a:gd name="T3" fmla="*/ 0 h 604"/>
                <a:gd name="T4" fmla="*/ 34 w 324"/>
                <a:gd name="T5" fmla="*/ 2 h 604"/>
                <a:gd name="T6" fmla="*/ 66 w 324"/>
                <a:gd name="T7" fmla="*/ 6 h 604"/>
                <a:gd name="T8" fmla="*/ 96 w 324"/>
                <a:gd name="T9" fmla="*/ 14 h 604"/>
                <a:gd name="T10" fmla="*/ 126 w 324"/>
                <a:gd name="T11" fmla="*/ 24 h 604"/>
                <a:gd name="T12" fmla="*/ 154 w 324"/>
                <a:gd name="T13" fmla="*/ 36 h 604"/>
                <a:gd name="T14" fmla="*/ 182 w 324"/>
                <a:gd name="T15" fmla="*/ 52 h 604"/>
                <a:gd name="T16" fmla="*/ 206 w 324"/>
                <a:gd name="T17" fmla="*/ 70 h 604"/>
                <a:gd name="T18" fmla="*/ 230 w 324"/>
                <a:gd name="T19" fmla="*/ 88 h 604"/>
                <a:gd name="T20" fmla="*/ 250 w 324"/>
                <a:gd name="T21" fmla="*/ 110 h 604"/>
                <a:gd name="T22" fmla="*/ 270 w 324"/>
                <a:gd name="T23" fmla="*/ 134 h 604"/>
                <a:gd name="T24" fmla="*/ 286 w 324"/>
                <a:gd name="T25" fmla="*/ 158 h 604"/>
                <a:gd name="T26" fmla="*/ 300 w 324"/>
                <a:gd name="T27" fmla="*/ 184 h 604"/>
                <a:gd name="T28" fmla="*/ 310 w 324"/>
                <a:gd name="T29" fmla="*/ 212 h 604"/>
                <a:gd name="T30" fmla="*/ 318 w 324"/>
                <a:gd name="T31" fmla="*/ 242 h 604"/>
                <a:gd name="T32" fmla="*/ 324 w 324"/>
                <a:gd name="T33" fmla="*/ 272 h 604"/>
                <a:gd name="T34" fmla="*/ 324 w 324"/>
                <a:gd name="T35" fmla="*/ 302 h 604"/>
                <a:gd name="T36" fmla="*/ 324 w 324"/>
                <a:gd name="T37" fmla="*/ 302 h 604"/>
                <a:gd name="T38" fmla="*/ 324 w 324"/>
                <a:gd name="T39" fmla="*/ 332 h 604"/>
                <a:gd name="T40" fmla="*/ 318 w 324"/>
                <a:gd name="T41" fmla="*/ 362 h 604"/>
                <a:gd name="T42" fmla="*/ 310 w 324"/>
                <a:gd name="T43" fmla="*/ 392 h 604"/>
                <a:gd name="T44" fmla="*/ 300 w 324"/>
                <a:gd name="T45" fmla="*/ 420 h 604"/>
                <a:gd name="T46" fmla="*/ 286 w 324"/>
                <a:gd name="T47" fmla="*/ 446 h 604"/>
                <a:gd name="T48" fmla="*/ 270 w 324"/>
                <a:gd name="T49" fmla="*/ 470 h 604"/>
                <a:gd name="T50" fmla="*/ 250 w 324"/>
                <a:gd name="T51" fmla="*/ 494 h 604"/>
                <a:gd name="T52" fmla="*/ 230 w 324"/>
                <a:gd name="T53" fmla="*/ 516 h 604"/>
                <a:gd name="T54" fmla="*/ 206 w 324"/>
                <a:gd name="T55" fmla="*/ 534 h 604"/>
                <a:gd name="T56" fmla="*/ 182 w 324"/>
                <a:gd name="T57" fmla="*/ 552 h 604"/>
                <a:gd name="T58" fmla="*/ 154 w 324"/>
                <a:gd name="T59" fmla="*/ 568 h 604"/>
                <a:gd name="T60" fmla="*/ 126 w 324"/>
                <a:gd name="T61" fmla="*/ 580 h 604"/>
                <a:gd name="T62" fmla="*/ 96 w 324"/>
                <a:gd name="T63" fmla="*/ 590 h 604"/>
                <a:gd name="T64" fmla="*/ 66 w 324"/>
                <a:gd name="T65" fmla="*/ 598 h 604"/>
                <a:gd name="T66" fmla="*/ 34 w 324"/>
                <a:gd name="T67" fmla="*/ 602 h 604"/>
                <a:gd name="T68" fmla="*/ 0 w 324"/>
                <a:gd name="T6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604">
                  <a:moveTo>
                    <a:pt x="0" y="0"/>
                  </a:moveTo>
                  <a:lnTo>
                    <a:pt x="0" y="0"/>
                  </a:lnTo>
                  <a:lnTo>
                    <a:pt x="34" y="2"/>
                  </a:lnTo>
                  <a:lnTo>
                    <a:pt x="66" y="6"/>
                  </a:lnTo>
                  <a:lnTo>
                    <a:pt x="96" y="14"/>
                  </a:lnTo>
                  <a:lnTo>
                    <a:pt x="126" y="24"/>
                  </a:lnTo>
                  <a:lnTo>
                    <a:pt x="154" y="36"/>
                  </a:lnTo>
                  <a:lnTo>
                    <a:pt x="182" y="52"/>
                  </a:lnTo>
                  <a:lnTo>
                    <a:pt x="206" y="70"/>
                  </a:lnTo>
                  <a:lnTo>
                    <a:pt x="230" y="88"/>
                  </a:lnTo>
                  <a:lnTo>
                    <a:pt x="250" y="110"/>
                  </a:lnTo>
                  <a:lnTo>
                    <a:pt x="270" y="134"/>
                  </a:lnTo>
                  <a:lnTo>
                    <a:pt x="286" y="158"/>
                  </a:lnTo>
                  <a:lnTo>
                    <a:pt x="300" y="184"/>
                  </a:lnTo>
                  <a:lnTo>
                    <a:pt x="310" y="212"/>
                  </a:lnTo>
                  <a:lnTo>
                    <a:pt x="318" y="242"/>
                  </a:lnTo>
                  <a:lnTo>
                    <a:pt x="324" y="272"/>
                  </a:lnTo>
                  <a:lnTo>
                    <a:pt x="324" y="302"/>
                  </a:lnTo>
                  <a:lnTo>
                    <a:pt x="324" y="302"/>
                  </a:lnTo>
                  <a:lnTo>
                    <a:pt x="324" y="332"/>
                  </a:lnTo>
                  <a:lnTo>
                    <a:pt x="318" y="362"/>
                  </a:lnTo>
                  <a:lnTo>
                    <a:pt x="310" y="392"/>
                  </a:lnTo>
                  <a:lnTo>
                    <a:pt x="300" y="420"/>
                  </a:lnTo>
                  <a:lnTo>
                    <a:pt x="286" y="446"/>
                  </a:lnTo>
                  <a:lnTo>
                    <a:pt x="270" y="470"/>
                  </a:lnTo>
                  <a:lnTo>
                    <a:pt x="250" y="494"/>
                  </a:lnTo>
                  <a:lnTo>
                    <a:pt x="230" y="516"/>
                  </a:lnTo>
                  <a:lnTo>
                    <a:pt x="206" y="534"/>
                  </a:lnTo>
                  <a:lnTo>
                    <a:pt x="182" y="552"/>
                  </a:lnTo>
                  <a:lnTo>
                    <a:pt x="154" y="568"/>
                  </a:lnTo>
                  <a:lnTo>
                    <a:pt x="126" y="580"/>
                  </a:lnTo>
                  <a:lnTo>
                    <a:pt x="96" y="590"/>
                  </a:lnTo>
                  <a:lnTo>
                    <a:pt x="66" y="598"/>
                  </a:lnTo>
                  <a:lnTo>
                    <a:pt x="34" y="602"/>
                  </a:lnTo>
                  <a:lnTo>
                    <a:pt x="0" y="604"/>
                  </a:lnTo>
                </a:path>
              </a:pathLst>
            </a:custGeom>
            <a:noFill/>
            <a:ln w="29210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Oval 56"/>
            <p:cNvSpPr/>
            <p:nvPr/>
          </p:nvSpPr>
          <p:spPr bwMode="auto">
            <a:xfrm>
              <a:off x="9165042" y="2508564"/>
              <a:ext cx="106154" cy="106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Oval 57"/>
            <p:cNvSpPr/>
            <p:nvPr/>
          </p:nvSpPr>
          <p:spPr bwMode="auto">
            <a:xfrm>
              <a:off x="9190585" y="3636448"/>
              <a:ext cx="106154" cy="107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2" name="Oval 59"/>
            <p:cNvSpPr/>
            <p:nvPr/>
          </p:nvSpPr>
          <p:spPr bwMode="auto">
            <a:xfrm>
              <a:off x="5412821" y="4779261"/>
              <a:ext cx="106154" cy="106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pic>
        <p:nvPicPr>
          <p:cNvPr id="3" name="图片 2" descr="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4000" y="2287059"/>
            <a:ext cx="1168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菱心体简" panose="02010609000101010101" pitchFamily="49" charset="-122"/>
                <a:ea typeface="汉仪菱心体简" panose="02010609000101010101" pitchFamily="49" charset="-122"/>
                <a:cs typeface="+mn-cs"/>
              </a:rPr>
              <a:t>谢谢观看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菱心体简" panose="02010609000101010101" pitchFamily="49" charset="-122"/>
              <a:ea typeface="汉仪菱心体简" panose="02010609000101010101" pitchFamily="49" charset="-122"/>
              <a:cs typeface="+mn-cs"/>
            </a:endParaRPr>
          </a:p>
        </p:txBody>
      </p:sp>
      <p:pic>
        <p:nvPicPr>
          <p:cNvPr id="2" name="图片 1" descr="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0" y="551180"/>
            <a:ext cx="1541780" cy="17360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104" r="25033" b="10462"/>
          <a:stretch>
            <a:fillRect/>
          </a:stretch>
        </p:blipFill>
        <p:spPr>
          <a:xfrm>
            <a:off x="0" y="838502"/>
            <a:ext cx="6008823" cy="4938447"/>
          </a:xfrm>
          <a:custGeom>
            <a:avLst/>
            <a:gdLst>
              <a:gd name="connsiteX0" fmla="*/ 2281237 w 6008823"/>
              <a:gd name="connsiteY0" fmla="*/ 4920831 h 4938447"/>
              <a:gd name="connsiteX1" fmla="*/ 2263598 w 6008823"/>
              <a:gd name="connsiteY1" fmla="*/ 4938447 h 4938447"/>
              <a:gd name="connsiteX2" fmla="*/ 2281237 w 6008823"/>
              <a:gd name="connsiteY2" fmla="*/ 4920831 h 4938447"/>
              <a:gd name="connsiteX3" fmla="*/ 1540423 w 6008823"/>
              <a:gd name="connsiteY3" fmla="*/ 4909087 h 4938447"/>
              <a:gd name="connsiteX4" fmla="*/ 1558061 w 6008823"/>
              <a:gd name="connsiteY4" fmla="*/ 4926703 h 4938447"/>
              <a:gd name="connsiteX5" fmla="*/ 1546302 w 6008823"/>
              <a:gd name="connsiteY5" fmla="*/ 4920831 h 4938447"/>
              <a:gd name="connsiteX6" fmla="*/ 1540423 w 6008823"/>
              <a:gd name="connsiteY6" fmla="*/ 4909087 h 4938447"/>
              <a:gd name="connsiteX7" fmla="*/ 854729 w 6008823"/>
              <a:gd name="connsiteY7" fmla="*/ 4909087 h 4938447"/>
              <a:gd name="connsiteX8" fmla="*/ 864283 w 6008823"/>
              <a:gd name="connsiteY8" fmla="*/ 4920831 h 4938447"/>
              <a:gd name="connsiteX9" fmla="*/ 840765 w 6008823"/>
              <a:gd name="connsiteY9" fmla="*/ 4914959 h 4938447"/>
              <a:gd name="connsiteX10" fmla="*/ 854729 w 6008823"/>
              <a:gd name="connsiteY10" fmla="*/ 4909087 h 4938447"/>
              <a:gd name="connsiteX11" fmla="*/ 881921 w 6008823"/>
              <a:gd name="connsiteY11" fmla="*/ 4903215 h 4938447"/>
              <a:gd name="connsiteX12" fmla="*/ 870162 w 6008823"/>
              <a:gd name="connsiteY12" fmla="*/ 4926703 h 4938447"/>
              <a:gd name="connsiteX13" fmla="*/ 876042 w 6008823"/>
              <a:gd name="connsiteY13" fmla="*/ 4914959 h 4938447"/>
              <a:gd name="connsiteX14" fmla="*/ 858403 w 6008823"/>
              <a:gd name="connsiteY14" fmla="*/ 4909087 h 4938447"/>
              <a:gd name="connsiteX15" fmla="*/ 881921 w 6008823"/>
              <a:gd name="connsiteY15" fmla="*/ 4903215 h 4938447"/>
              <a:gd name="connsiteX16" fmla="*/ 3292506 w 6008823"/>
              <a:gd name="connsiteY16" fmla="*/ 4838623 h 4938447"/>
              <a:gd name="connsiteX17" fmla="*/ 3292506 w 6008823"/>
              <a:gd name="connsiteY17" fmla="*/ 4862111 h 4938447"/>
              <a:gd name="connsiteX18" fmla="*/ 3274867 w 6008823"/>
              <a:gd name="connsiteY18" fmla="*/ 4844495 h 4938447"/>
              <a:gd name="connsiteX19" fmla="*/ 3292506 w 6008823"/>
              <a:gd name="connsiteY19" fmla="*/ 4838623 h 4938447"/>
              <a:gd name="connsiteX20" fmla="*/ 1834396 w 6008823"/>
              <a:gd name="connsiteY20" fmla="*/ 4832751 h 4938447"/>
              <a:gd name="connsiteX21" fmla="*/ 1834396 w 6008823"/>
              <a:gd name="connsiteY21" fmla="*/ 4862111 h 4938447"/>
              <a:gd name="connsiteX22" fmla="*/ 1834396 w 6008823"/>
              <a:gd name="connsiteY22" fmla="*/ 4832751 h 4938447"/>
              <a:gd name="connsiteX23" fmla="*/ 2584213 w 6008823"/>
              <a:gd name="connsiteY23" fmla="*/ 4742378 h 4938447"/>
              <a:gd name="connsiteX24" fmla="*/ 2592849 w 6008823"/>
              <a:gd name="connsiteY24" fmla="*/ 4750544 h 4938447"/>
              <a:gd name="connsiteX25" fmla="*/ 2569331 w 6008823"/>
              <a:gd name="connsiteY25" fmla="*/ 4756416 h 4938447"/>
              <a:gd name="connsiteX26" fmla="*/ 2584213 w 6008823"/>
              <a:gd name="connsiteY26" fmla="*/ 4742378 h 4938447"/>
              <a:gd name="connsiteX27" fmla="*/ 1281726 w 6008823"/>
              <a:gd name="connsiteY27" fmla="*/ 4732928 h 4938447"/>
              <a:gd name="connsiteX28" fmla="*/ 1275846 w 6008823"/>
              <a:gd name="connsiteY28" fmla="*/ 4756416 h 4938447"/>
              <a:gd name="connsiteX29" fmla="*/ 1281726 w 6008823"/>
              <a:gd name="connsiteY29" fmla="*/ 4732928 h 4938447"/>
              <a:gd name="connsiteX30" fmla="*/ 1910829 w 6008823"/>
              <a:gd name="connsiteY30" fmla="*/ 4721184 h 4938447"/>
              <a:gd name="connsiteX31" fmla="*/ 1916709 w 6008823"/>
              <a:gd name="connsiteY31" fmla="*/ 4738800 h 4938447"/>
              <a:gd name="connsiteX32" fmla="*/ 1846155 w 6008823"/>
              <a:gd name="connsiteY32" fmla="*/ 4785776 h 4938447"/>
              <a:gd name="connsiteX33" fmla="*/ 1828517 w 6008823"/>
              <a:gd name="connsiteY33" fmla="*/ 4774032 h 4938447"/>
              <a:gd name="connsiteX34" fmla="*/ 1810878 w 6008823"/>
              <a:gd name="connsiteY34" fmla="*/ 4809264 h 4938447"/>
              <a:gd name="connsiteX35" fmla="*/ 1775602 w 6008823"/>
              <a:gd name="connsiteY35" fmla="*/ 4774032 h 4938447"/>
              <a:gd name="connsiteX36" fmla="*/ 1775602 w 6008823"/>
              <a:gd name="connsiteY36" fmla="*/ 4791648 h 4938447"/>
              <a:gd name="connsiteX37" fmla="*/ 1763843 w 6008823"/>
              <a:gd name="connsiteY37" fmla="*/ 4768160 h 4938447"/>
              <a:gd name="connsiteX38" fmla="*/ 1816758 w 6008823"/>
              <a:gd name="connsiteY38" fmla="*/ 4738800 h 4938447"/>
              <a:gd name="connsiteX39" fmla="*/ 1834396 w 6008823"/>
              <a:gd name="connsiteY39" fmla="*/ 4732928 h 4938447"/>
              <a:gd name="connsiteX40" fmla="*/ 1846155 w 6008823"/>
              <a:gd name="connsiteY40" fmla="*/ 4744672 h 4938447"/>
              <a:gd name="connsiteX41" fmla="*/ 1910829 w 6008823"/>
              <a:gd name="connsiteY41" fmla="*/ 4721184 h 4938447"/>
              <a:gd name="connsiteX42" fmla="*/ 1416954 w 6008823"/>
              <a:gd name="connsiteY42" fmla="*/ 4685952 h 4938447"/>
              <a:gd name="connsiteX43" fmla="*/ 1393436 w 6008823"/>
              <a:gd name="connsiteY43" fmla="*/ 4697696 h 4938447"/>
              <a:gd name="connsiteX44" fmla="*/ 1428713 w 6008823"/>
              <a:gd name="connsiteY44" fmla="*/ 4703568 h 4938447"/>
              <a:gd name="connsiteX45" fmla="*/ 1416954 w 6008823"/>
              <a:gd name="connsiteY45" fmla="*/ 4685952 h 4938447"/>
              <a:gd name="connsiteX46" fmla="*/ 1475748 w 6008823"/>
              <a:gd name="connsiteY46" fmla="*/ 4674208 h 4938447"/>
              <a:gd name="connsiteX47" fmla="*/ 1458110 w 6008823"/>
              <a:gd name="connsiteY47" fmla="*/ 4697696 h 4938447"/>
              <a:gd name="connsiteX48" fmla="*/ 1475748 w 6008823"/>
              <a:gd name="connsiteY48" fmla="*/ 4674208 h 4938447"/>
              <a:gd name="connsiteX49" fmla="*/ 1140618 w 6008823"/>
              <a:gd name="connsiteY49" fmla="*/ 4668336 h 4938447"/>
              <a:gd name="connsiteX50" fmla="*/ 1181775 w 6008823"/>
              <a:gd name="connsiteY50" fmla="*/ 4697696 h 4938447"/>
              <a:gd name="connsiteX51" fmla="*/ 1164136 w 6008823"/>
              <a:gd name="connsiteY51" fmla="*/ 4697696 h 4938447"/>
              <a:gd name="connsiteX52" fmla="*/ 1158257 w 6008823"/>
              <a:gd name="connsiteY52" fmla="*/ 4685952 h 4938447"/>
              <a:gd name="connsiteX53" fmla="*/ 1140618 w 6008823"/>
              <a:gd name="connsiteY53" fmla="*/ 4691824 h 4938447"/>
              <a:gd name="connsiteX54" fmla="*/ 1158257 w 6008823"/>
              <a:gd name="connsiteY54" fmla="*/ 4703568 h 4938447"/>
              <a:gd name="connsiteX55" fmla="*/ 1140618 w 6008823"/>
              <a:gd name="connsiteY55" fmla="*/ 4744672 h 4938447"/>
              <a:gd name="connsiteX56" fmla="*/ 1122980 w 6008823"/>
              <a:gd name="connsiteY56" fmla="*/ 4697696 h 4938447"/>
              <a:gd name="connsiteX57" fmla="*/ 1099462 w 6008823"/>
              <a:gd name="connsiteY57" fmla="*/ 4703568 h 4938447"/>
              <a:gd name="connsiteX58" fmla="*/ 1111221 w 6008823"/>
              <a:gd name="connsiteY58" fmla="*/ 4703568 h 4938447"/>
              <a:gd name="connsiteX59" fmla="*/ 1052426 w 6008823"/>
              <a:gd name="connsiteY59" fmla="*/ 4768160 h 4938447"/>
              <a:gd name="connsiteX60" fmla="*/ 1046547 w 6008823"/>
              <a:gd name="connsiteY60" fmla="*/ 4756416 h 4938447"/>
              <a:gd name="connsiteX61" fmla="*/ 1052426 w 6008823"/>
              <a:gd name="connsiteY61" fmla="*/ 4732928 h 4938447"/>
              <a:gd name="connsiteX62" fmla="*/ 1043607 w 6008823"/>
              <a:gd name="connsiteY62" fmla="*/ 4729992 h 4938447"/>
              <a:gd name="connsiteX63" fmla="*/ 1039927 w 6008823"/>
              <a:gd name="connsiteY63" fmla="*/ 4728767 h 4938447"/>
              <a:gd name="connsiteX64" fmla="*/ 1040667 w 6008823"/>
              <a:gd name="connsiteY64" fmla="*/ 4727056 h 4938447"/>
              <a:gd name="connsiteX65" fmla="*/ 1038095 w 6008823"/>
              <a:gd name="connsiteY65" fmla="*/ 4728157 h 4938447"/>
              <a:gd name="connsiteX66" fmla="*/ 1034788 w 6008823"/>
              <a:gd name="connsiteY66" fmla="*/ 4727056 h 4938447"/>
              <a:gd name="connsiteX67" fmla="*/ 1035523 w 6008823"/>
              <a:gd name="connsiteY67" fmla="*/ 4729258 h 4938447"/>
              <a:gd name="connsiteX68" fmla="*/ 1038095 w 6008823"/>
              <a:gd name="connsiteY68" fmla="*/ 4728157 h 4938447"/>
              <a:gd name="connsiteX69" fmla="*/ 1039927 w 6008823"/>
              <a:gd name="connsiteY69" fmla="*/ 4728767 h 4938447"/>
              <a:gd name="connsiteX70" fmla="*/ 1026703 w 6008823"/>
              <a:gd name="connsiteY70" fmla="*/ 4759352 h 4938447"/>
              <a:gd name="connsiteX71" fmla="*/ 999511 w 6008823"/>
              <a:gd name="connsiteY71" fmla="*/ 4774032 h 4938447"/>
              <a:gd name="connsiteX72" fmla="*/ 981872 w 6008823"/>
              <a:gd name="connsiteY72" fmla="*/ 4738800 h 4938447"/>
              <a:gd name="connsiteX73" fmla="*/ 999511 w 6008823"/>
              <a:gd name="connsiteY73" fmla="*/ 4732928 h 4938447"/>
              <a:gd name="connsiteX74" fmla="*/ 993631 w 6008823"/>
              <a:gd name="connsiteY74" fmla="*/ 4750544 h 4938447"/>
              <a:gd name="connsiteX75" fmla="*/ 1005390 w 6008823"/>
              <a:gd name="connsiteY75" fmla="*/ 4762288 h 4938447"/>
              <a:gd name="connsiteX76" fmla="*/ 1005390 w 6008823"/>
              <a:gd name="connsiteY76" fmla="*/ 4738800 h 4938447"/>
              <a:gd name="connsiteX77" fmla="*/ 1028908 w 6008823"/>
              <a:gd name="connsiteY77" fmla="*/ 4732928 h 4938447"/>
              <a:gd name="connsiteX78" fmla="*/ 1028908 w 6008823"/>
              <a:gd name="connsiteY78" fmla="*/ 4721184 h 4938447"/>
              <a:gd name="connsiteX79" fmla="*/ 1140618 w 6008823"/>
              <a:gd name="connsiteY79" fmla="*/ 4668336 h 4938447"/>
              <a:gd name="connsiteX80" fmla="*/ 2710438 w 6008823"/>
              <a:gd name="connsiteY80" fmla="*/ 4656592 h 4938447"/>
              <a:gd name="connsiteX81" fmla="*/ 2692800 w 6008823"/>
              <a:gd name="connsiteY81" fmla="*/ 4685952 h 4938447"/>
              <a:gd name="connsiteX82" fmla="*/ 2710438 w 6008823"/>
              <a:gd name="connsiteY82" fmla="*/ 4656592 h 4938447"/>
              <a:gd name="connsiteX83" fmla="*/ 1150264 w 6008823"/>
              <a:gd name="connsiteY83" fmla="*/ 4651729 h 4938447"/>
              <a:gd name="connsiteX84" fmla="*/ 1175895 w 6008823"/>
              <a:gd name="connsiteY84" fmla="*/ 4662464 h 4938447"/>
              <a:gd name="connsiteX85" fmla="*/ 1146498 w 6008823"/>
              <a:gd name="connsiteY85" fmla="*/ 4656592 h 4938447"/>
              <a:gd name="connsiteX86" fmla="*/ 1150264 w 6008823"/>
              <a:gd name="connsiteY86" fmla="*/ 4651729 h 4938447"/>
              <a:gd name="connsiteX87" fmla="*/ 2127332 w 6008823"/>
              <a:gd name="connsiteY87" fmla="*/ 4639519 h 4938447"/>
              <a:gd name="connsiteX88" fmla="*/ 2128087 w 6008823"/>
              <a:gd name="connsiteY88" fmla="*/ 4639604 h 4938447"/>
              <a:gd name="connsiteX89" fmla="*/ 2121756 w 6008823"/>
              <a:gd name="connsiteY89" fmla="*/ 4653656 h 4938447"/>
              <a:gd name="connsiteX90" fmla="*/ 2110732 w 6008823"/>
              <a:gd name="connsiteY90" fmla="*/ 4668336 h 4938447"/>
              <a:gd name="connsiteX91" fmla="*/ 2112936 w 6008823"/>
              <a:gd name="connsiteY91" fmla="*/ 4647050 h 4938447"/>
              <a:gd name="connsiteX92" fmla="*/ 1175895 w 6008823"/>
              <a:gd name="connsiteY92" fmla="*/ 4638976 h 4938447"/>
              <a:gd name="connsiteX93" fmla="*/ 1193534 w 6008823"/>
              <a:gd name="connsiteY93" fmla="*/ 4656592 h 4938447"/>
              <a:gd name="connsiteX94" fmla="*/ 1170016 w 6008823"/>
              <a:gd name="connsiteY94" fmla="*/ 4650720 h 4938447"/>
              <a:gd name="connsiteX95" fmla="*/ 1175895 w 6008823"/>
              <a:gd name="connsiteY95" fmla="*/ 4638976 h 4938447"/>
              <a:gd name="connsiteX96" fmla="*/ 1056836 w 6008823"/>
              <a:gd name="connsiteY96" fmla="*/ 4638150 h 4938447"/>
              <a:gd name="connsiteX97" fmla="*/ 1070065 w 6008823"/>
              <a:gd name="connsiteY97" fmla="*/ 4644848 h 4938447"/>
              <a:gd name="connsiteX98" fmla="*/ 1028908 w 6008823"/>
              <a:gd name="connsiteY98" fmla="*/ 4650720 h 4938447"/>
              <a:gd name="connsiteX99" fmla="*/ 1017149 w 6008823"/>
              <a:gd name="connsiteY99" fmla="*/ 4638976 h 4938447"/>
              <a:gd name="connsiteX100" fmla="*/ 1056836 w 6008823"/>
              <a:gd name="connsiteY100" fmla="*/ 4638150 h 4938447"/>
              <a:gd name="connsiteX101" fmla="*/ 1311858 w 6008823"/>
              <a:gd name="connsiteY101" fmla="*/ 4627232 h 4938447"/>
              <a:gd name="connsiteX102" fmla="*/ 1328761 w 6008823"/>
              <a:gd name="connsiteY102" fmla="*/ 4638976 h 4938447"/>
              <a:gd name="connsiteX103" fmla="*/ 1299364 w 6008823"/>
              <a:gd name="connsiteY103" fmla="*/ 4633104 h 4938447"/>
              <a:gd name="connsiteX104" fmla="*/ 1311858 w 6008823"/>
              <a:gd name="connsiteY104" fmla="*/ 4627232 h 4938447"/>
              <a:gd name="connsiteX105" fmla="*/ 2792751 w 6008823"/>
              <a:gd name="connsiteY105" fmla="*/ 4621360 h 4938447"/>
              <a:gd name="connsiteX106" fmla="*/ 2769233 w 6008823"/>
              <a:gd name="connsiteY106" fmla="*/ 4638976 h 4938447"/>
              <a:gd name="connsiteX107" fmla="*/ 2792751 w 6008823"/>
              <a:gd name="connsiteY107" fmla="*/ 4621360 h 4938447"/>
              <a:gd name="connsiteX108" fmla="*/ 2851545 w 6008823"/>
              <a:gd name="connsiteY108" fmla="*/ 4597872 h 4938447"/>
              <a:gd name="connsiteX109" fmla="*/ 2851545 w 6008823"/>
              <a:gd name="connsiteY109" fmla="*/ 4627232 h 4938447"/>
              <a:gd name="connsiteX110" fmla="*/ 2780992 w 6008823"/>
              <a:gd name="connsiteY110" fmla="*/ 4656592 h 4938447"/>
              <a:gd name="connsiteX111" fmla="*/ 2851545 w 6008823"/>
              <a:gd name="connsiteY111" fmla="*/ 4597872 h 4938447"/>
              <a:gd name="connsiteX112" fmla="*/ 2263598 w 6008823"/>
              <a:gd name="connsiteY112" fmla="*/ 4580256 h 4938447"/>
              <a:gd name="connsiteX113" fmla="*/ 2222442 w 6008823"/>
              <a:gd name="connsiteY113" fmla="*/ 4621360 h 4938447"/>
              <a:gd name="connsiteX114" fmla="*/ 2210683 w 6008823"/>
              <a:gd name="connsiteY114" fmla="*/ 4603744 h 4938447"/>
              <a:gd name="connsiteX115" fmla="*/ 2147019 w 6008823"/>
              <a:gd name="connsiteY115" fmla="*/ 4641728 h 4938447"/>
              <a:gd name="connsiteX116" fmla="*/ 2128087 w 6008823"/>
              <a:gd name="connsiteY116" fmla="*/ 4639604 h 4938447"/>
              <a:gd name="connsiteX117" fmla="*/ 2128370 w 6008823"/>
              <a:gd name="connsiteY117" fmla="*/ 4638976 h 4938447"/>
              <a:gd name="connsiteX118" fmla="*/ 2127332 w 6008823"/>
              <a:gd name="connsiteY118" fmla="*/ 4639519 h 4938447"/>
              <a:gd name="connsiteX119" fmla="*/ 2122490 w 6008823"/>
              <a:gd name="connsiteY119" fmla="*/ 4638976 h 4938447"/>
              <a:gd name="connsiteX120" fmla="*/ 2263598 w 6008823"/>
              <a:gd name="connsiteY120" fmla="*/ 4580256 h 4938447"/>
              <a:gd name="connsiteX121" fmla="*/ 446840 w 6008823"/>
              <a:gd name="connsiteY121" fmla="*/ 4568512 h 4938447"/>
              <a:gd name="connsiteX122" fmla="*/ 458599 w 6008823"/>
              <a:gd name="connsiteY122" fmla="*/ 4574384 h 4938447"/>
              <a:gd name="connsiteX123" fmla="*/ 440961 w 6008823"/>
              <a:gd name="connsiteY123" fmla="*/ 4586128 h 4938447"/>
              <a:gd name="connsiteX124" fmla="*/ 446840 w 6008823"/>
              <a:gd name="connsiteY124" fmla="*/ 4568512 h 4938447"/>
              <a:gd name="connsiteX125" fmla="*/ 1645518 w 6008823"/>
              <a:gd name="connsiteY125" fmla="*/ 4567778 h 4938447"/>
              <a:gd name="connsiteX126" fmla="*/ 1640374 w 6008823"/>
              <a:gd name="connsiteY126" fmla="*/ 4580256 h 4938447"/>
              <a:gd name="connsiteX127" fmla="*/ 1663891 w 6008823"/>
              <a:gd name="connsiteY127" fmla="*/ 4568512 h 4938447"/>
              <a:gd name="connsiteX128" fmla="*/ 1645518 w 6008823"/>
              <a:gd name="connsiteY128" fmla="*/ 4567778 h 4938447"/>
              <a:gd name="connsiteX129" fmla="*/ 1581579 w 6008823"/>
              <a:gd name="connsiteY129" fmla="*/ 4556768 h 4938447"/>
              <a:gd name="connsiteX130" fmla="*/ 1569820 w 6008823"/>
              <a:gd name="connsiteY130" fmla="*/ 4574384 h 4938447"/>
              <a:gd name="connsiteX131" fmla="*/ 1581579 w 6008823"/>
              <a:gd name="connsiteY131" fmla="*/ 4556768 h 4938447"/>
              <a:gd name="connsiteX132" fmla="*/ 1346400 w 6008823"/>
              <a:gd name="connsiteY132" fmla="*/ 4556768 h 4938447"/>
              <a:gd name="connsiteX133" fmla="*/ 1358159 w 6008823"/>
              <a:gd name="connsiteY133" fmla="*/ 4574384 h 4938447"/>
              <a:gd name="connsiteX134" fmla="*/ 1346400 w 6008823"/>
              <a:gd name="connsiteY134" fmla="*/ 4580256 h 4938447"/>
              <a:gd name="connsiteX135" fmla="*/ 1375797 w 6008823"/>
              <a:gd name="connsiteY135" fmla="*/ 4586128 h 4938447"/>
              <a:gd name="connsiteX136" fmla="*/ 1387556 w 6008823"/>
              <a:gd name="connsiteY136" fmla="*/ 4609616 h 4938447"/>
              <a:gd name="connsiteX137" fmla="*/ 1352279 w 6008823"/>
              <a:gd name="connsiteY137" fmla="*/ 4592000 h 4938447"/>
              <a:gd name="connsiteX138" fmla="*/ 1352279 w 6008823"/>
              <a:gd name="connsiteY138" fmla="*/ 4603744 h 4938447"/>
              <a:gd name="connsiteX139" fmla="*/ 1369918 w 6008823"/>
              <a:gd name="connsiteY139" fmla="*/ 4609616 h 4938447"/>
              <a:gd name="connsiteX140" fmla="*/ 1369918 w 6008823"/>
              <a:gd name="connsiteY140" fmla="*/ 4638976 h 4938447"/>
              <a:gd name="connsiteX141" fmla="*/ 1364038 w 6008823"/>
              <a:gd name="connsiteY141" fmla="*/ 4621360 h 4938447"/>
              <a:gd name="connsiteX142" fmla="*/ 1340520 w 6008823"/>
              <a:gd name="connsiteY142" fmla="*/ 4615488 h 4938447"/>
              <a:gd name="connsiteX143" fmla="*/ 1346400 w 6008823"/>
              <a:gd name="connsiteY143" fmla="*/ 4627232 h 4938447"/>
              <a:gd name="connsiteX144" fmla="*/ 1287605 w 6008823"/>
              <a:gd name="connsiteY144" fmla="*/ 4621360 h 4938447"/>
              <a:gd name="connsiteX145" fmla="*/ 1317003 w 6008823"/>
              <a:gd name="connsiteY145" fmla="*/ 4597872 h 4938447"/>
              <a:gd name="connsiteX146" fmla="*/ 1299364 w 6008823"/>
              <a:gd name="connsiteY146" fmla="*/ 4603744 h 4938447"/>
              <a:gd name="connsiteX147" fmla="*/ 1346400 w 6008823"/>
              <a:gd name="connsiteY147" fmla="*/ 4568512 h 4938447"/>
              <a:gd name="connsiteX148" fmla="*/ 1311123 w 6008823"/>
              <a:gd name="connsiteY148" fmla="*/ 4574384 h 4938447"/>
              <a:gd name="connsiteX149" fmla="*/ 1346400 w 6008823"/>
              <a:gd name="connsiteY149" fmla="*/ 4556768 h 4938447"/>
              <a:gd name="connsiteX150" fmla="*/ 1011270 w 6008823"/>
              <a:gd name="connsiteY150" fmla="*/ 4545024 h 4938447"/>
              <a:gd name="connsiteX151" fmla="*/ 993631 w 6008823"/>
              <a:gd name="connsiteY151" fmla="*/ 4568512 h 4938447"/>
              <a:gd name="connsiteX152" fmla="*/ 1011270 w 6008823"/>
              <a:gd name="connsiteY152" fmla="*/ 4545024 h 4938447"/>
              <a:gd name="connsiteX153" fmla="*/ 1381677 w 6008823"/>
              <a:gd name="connsiteY153" fmla="*/ 4539152 h 4938447"/>
              <a:gd name="connsiteX154" fmla="*/ 1381677 w 6008823"/>
              <a:gd name="connsiteY154" fmla="*/ 4545024 h 4938447"/>
              <a:gd name="connsiteX155" fmla="*/ 1387556 w 6008823"/>
              <a:gd name="connsiteY155" fmla="*/ 4550896 h 4938447"/>
              <a:gd name="connsiteX156" fmla="*/ 1375797 w 6008823"/>
              <a:gd name="connsiteY156" fmla="*/ 4556768 h 4938447"/>
              <a:gd name="connsiteX157" fmla="*/ 1381677 w 6008823"/>
              <a:gd name="connsiteY157" fmla="*/ 4539152 h 4938447"/>
              <a:gd name="connsiteX158" fmla="*/ 2886822 w 6008823"/>
              <a:gd name="connsiteY158" fmla="*/ 4527408 h 4938447"/>
              <a:gd name="connsiteX159" fmla="*/ 2875063 w 6008823"/>
              <a:gd name="connsiteY159" fmla="*/ 4545024 h 4938447"/>
              <a:gd name="connsiteX160" fmla="*/ 2869184 w 6008823"/>
              <a:gd name="connsiteY160" fmla="*/ 4533280 h 4938447"/>
              <a:gd name="connsiteX161" fmla="*/ 2886822 w 6008823"/>
              <a:gd name="connsiteY161" fmla="*/ 4527408 h 4938447"/>
              <a:gd name="connsiteX162" fmla="*/ 2149224 w 6008823"/>
              <a:gd name="connsiteY162" fmla="*/ 4526032 h 4938447"/>
              <a:gd name="connsiteX163" fmla="*/ 2157767 w 6008823"/>
              <a:gd name="connsiteY163" fmla="*/ 4533280 h 4938447"/>
              <a:gd name="connsiteX164" fmla="*/ 2140129 w 6008823"/>
              <a:gd name="connsiteY164" fmla="*/ 4545024 h 4938447"/>
              <a:gd name="connsiteX165" fmla="*/ 2149224 w 6008823"/>
              <a:gd name="connsiteY165" fmla="*/ 4526032 h 4938447"/>
              <a:gd name="connsiteX166" fmla="*/ 1863794 w 6008823"/>
              <a:gd name="connsiteY166" fmla="*/ 4515664 h 4938447"/>
              <a:gd name="connsiteX167" fmla="*/ 1863794 w 6008823"/>
              <a:gd name="connsiteY167" fmla="*/ 4533280 h 4938447"/>
              <a:gd name="connsiteX168" fmla="*/ 1846155 w 6008823"/>
              <a:gd name="connsiteY168" fmla="*/ 4539152 h 4938447"/>
              <a:gd name="connsiteX169" fmla="*/ 1863794 w 6008823"/>
              <a:gd name="connsiteY169" fmla="*/ 4515664 h 4938447"/>
              <a:gd name="connsiteX170" fmla="*/ 476238 w 6008823"/>
              <a:gd name="connsiteY170" fmla="*/ 4515664 h 4938447"/>
              <a:gd name="connsiteX171" fmla="*/ 476238 w 6008823"/>
              <a:gd name="connsiteY171" fmla="*/ 4539152 h 4938447"/>
              <a:gd name="connsiteX172" fmla="*/ 476238 w 6008823"/>
              <a:gd name="connsiteY172" fmla="*/ 4515664 h 4938447"/>
              <a:gd name="connsiteX173" fmla="*/ 1469869 w 6008823"/>
              <a:gd name="connsiteY173" fmla="*/ 4503920 h 4938447"/>
              <a:gd name="connsiteX174" fmla="*/ 1446351 w 6008823"/>
              <a:gd name="connsiteY174" fmla="*/ 4515664 h 4938447"/>
              <a:gd name="connsiteX175" fmla="*/ 1469869 w 6008823"/>
              <a:gd name="connsiteY175" fmla="*/ 4545024 h 4938447"/>
              <a:gd name="connsiteX176" fmla="*/ 1493387 w 6008823"/>
              <a:gd name="connsiteY176" fmla="*/ 4521536 h 4938447"/>
              <a:gd name="connsiteX177" fmla="*/ 1469869 w 6008823"/>
              <a:gd name="connsiteY177" fmla="*/ 4521536 h 4938447"/>
              <a:gd name="connsiteX178" fmla="*/ 1469869 w 6008823"/>
              <a:gd name="connsiteY178" fmla="*/ 4503920 h 4938447"/>
              <a:gd name="connsiteX179" fmla="*/ 2819208 w 6008823"/>
              <a:gd name="connsiteY179" fmla="*/ 4503186 h 4938447"/>
              <a:gd name="connsiteX180" fmla="*/ 2828028 w 6008823"/>
              <a:gd name="connsiteY180" fmla="*/ 4509792 h 4938447"/>
              <a:gd name="connsiteX181" fmla="*/ 2816268 w 6008823"/>
              <a:gd name="connsiteY181" fmla="*/ 4521536 h 4938447"/>
              <a:gd name="connsiteX182" fmla="*/ 2810389 w 6008823"/>
              <a:gd name="connsiteY182" fmla="*/ 4509792 h 4938447"/>
              <a:gd name="connsiteX183" fmla="*/ 2819208 w 6008823"/>
              <a:gd name="connsiteY183" fmla="*/ 4503186 h 4938447"/>
              <a:gd name="connsiteX184" fmla="*/ 1511025 w 6008823"/>
              <a:gd name="connsiteY184" fmla="*/ 4498048 h 4938447"/>
              <a:gd name="connsiteX185" fmla="*/ 1493387 w 6008823"/>
              <a:gd name="connsiteY185" fmla="*/ 4503920 h 4938447"/>
              <a:gd name="connsiteX186" fmla="*/ 1511025 w 6008823"/>
              <a:gd name="connsiteY186" fmla="*/ 4498048 h 4938447"/>
              <a:gd name="connsiteX187" fmla="*/ 1393436 w 6008823"/>
              <a:gd name="connsiteY187" fmla="*/ 4498048 h 4938447"/>
              <a:gd name="connsiteX188" fmla="*/ 1411074 w 6008823"/>
              <a:gd name="connsiteY188" fmla="*/ 4503920 h 4938447"/>
              <a:gd name="connsiteX189" fmla="*/ 1387556 w 6008823"/>
              <a:gd name="connsiteY189" fmla="*/ 4509792 h 4938447"/>
              <a:gd name="connsiteX190" fmla="*/ 1393436 w 6008823"/>
              <a:gd name="connsiteY190" fmla="*/ 4498048 h 4938447"/>
              <a:gd name="connsiteX191" fmla="*/ 1205292 w 6008823"/>
              <a:gd name="connsiteY191" fmla="*/ 4498048 h 4938447"/>
              <a:gd name="connsiteX192" fmla="*/ 1199413 w 6008823"/>
              <a:gd name="connsiteY192" fmla="*/ 4521536 h 4938447"/>
              <a:gd name="connsiteX193" fmla="*/ 1193534 w 6008823"/>
              <a:gd name="connsiteY193" fmla="*/ 4509792 h 4938447"/>
              <a:gd name="connsiteX194" fmla="*/ 1205292 w 6008823"/>
              <a:gd name="connsiteY194" fmla="*/ 4498048 h 4938447"/>
              <a:gd name="connsiteX195" fmla="*/ 523273 w 6008823"/>
              <a:gd name="connsiteY195" fmla="*/ 4480432 h 4938447"/>
              <a:gd name="connsiteX196" fmla="*/ 535032 w 6008823"/>
              <a:gd name="connsiteY196" fmla="*/ 4545024 h 4938447"/>
              <a:gd name="connsiteX197" fmla="*/ 517394 w 6008823"/>
              <a:gd name="connsiteY197" fmla="*/ 4556768 h 4938447"/>
              <a:gd name="connsiteX198" fmla="*/ 523273 w 6008823"/>
              <a:gd name="connsiteY198" fmla="*/ 4480432 h 4938447"/>
              <a:gd name="connsiteX199" fmla="*/ 1017149 w 6008823"/>
              <a:gd name="connsiteY199" fmla="*/ 4474560 h 4938447"/>
              <a:gd name="connsiteX200" fmla="*/ 1011270 w 6008823"/>
              <a:gd name="connsiteY200" fmla="*/ 4503920 h 4938447"/>
              <a:gd name="connsiteX201" fmla="*/ 993631 w 6008823"/>
              <a:gd name="connsiteY201" fmla="*/ 4509792 h 4938447"/>
              <a:gd name="connsiteX202" fmla="*/ 1017149 w 6008823"/>
              <a:gd name="connsiteY202" fmla="*/ 4474560 h 4938447"/>
              <a:gd name="connsiteX203" fmla="*/ 1439327 w 6008823"/>
              <a:gd name="connsiteY203" fmla="*/ 4469774 h 4938447"/>
              <a:gd name="connsiteX204" fmla="*/ 1438359 w 6008823"/>
              <a:gd name="connsiteY204" fmla="*/ 4475661 h 4938447"/>
              <a:gd name="connsiteX205" fmla="*/ 1411074 w 6008823"/>
              <a:gd name="connsiteY205" fmla="*/ 4492176 h 4938447"/>
              <a:gd name="connsiteX206" fmla="*/ 1425773 w 6008823"/>
              <a:gd name="connsiteY206" fmla="*/ 4482634 h 4938447"/>
              <a:gd name="connsiteX207" fmla="*/ 1439538 w 6008823"/>
              <a:gd name="connsiteY207" fmla="*/ 4468492 h 4938447"/>
              <a:gd name="connsiteX208" fmla="*/ 1440471 w 6008823"/>
              <a:gd name="connsiteY208" fmla="*/ 4468688 h 4938447"/>
              <a:gd name="connsiteX209" fmla="*/ 1439327 w 6008823"/>
              <a:gd name="connsiteY209" fmla="*/ 4469774 h 4938447"/>
              <a:gd name="connsiteX210" fmla="*/ 1499266 w 6008823"/>
              <a:gd name="connsiteY210" fmla="*/ 4462816 h 4938447"/>
              <a:gd name="connsiteX211" fmla="*/ 1516905 w 6008823"/>
              <a:gd name="connsiteY211" fmla="*/ 4474560 h 4938447"/>
              <a:gd name="connsiteX212" fmla="*/ 1505146 w 6008823"/>
              <a:gd name="connsiteY212" fmla="*/ 4480432 h 4938447"/>
              <a:gd name="connsiteX213" fmla="*/ 1505146 w 6008823"/>
              <a:gd name="connsiteY213" fmla="*/ 4474560 h 4938447"/>
              <a:gd name="connsiteX214" fmla="*/ 1499266 w 6008823"/>
              <a:gd name="connsiteY214" fmla="*/ 4462816 h 4938447"/>
              <a:gd name="connsiteX215" fmla="*/ 1414841 w 6008823"/>
              <a:gd name="connsiteY215" fmla="*/ 4460339 h 4938447"/>
              <a:gd name="connsiteX216" fmla="*/ 1440471 w 6008823"/>
              <a:gd name="connsiteY216" fmla="*/ 4462816 h 4938447"/>
              <a:gd name="connsiteX217" fmla="*/ 1439538 w 6008823"/>
              <a:gd name="connsiteY217" fmla="*/ 4468492 h 4938447"/>
              <a:gd name="connsiteX218" fmla="*/ 1426508 w 6008823"/>
              <a:gd name="connsiteY218" fmla="*/ 4465752 h 4938447"/>
              <a:gd name="connsiteX219" fmla="*/ 1416954 w 6008823"/>
              <a:gd name="connsiteY219" fmla="*/ 4462816 h 4938447"/>
              <a:gd name="connsiteX220" fmla="*/ 1414841 w 6008823"/>
              <a:gd name="connsiteY220" fmla="*/ 4460339 h 4938447"/>
              <a:gd name="connsiteX221" fmla="*/ 2110732 w 6008823"/>
              <a:gd name="connsiteY221" fmla="*/ 4451072 h 4938447"/>
              <a:gd name="connsiteX222" fmla="*/ 2122490 w 6008823"/>
              <a:gd name="connsiteY222" fmla="*/ 4474560 h 4938447"/>
              <a:gd name="connsiteX223" fmla="*/ 2110732 w 6008823"/>
              <a:gd name="connsiteY223" fmla="*/ 4503920 h 4938447"/>
              <a:gd name="connsiteX224" fmla="*/ 2104852 w 6008823"/>
              <a:gd name="connsiteY224" fmla="*/ 4468688 h 4938447"/>
              <a:gd name="connsiteX225" fmla="*/ 2110732 w 6008823"/>
              <a:gd name="connsiteY225" fmla="*/ 4451072 h 4938447"/>
              <a:gd name="connsiteX226" fmla="*/ 1128859 w 6008823"/>
              <a:gd name="connsiteY226" fmla="*/ 4451072 h 4938447"/>
              <a:gd name="connsiteX227" fmla="*/ 1164136 w 6008823"/>
              <a:gd name="connsiteY227" fmla="*/ 4468688 h 4938447"/>
              <a:gd name="connsiteX228" fmla="*/ 1146498 w 6008823"/>
              <a:gd name="connsiteY228" fmla="*/ 4468688 h 4938447"/>
              <a:gd name="connsiteX229" fmla="*/ 1128859 w 6008823"/>
              <a:gd name="connsiteY229" fmla="*/ 4451072 h 4938447"/>
              <a:gd name="connsiteX230" fmla="*/ 1346400 w 6008823"/>
              <a:gd name="connsiteY230" fmla="*/ 4439328 h 4938447"/>
              <a:gd name="connsiteX231" fmla="*/ 1364038 w 6008823"/>
              <a:gd name="connsiteY231" fmla="*/ 4439328 h 4938447"/>
              <a:gd name="connsiteX232" fmla="*/ 1346400 w 6008823"/>
              <a:gd name="connsiteY232" fmla="*/ 4451072 h 4938447"/>
              <a:gd name="connsiteX233" fmla="*/ 1346400 w 6008823"/>
              <a:gd name="connsiteY233" fmla="*/ 4439328 h 4938447"/>
              <a:gd name="connsiteX234" fmla="*/ 2119551 w 6008823"/>
              <a:gd name="connsiteY234" fmla="*/ 4414372 h 4938447"/>
              <a:gd name="connsiteX235" fmla="*/ 2128370 w 6008823"/>
              <a:gd name="connsiteY235" fmla="*/ 4421712 h 4938447"/>
              <a:gd name="connsiteX236" fmla="*/ 2116611 w 6008823"/>
              <a:gd name="connsiteY236" fmla="*/ 4433456 h 4938447"/>
              <a:gd name="connsiteX237" fmla="*/ 2110732 w 6008823"/>
              <a:gd name="connsiteY237" fmla="*/ 4415840 h 4938447"/>
              <a:gd name="connsiteX238" fmla="*/ 2119551 w 6008823"/>
              <a:gd name="connsiteY238" fmla="*/ 4414372 h 4938447"/>
              <a:gd name="connsiteX239" fmla="*/ 535859 w 6008823"/>
              <a:gd name="connsiteY239" fmla="*/ 4381801 h 4938447"/>
              <a:gd name="connsiteX240" fmla="*/ 546791 w 6008823"/>
              <a:gd name="connsiteY240" fmla="*/ 4392352 h 4938447"/>
              <a:gd name="connsiteX241" fmla="*/ 535032 w 6008823"/>
              <a:gd name="connsiteY241" fmla="*/ 4404096 h 4938447"/>
              <a:gd name="connsiteX242" fmla="*/ 535859 w 6008823"/>
              <a:gd name="connsiteY242" fmla="*/ 4381801 h 4938447"/>
              <a:gd name="connsiteX243" fmla="*/ 490661 w 6008823"/>
              <a:gd name="connsiteY243" fmla="*/ 4376755 h 4938447"/>
              <a:gd name="connsiteX244" fmla="*/ 517394 w 6008823"/>
              <a:gd name="connsiteY244" fmla="*/ 4380608 h 4938447"/>
              <a:gd name="connsiteX245" fmla="*/ 511514 w 6008823"/>
              <a:gd name="connsiteY245" fmla="*/ 4392352 h 4938447"/>
              <a:gd name="connsiteX246" fmla="*/ 464479 w 6008823"/>
              <a:gd name="connsiteY246" fmla="*/ 4427584 h 4938447"/>
              <a:gd name="connsiteX247" fmla="*/ 446840 w 6008823"/>
              <a:gd name="connsiteY247" fmla="*/ 4398224 h 4938447"/>
              <a:gd name="connsiteX248" fmla="*/ 490661 w 6008823"/>
              <a:gd name="connsiteY248" fmla="*/ 4376755 h 4938447"/>
              <a:gd name="connsiteX249" fmla="*/ 1699260 w 6008823"/>
              <a:gd name="connsiteY249" fmla="*/ 4374186 h 4938447"/>
              <a:gd name="connsiteX250" fmla="*/ 1693289 w 6008823"/>
              <a:gd name="connsiteY250" fmla="*/ 4374736 h 4938447"/>
              <a:gd name="connsiteX251" fmla="*/ 1699168 w 6008823"/>
              <a:gd name="connsiteY251" fmla="*/ 4386480 h 4938447"/>
              <a:gd name="connsiteX252" fmla="*/ 1669771 w 6008823"/>
              <a:gd name="connsiteY252" fmla="*/ 4404096 h 4938447"/>
              <a:gd name="connsiteX253" fmla="*/ 1663891 w 6008823"/>
              <a:gd name="connsiteY253" fmla="*/ 4392352 h 4938447"/>
              <a:gd name="connsiteX254" fmla="*/ 1634494 w 6008823"/>
              <a:gd name="connsiteY254" fmla="*/ 4398224 h 4938447"/>
              <a:gd name="connsiteX255" fmla="*/ 1640374 w 6008823"/>
              <a:gd name="connsiteY255" fmla="*/ 4421712 h 4938447"/>
              <a:gd name="connsiteX256" fmla="*/ 1669771 w 6008823"/>
              <a:gd name="connsiteY256" fmla="*/ 4421712 h 4938447"/>
              <a:gd name="connsiteX257" fmla="*/ 1705048 w 6008823"/>
              <a:gd name="connsiteY257" fmla="*/ 4392352 h 4938447"/>
              <a:gd name="connsiteX258" fmla="*/ 1699260 w 6008823"/>
              <a:gd name="connsiteY258" fmla="*/ 4374186 h 4938447"/>
              <a:gd name="connsiteX259" fmla="*/ 508575 w 6008823"/>
              <a:gd name="connsiteY259" fmla="*/ 4354184 h 4938447"/>
              <a:gd name="connsiteX260" fmla="*/ 529153 w 6008823"/>
              <a:gd name="connsiteY260" fmla="*/ 4357120 h 4938447"/>
              <a:gd name="connsiteX261" fmla="*/ 505635 w 6008823"/>
              <a:gd name="connsiteY261" fmla="*/ 4368864 h 4938447"/>
              <a:gd name="connsiteX262" fmla="*/ 508575 w 6008823"/>
              <a:gd name="connsiteY262" fmla="*/ 4354184 h 4938447"/>
              <a:gd name="connsiteX263" fmla="*/ 335130 w 6008823"/>
              <a:gd name="connsiteY263" fmla="*/ 4351248 h 4938447"/>
              <a:gd name="connsiteX264" fmla="*/ 364528 w 6008823"/>
              <a:gd name="connsiteY264" fmla="*/ 4374736 h 4938447"/>
              <a:gd name="connsiteX265" fmla="*/ 346889 w 6008823"/>
              <a:gd name="connsiteY265" fmla="*/ 4374736 h 4938447"/>
              <a:gd name="connsiteX266" fmla="*/ 335130 w 6008823"/>
              <a:gd name="connsiteY266" fmla="*/ 4351248 h 4938447"/>
              <a:gd name="connsiteX267" fmla="*/ 1716807 w 6008823"/>
              <a:gd name="connsiteY267" fmla="*/ 4345376 h 4938447"/>
              <a:gd name="connsiteX268" fmla="*/ 1705048 w 6008823"/>
              <a:gd name="connsiteY268" fmla="*/ 4374736 h 4938447"/>
              <a:gd name="connsiteX269" fmla="*/ 1716807 w 6008823"/>
              <a:gd name="connsiteY269" fmla="*/ 4374736 h 4938447"/>
              <a:gd name="connsiteX270" fmla="*/ 1716807 w 6008823"/>
              <a:gd name="connsiteY270" fmla="*/ 4345376 h 4938447"/>
              <a:gd name="connsiteX271" fmla="*/ 1511760 w 6008823"/>
              <a:gd name="connsiteY271" fmla="*/ 4342440 h 4938447"/>
              <a:gd name="connsiteX272" fmla="*/ 1499266 w 6008823"/>
              <a:gd name="connsiteY272" fmla="*/ 4351248 h 4938447"/>
              <a:gd name="connsiteX273" fmla="*/ 1528664 w 6008823"/>
              <a:gd name="connsiteY273" fmla="*/ 4351248 h 4938447"/>
              <a:gd name="connsiteX274" fmla="*/ 1511760 w 6008823"/>
              <a:gd name="connsiteY274" fmla="*/ 4342440 h 4938447"/>
              <a:gd name="connsiteX275" fmla="*/ 1393436 w 6008823"/>
              <a:gd name="connsiteY275" fmla="*/ 4339504 h 4938447"/>
              <a:gd name="connsiteX276" fmla="*/ 1422833 w 6008823"/>
              <a:gd name="connsiteY276" fmla="*/ 4351248 h 4938447"/>
              <a:gd name="connsiteX277" fmla="*/ 1411074 w 6008823"/>
              <a:gd name="connsiteY277" fmla="*/ 4357120 h 4938447"/>
              <a:gd name="connsiteX278" fmla="*/ 1393436 w 6008823"/>
              <a:gd name="connsiteY278" fmla="*/ 4339504 h 4938447"/>
              <a:gd name="connsiteX279" fmla="*/ 352769 w 6008823"/>
              <a:gd name="connsiteY279" fmla="*/ 4339504 h 4938447"/>
              <a:gd name="connsiteX280" fmla="*/ 370407 w 6008823"/>
              <a:gd name="connsiteY280" fmla="*/ 4339504 h 4938447"/>
              <a:gd name="connsiteX281" fmla="*/ 376287 w 6008823"/>
              <a:gd name="connsiteY281" fmla="*/ 4357120 h 4938447"/>
              <a:gd name="connsiteX282" fmla="*/ 370407 w 6008823"/>
              <a:gd name="connsiteY282" fmla="*/ 4362992 h 4938447"/>
              <a:gd name="connsiteX283" fmla="*/ 352769 w 6008823"/>
              <a:gd name="connsiteY283" fmla="*/ 4339504 h 4938447"/>
              <a:gd name="connsiteX284" fmla="*/ 1346400 w 6008823"/>
              <a:gd name="connsiteY284" fmla="*/ 4327761 h 4938447"/>
              <a:gd name="connsiteX285" fmla="*/ 1352279 w 6008823"/>
              <a:gd name="connsiteY285" fmla="*/ 4351248 h 4938447"/>
              <a:gd name="connsiteX286" fmla="*/ 1334641 w 6008823"/>
              <a:gd name="connsiteY286" fmla="*/ 4362992 h 4938447"/>
              <a:gd name="connsiteX287" fmla="*/ 1340520 w 6008823"/>
              <a:gd name="connsiteY287" fmla="*/ 4351248 h 4938447"/>
              <a:gd name="connsiteX288" fmla="*/ 1328761 w 6008823"/>
              <a:gd name="connsiteY288" fmla="*/ 4333632 h 4938447"/>
              <a:gd name="connsiteX289" fmla="*/ 1346400 w 6008823"/>
              <a:gd name="connsiteY289" fmla="*/ 4327761 h 4938447"/>
              <a:gd name="connsiteX290" fmla="*/ 2126900 w 6008823"/>
              <a:gd name="connsiteY290" fmla="*/ 4323632 h 4938447"/>
              <a:gd name="connsiteX291" fmla="*/ 2122490 w 6008823"/>
              <a:gd name="connsiteY291" fmla="*/ 4327761 h 4938447"/>
              <a:gd name="connsiteX292" fmla="*/ 2140129 w 6008823"/>
              <a:gd name="connsiteY292" fmla="*/ 4327761 h 4938447"/>
              <a:gd name="connsiteX293" fmla="*/ 2126900 w 6008823"/>
              <a:gd name="connsiteY293" fmla="*/ 4323632 h 4938447"/>
              <a:gd name="connsiteX294" fmla="*/ 646742 w 6008823"/>
              <a:gd name="connsiteY294" fmla="*/ 4321889 h 4938447"/>
              <a:gd name="connsiteX295" fmla="*/ 634983 w 6008823"/>
              <a:gd name="connsiteY295" fmla="*/ 4339504 h 4938447"/>
              <a:gd name="connsiteX296" fmla="*/ 629104 w 6008823"/>
              <a:gd name="connsiteY296" fmla="*/ 4327761 h 4938447"/>
              <a:gd name="connsiteX297" fmla="*/ 646742 w 6008823"/>
              <a:gd name="connsiteY297" fmla="*/ 4321889 h 4938447"/>
              <a:gd name="connsiteX298" fmla="*/ 1799854 w 6008823"/>
              <a:gd name="connsiteY298" fmla="*/ 4313081 h 4938447"/>
              <a:gd name="connsiteX299" fmla="*/ 1787360 w 6008823"/>
              <a:gd name="connsiteY299" fmla="*/ 4316017 h 4938447"/>
              <a:gd name="connsiteX300" fmla="*/ 1793240 w 6008823"/>
              <a:gd name="connsiteY300" fmla="*/ 4345376 h 4938447"/>
              <a:gd name="connsiteX301" fmla="*/ 1816758 w 6008823"/>
              <a:gd name="connsiteY301" fmla="*/ 4327761 h 4938447"/>
              <a:gd name="connsiteX302" fmla="*/ 1799854 w 6008823"/>
              <a:gd name="connsiteY302" fmla="*/ 4313081 h 4938447"/>
              <a:gd name="connsiteX303" fmla="*/ 1569820 w 6008823"/>
              <a:gd name="connsiteY303" fmla="*/ 4310145 h 4938447"/>
              <a:gd name="connsiteX304" fmla="*/ 1552181 w 6008823"/>
              <a:gd name="connsiteY304" fmla="*/ 4327761 h 4938447"/>
              <a:gd name="connsiteX305" fmla="*/ 1569820 w 6008823"/>
              <a:gd name="connsiteY305" fmla="*/ 4310145 h 4938447"/>
              <a:gd name="connsiteX306" fmla="*/ 1593338 w 6008823"/>
              <a:gd name="connsiteY306" fmla="*/ 4298401 h 4938447"/>
              <a:gd name="connsiteX307" fmla="*/ 1575699 w 6008823"/>
              <a:gd name="connsiteY307" fmla="*/ 4304273 h 4938447"/>
              <a:gd name="connsiteX308" fmla="*/ 1593338 w 6008823"/>
              <a:gd name="connsiteY308" fmla="*/ 4321889 h 4938447"/>
              <a:gd name="connsiteX309" fmla="*/ 1593338 w 6008823"/>
              <a:gd name="connsiteY309" fmla="*/ 4298401 h 4938447"/>
              <a:gd name="connsiteX310" fmla="*/ 1740325 w 6008823"/>
              <a:gd name="connsiteY310" fmla="*/ 4292529 h 4938447"/>
              <a:gd name="connsiteX311" fmla="*/ 1752084 w 6008823"/>
              <a:gd name="connsiteY311" fmla="*/ 4310145 h 4938447"/>
              <a:gd name="connsiteX312" fmla="*/ 1740325 w 6008823"/>
              <a:gd name="connsiteY312" fmla="*/ 4292529 h 4938447"/>
              <a:gd name="connsiteX313" fmla="*/ 2322393 w 6008823"/>
              <a:gd name="connsiteY313" fmla="*/ 4286657 h 4938447"/>
              <a:gd name="connsiteX314" fmla="*/ 2328272 w 6008823"/>
              <a:gd name="connsiteY314" fmla="*/ 4292529 h 4938447"/>
              <a:gd name="connsiteX315" fmla="*/ 2316513 w 6008823"/>
              <a:gd name="connsiteY315" fmla="*/ 4321889 h 4938447"/>
              <a:gd name="connsiteX316" fmla="*/ 2322393 w 6008823"/>
              <a:gd name="connsiteY316" fmla="*/ 4286657 h 4938447"/>
              <a:gd name="connsiteX317" fmla="*/ 1869673 w 6008823"/>
              <a:gd name="connsiteY317" fmla="*/ 4286657 h 4938447"/>
              <a:gd name="connsiteX318" fmla="*/ 1793240 w 6008823"/>
              <a:gd name="connsiteY318" fmla="*/ 4292529 h 4938447"/>
              <a:gd name="connsiteX319" fmla="*/ 1822637 w 6008823"/>
              <a:gd name="connsiteY319" fmla="*/ 4327761 h 4938447"/>
              <a:gd name="connsiteX320" fmla="*/ 1869673 w 6008823"/>
              <a:gd name="connsiteY320" fmla="*/ 4286657 h 4938447"/>
              <a:gd name="connsiteX321" fmla="*/ 1217051 w 6008823"/>
              <a:gd name="connsiteY321" fmla="*/ 4286657 h 4938447"/>
              <a:gd name="connsiteX322" fmla="*/ 1170016 w 6008823"/>
              <a:gd name="connsiteY322" fmla="*/ 4321889 h 4938447"/>
              <a:gd name="connsiteX323" fmla="*/ 1217051 w 6008823"/>
              <a:gd name="connsiteY323" fmla="*/ 4286657 h 4938447"/>
              <a:gd name="connsiteX324" fmla="*/ 811368 w 6008823"/>
              <a:gd name="connsiteY324" fmla="*/ 4286657 h 4938447"/>
              <a:gd name="connsiteX325" fmla="*/ 823127 w 6008823"/>
              <a:gd name="connsiteY325" fmla="*/ 4292529 h 4938447"/>
              <a:gd name="connsiteX326" fmla="*/ 793729 w 6008823"/>
              <a:gd name="connsiteY326" fmla="*/ 4321889 h 4938447"/>
              <a:gd name="connsiteX327" fmla="*/ 811368 w 6008823"/>
              <a:gd name="connsiteY327" fmla="*/ 4286657 h 4938447"/>
              <a:gd name="connsiteX328" fmla="*/ 376287 w 6008823"/>
              <a:gd name="connsiteY328" fmla="*/ 4282987 h 4938447"/>
              <a:gd name="connsiteX329" fmla="*/ 378517 w 6008823"/>
              <a:gd name="connsiteY329" fmla="*/ 4283401 h 4938447"/>
              <a:gd name="connsiteX330" fmla="*/ 364528 w 6008823"/>
              <a:gd name="connsiteY330" fmla="*/ 4286657 h 4938447"/>
              <a:gd name="connsiteX331" fmla="*/ 376287 w 6008823"/>
              <a:gd name="connsiteY331" fmla="*/ 4282987 h 4938447"/>
              <a:gd name="connsiteX332" fmla="*/ 482117 w 6008823"/>
              <a:gd name="connsiteY332" fmla="*/ 4280785 h 4938447"/>
              <a:gd name="connsiteX333" fmla="*/ 458599 w 6008823"/>
              <a:gd name="connsiteY333" fmla="*/ 4298401 h 4938447"/>
              <a:gd name="connsiteX334" fmla="*/ 482117 w 6008823"/>
              <a:gd name="connsiteY334" fmla="*/ 4292529 h 4938447"/>
              <a:gd name="connsiteX335" fmla="*/ 458599 w 6008823"/>
              <a:gd name="connsiteY335" fmla="*/ 4316017 h 4938447"/>
              <a:gd name="connsiteX336" fmla="*/ 493876 w 6008823"/>
              <a:gd name="connsiteY336" fmla="*/ 4316017 h 4938447"/>
              <a:gd name="connsiteX337" fmla="*/ 487997 w 6008823"/>
              <a:gd name="connsiteY337" fmla="*/ 4333632 h 4938447"/>
              <a:gd name="connsiteX338" fmla="*/ 458599 w 6008823"/>
              <a:gd name="connsiteY338" fmla="*/ 4321889 h 4938447"/>
              <a:gd name="connsiteX339" fmla="*/ 458599 w 6008823"/>
              <a:gd name="connsiteY339" fmla="*/ 4327761 h 4938447"/>
              <a:gd name="connsiteX340" fmla="*/ 476238 w 6008823"/>
              <a:gd name="connsiteY340" fmla="*/ 4339504 h 4938447"/>
              <a:gd name="connsiteX341" fmla="*/ 417443 w 6008823"/>
              <a:gd name="connsiteY341" fmla="*/ 4345376 h 4938447"/>
              <a:gd name="connsiteX342" fmla="*/ 417443 w 6008823"/>
              <a:gd name="connsiteY342" fmla="*/ 4374736 h 4938447"/>
              <a:gd name="connsiteX343" fmla="*/ 411563 w 6008823"/>
              <a:gd name="connsiteY343" fmla="*/ 4368864 h 4938447"/>
              <a:gd name="connsiteX344" fmla="*/ 388045 w 6008823"/>
              <a:gd name="connsiteY344" fmla="*/ 4362992 h 4938447"/>
              <a:gd name="connsiteX345" fmla="*/ 370407 w 6008823"/>
              <a:gd name="connsiteY345" fmla="*/ 4333632 h 4938447"/>
              <a:gd name="connsiteX346" fmla="*/ 370407 w 6008823"/>
              <a:gd name="connsiteY346" fmla="*/ 4304273 h 4938447"/>
              <a:gd name="connsiteX347" fmla="*/ 393925 w 6008823"/>
              <a:gd name="connsiteY347" fmla="*/ 4310145 h 4938447"/>
              <a:gd name="connsiteX348" fmla="*/ 388045 w 6008823"/>
              <a:gd name="connsiteY348" fmla="*/ 4292529 h 4938447"/>
              <a:gd name="connsiteX349" fmla="*/ 382717 w 6008823"/>
              <a:gd name="connsiteY349" fmla="*/ 4284180 h 4938447"/>
              <a:gd name="connsiteX350" fmla="*/ 378517 w 6008823"/>
              <a:gd name="connsiteY350" fmla="*/ 4283401 h 4938447"/>
              <a:gd name="connsiteX351" fmla="*/ 386208 w 6008823"/>
              <a:gd name="connsiteY351" fmla="*/ 4281610 h 4938447"/>
              <a:gd name="connsiteX352" fmla="*/ 482117 w 6008823"/>
              <a:gd name="connsiteY352" fmla="*/ 4280785 h 4938447"/>
              <a:gd name="connsiteX353" fmla="*/ 2334887 w 6008823"/>
              <a:gd name="connsiteY353" fmla="*/ 4278583 h 4938447"/>
              <a:gd name="connsiteX354" fmla="*/ 2345910 w 6008823"/>
              <a:gd name="connsiteY354" fmla="*/ 4292529 h 4938447"/>
              <a:gd name="connsiteX355" fmla="*/ 2334152 w 6008823"/>
              <a:gd name="connsiteY355" fmla="*/ 4286657 h 4938447"/>
              <a:gd name="connsiteX356" fmla="*/ 2334152 w 6008823"/>
              <a:gd name="connsiteY356" fmla="*/ 4292529 h 4938447"/>
              <a:gd name="connsiteX357" fmla="*/ 2328272 w 6008823"/>
              <a:gd name="connsiteY357" fmla="*/ 4286657 h 4938447"/>
              <a:gd name="connsiteX358" fmla="*/ 2334887 w 6008823"/>
              <a:gd name="connsiteY358" fmla="*/ 4278583 h 4938447"/>
              <a:gd name="connsiteX359" fmla="*/ 576189 w 6008823"/>
              <a:gd name="connsiteY359" fmla="*/ 4269041 h 4938447"/>
              <a:gd name="connsiteX360" fmla="*/ 587948 w 6008823"/>
              <a:gd name="connsiteY360" fmla="*/ 4286657 h 4938447"/>
              <a:gd name="connsiteX361" fmla="*/ 499755 w 6008823"/>
              <a:gd name="connsiteY361" fmla="*/ 4316017 h 4938447"/>
              <a:gd name="connsiteX362" fmla="*/ 499755 w 6008823"/>
              <a:gd name="connsiteY362" fmla="*/ 4292529 h 4938447"/>
              <a:gd name="connsiteX363" fmla="*/ 511514 w 6008823"/>
              <a:gd name="connsiteY363" fmla="*/ 4310145 h 4938447"/>
              <a:gd name="connsiteX364" fmla="*/ 511514 w 6008823"/>
              <a:gd name="connsiteY364" fmla="*/ 4280785 h 4938447"/>
              <a:gd name="connsiteX365" fmla="*/ 576189 w 6008823"/>
              <a:gd name="connsiteY365" fmla="*/ 4269041 h 4938447"/>
              <a:gd name="connsiteX366" fmla="*/ 2387067 w 6008823"/>
              <a:gd name="connsiteY366" fmla="*/ 4263169 h 4938447"/>
              <a:gd name="connsiteX367" fmla="*/ 2392947 w 6008823"/>
              <a:gd name="connsiteY367" fmla="*/ 4269041 h 4938447"/>
              <a:gd name="connsiteX368" fmla="*/ 2398826 w 6008823"/>
              <a:gd name="connsiteY368" fmla="*/ 4274913 h 4938447"/>
              <a:gd name="connsiteX369" fmla="*/ 2387067 w 6008823"/>
              <a:gd name="connsiteY369" fmla="*/ 4286657 h 4938447"/>
              <a:gd name="connsiteX370" fmla="*/ 2375308 w 6008823"/>
              <a:gd name="connsiteY370" fmla="*/ 4269041 h 4938447"/>
              <a:gd name="connsiteX371" fmla="*/ 2387067 w 6008823"/>
              <a:gd name="connsiteY371" fmla="*/ 4263169 h 4938447"/>
              <a:gd name="connsiteX372" fmla="*/ 1887312 w 6008823"/>
              <a:gd name="connsiteY372" fmla="*/ 4263169 h 4938447"/>
              <a:gd name="connsiteX373" fmla="*/ 1869673 w 6008823"/>
              <a:gd name="connsiteY373" fmla="*/ 4269041 h 4938447"/>
              <a:gd name="connsiteX374" fmla="*/ 1887312 w 6008823"/>
              <a:gd name="connsiteY374" fmla="*/ 4263169 h 4938447"/>
              <a:gd name="connsiteX375" fmla="*/ 399804 w 6008823"/>
              <a:gd name="connsiteY375" fmla="*/ 4257297 h 4938447"/>
              <a:gd name="connsiteX376" fmla="*/ 423322 w 6008823"/>
              <a:gd name="connsiteY376" fmla="*/ 4269041 h 4938447"/>
              <a:gd name="connsiteX377" fmla="*/ 399804 w 6008823"/>
              <a:gd name="connsiteY377" fmla="*/ 4257297 h 4938447"/>
              <a:gd name="connsiteX378" fmla="*/ 2292995 w 6008823"/>
              <a:gd name="connsiteY378" fmla="*/ 4251425 h 4938447"/>
              <a:gd name="connsiteX379" fmla="*/ 2304754 w 6008823"/>
              <a:gd name="connsiteY379" fmla="*/ 4257297 h 4938447"/>
              <a:gd name="connsiteX380" fmla="*/ 2298875 w 6008823"/>
              <a:gd name="connsiteY380" fmla="*/ 4269041 h 4938447"/>
              <a:gd name="connsiteX381" fmla="*/ 2281237 w 6008823"/>
              <a:gd name="connsiteY381" fmla="*/ 4263169 h 4938447"/>
              <a:gd name="connsiteX382" fmla="*/ 2292995 w 6008823"/>
              <a:gd name="connsiteY382" fmla="*/ 4251425 h 4938447"/>
              <a:gd name="connsiteX383" fmla="*/ 323371 w 6008823"/>
              <a:gd name="connsiteY383" fmla="*/ 4251425 h 4938447"/>
              <a:gd name="connsiteX384" fmla="*/ 335130 w 6008823"/>
              <a:gd name="connsiteY384" fmla="*/ 4269041 h 4938447"/>
              <a:gd name="connsiteX385" fmla="*/ 311612 w 6008823"/>
              <a:gd name="connsiteY385" fmla="*/ 4269041 h 4938447"/>
              <a:gd name="connsiteX386" fmla="*/ 323371 w 6008823"/>
              <a:gd name="connsiteY386" fmla="*/ 4251425 h 4938447"/>
              <a:gd name="connsiteX387" fmla="*/ 864283 w 6008823"/>
              <a:gd name="connsiteY387" fmla="*/ 4245553 h 4938447"/>
              <a:gd name="connsiteX388" fmla="*/ 834886 w 6008823"/>
              <a:gd name="connsiteY388" fmla="*/ 4269041 h 4938447"/>
              <a:gd name="connsiteX389" fmla="*/ 864283 w 6008823"/>
              <a:gd name="connsiteY389" fmla="*/ 4245553 h 4938447"/>
              <a:gd name="connsiteX390" fmla="*/ 1652133 w 6008823"/>
              <a:gd name="connsiteY390" fmla="*/ 4239681 h 4938447"/>
              <a:gd name="connsiteX391" fmla="*/ 1605097 w 6008823"/>
              <a:gd name="connsiteY391" fmla="*/ 4292529 h 4938447"/>
              <a:gd name="connsiteX392" fmla="*/ 1628615 w 6008823"/>
              <a:gd name="connsiteY392" fmla="*/ 4298401 h 4938447"/>
              <a:gd name="connsiteX393" fmla="*/ 1669771 w 6008823"/>
              <a:gd name="connsiteY393" fmla="*/ 4251425 h 4938447"/>
              <a:gd name="connsiteX394" fmla="*/ 1687409 w 6008823"/>
              <a:gd name="connsiteY394" fmla="*/ 4245553 h 4938447"/>
              <a:gd name="connsiteX395" fmla="*/ 1652133 w 6008823"/>
              <a:gd name="connsiteY395" fmla="*/ 4239681 h 4938447"/>
              <a:gd name="connsiteX396" fmla="*/ 1208600 w 6008823"/>
              <a:gd name="connsiteY396" fmla="*/ 4236103 h 4938447"/>
              <a:gd name="connsiteX397" fmla="*/ 1211172 w 6008823"/>
              <a:gd name="connsiteY397" fmla="*/ 4239681 h 4938447"/>
              <a:gd name="connsiteX398" fmla="*/ 1205292 w 6008823"/>
              <a:gd name="connsiteY398" fmla="*/ 4274913 h 4938447"/>
              <a:gd name="connsiteX399" fmla="*/ 1208600 w 6008823"/>
              <a:gd name="connsiteY399" fmla="*/ 4236103 h 4938447"/>
              <a:gd name="connsiteX400" fmla="*/ 1137679 w 6008823"/>
              <a:gd name="connsiteY400" fmla="*/ 4236011 h 4938447"/>
              <a:gd name="connsiteX401" fmla="*/ 1158257 w 6008823"/>
              <a:gd name="connsiteY401" fmla="*/ 4239681 h 4938447"/>
              <a:gd name="connsiteX402" fmla="*/ 1140618 w 6008823"/>
              <a:gd name="connsiteY402" fmla="*/ 4257297 h 4938447"/>
              <a:gd name="connsiteX403" fmla="*/ 1134739 w 6008823"/>
              <a:gd name="connsiteY403" fmla="*/ 4245553 h 4938447"/>
              <a:gd name="connsiteX404" fmla="*/ 1137679 w 6008823"/>
              <a:gd name="connsiteY404" fmla="*/ 4236011 h 4938447"/>
              <a:gd name="connsiteX405" fmla="*/ 660706 w 6008823"/>
              <a:gd name="connsiteY405" fmla="*/ 4236011 h 4938447"/>
              <a:gd name="connsiteX406" fmla="*/ 676140 w 6008823"/>
              <a:gd name="connsiteY406" fmla="*/ 4251425 h 4938447"/>
              <a:gd name="connsiteX407" fmla="*/ 605586 w 6008823"/>
              <a:gd name="connsiteY407" fmla="*/ 4274913 h 4938447"/>
              <a:gd name="connsiteX408" fmla="*/ 640863 w 6008823"/>
              <a:gd name="connsiteY408" fmla="*/ 4239681 h 4938447"/>
              <a:gd name="connsiteX409" fmla="*/ 658501 w 6008823"/>
              <a:gd name="connsiteY409" fmla="*/ 4251425 h 4938447"/>
              <a:gd name="connsiteX410" fmla="*/ 660706 w 6008823"/>
              <a:gd name="connsiteY410" fmla="*/ 4236011 h 4938447"/>
              <a:gd name="connsiteX411" fmla="*/ 690838 w 6008823"/>
              <a:gd name="connsiteY411" fmla="*/ 4230873 h 4938447"/>
              <a:gd name="connsiteX412" fmla="*/ 711417 w 6008823"/>
              <a:gd name="connsiteY412" fmla="*/ 4239681 h 4938447"/>
              <a:gd name="connsiteX413" fmla="*/ 670260 w 6008823"/>
              <a:gd name="connsiteY413" fmla="*/ 4239681 h 4938447"/>
              <a:gd name="connsiteX414" fmla="*/ 690838 w 6008823"/>
              <a:gd name="connsiteY414" fmla="*/ 4230873 h 4938447"/>
              <a:gd name="connsiteX415" fmla="*/ 799609 w 6008823"/>
              <a:gd name="connsiteY415" fmla="*/ 4227937 h 4938447"/>
              <a:gd name="connsiteX416" fmla="*/ 823127 w 6008823"/>
              <a:gd name="connsiteY416" fmla="*/ 4245553 h 4938447"/>
              <a:gd name="connsiteX417" fmla="*/ 793729 w 6008823"/>
              <a:gd name="connsiteY417" fmla="*/ 4257297 h 4938447"/>
              <a:gd name="connsiteX418" fmla="*/ 799609 w 6008823"/>
              <a:gd name="connsiteY418" fmla="*/ 4227937 h 4938447"/>
              <a:gd name="connsiteX419" fmla="*/ 728779 w 6008823"/>
              <a:gd name="connsiteY419" fmla="*/ 4226377 h 4938447"/>
              <a:gd name="connsiteX420" fmla="*/ 734934 w 6008823"/>
              <a:gd name="connsiteY420" fmla="*/ 4233809 h 4938447"/>
              <a:gd name="connsiteX421" fmla="*/ 711417 w 6008823"/>
              <a:gd name="connsiteY421" fmla="*/ 4233809 h 4938447"/>
              <a:gd name="connsiteX422" fmla="*/ 728779 w 6008823"/>
              <a:gd name="connsiteY422" fmla="*/ 4226377 h 4938447"/>
              <a:gd name="connsiteX423" fmla="*/ 1652133 w 6008823"/>
              <a:gd name="connsiteY423" fmla="*/ 4222065 h 4938447"/>
              <a:gd name="connsiteX424" fmla="*/ 1634494 w 6008823"/>
              <a:gd name="connsiteY424" fmla="*/ 4245553 h 4938447"/>
              <a:gd name="connsiteX425" fmla="*/ 1652133 w 6008823"/>
              <a:gd name="connsiteY425" fmla="*/ 4222065 h 4938447"/>
              <a:gd name="connsiteX426" fmla="*/ 440961 w 6008823"/>
              <a:gd name="connsiteY426" fmla="*/ 4216193 h 4938447"/>
              <a:gd name="connsiteX427" fmla="*/ 440961 w 6008823"/>
              <a:gd name="connsiteY427" fmla="*/ 4233809 h 4938447"/>
              <a:gd name="connsiteX428" fmla="*/ 411563 w 6008823"/>
              <a:gd name="connsiteY428" fmla="*/ 4251425 h 4938447"/>
              <a:gd name="connsiteX429" fmla="*/ 440961 w 6008823"/>
              <a:gd name="connsiteY429" fmla="*/ 4216193 h 4938447"/>
              <a:gd name="connsiteX430" fmla="*/ 374174 w 6008823"/>
              <a:gd name="connsiteY430" fmla="*/ 4215551 h 4938447"/>
              <a:gd name="connsiteX431" fmla="*/ 399804 w 6008823"/>
              <a:gd name="connsiteY431" fmla="*/ 4227937 h 4938447"/>
              <a:gd name="connsiteX432" fmla="*/ 399804 w 6008823"/>
              <a:gd name="connsiteY432" fmla="*/ 4245553 h 4938447"/>
              <a:gd name="connsiteX433" fmla="*/ 370407 w 6008823"/>
              <a:gd name="connsiteY433" fmla="*/ 4222065 h 4938447"/>
              <a:gd name="connsiteX434" fmla="*/ 374174 w 6008823"/>
              <a:gd name="connsiteY434" fmla="*/ 4215551 h 4938447"/>
              <a:gd name="connsiteX435" fmla="*/ 1786258 w 6008823"/>
              <a:gd name="connsiteY435" fmla="*/ 4206284 h 4938447"/>
              <a:gd name="connsiteX436" fmla="*/ 1769722 w 6008823"/>
              <a:gd name="connsiteY436" fmla="*/ 4216193 h 4938447"/>
              <a:gd name="connsiteX437" fmla="*/ 1786258 w 6008823"/>
              <a:gd name="connsiteY437" fmla="*/ 4206284 h 4938447"/>
              <a:gd name="connsiteX438" fmla="*/ 1110027 w 6008823"/>
              <a:gd name="connsiteY438" fmla="*/ 4201329 h 4938447"/>
              <a:gd name="connsiteX439" fmla="*/ 1117100 w 6008823"/>
              <a:gd name="connsiteY439" fmla="*/ 4204449 h 4938447"/>
              <a:gd name="connsiteX440" fmla="*/ 1087703 w 6008823"/>
              <a:gd name="connsiteY440" fmla="*/ 4216193 h 4938447"/>
              <a:gd name="connsiteX441" fmla="*/ 1110027 w 6008823"/>
              <a:gd name="connsiteY441" fmla="*/ 4201329 h 4938447"/>
              <a:gd name="connsiteX442" fmla="*/ 1852035 w 6008823"/>
              <a:gd name="connsiteY442" fmla="*/ 4198577 h 4938447"/>
              <a:gd name="connsiteX443" fmla="*/ 1840276 w 6008823"/>
              <a:gd name="connsiteY443" fmla="*/ 4222065 h 4938447"/>
              <a:gd name="connsiteX444" fmla="*/ 1852035 w 6008823"/>
              <a:gd name="connsiteY444" fmla="*/ 4198577 h 4938447"/>
              <a:gd name="connsiteX445" fmla="*/ 934837 w 6008823"/>
              <a:gd name="connsiteY445" fmla="*/ 4198577 h 4938447"/>
              <a:gd name="connsiteX446" fmla="*/ 928957 w 6008823"/>
              <a:gd name="connsiteY446" fmla="*/ 4233809 h 4938447"/>
              <a:gd name="connsiteX447" fmla="*/ 928957 w 6008823"/>
              <a:gd name="connsiteY447" fmla="*/ 4210321 h 4938447"/>
              <a:gd name="connsiteX448" fmla="*/ 934837 w 6008823"/>
              <a:gd name="connsiteY448" fmla="*/ 4198577 h 4938447"/>
              <a:gd name="connsiteX449" fmla="*/ 846645 w 6008823"/>
              <a:gd name="connsiteY449" fmla="*/ 4198577 h 4938447"/>
              <a:gd name="connsiteX450" fmla="*/ 858403 w 6008823"/>
              <a:gd name="connsiteY450" fmla="*/ 4216193 h 4938447"/>
              <a:gd name="connsiteX451" fmla="*/ 846645 w 6008823"/>
              <a:gd name="connsiteY451" fmla="*/ 4210321 h 4938447"/>
              <a:gd name="connsiteX452" fmla="*/ 823127 w 6008823"/>
              <a:gd name="connsiteY452" fmla="*/ 4233809 h 4938447"/>
              <a:gd name="connsiteX453" fmla="*/ 817247 w 6008823"/>
              <a:gd name="connsiteY453" fmla="*/ 4210321 h 4938447"/>
              <a:gd name="connsiteX454" fmla="*/ 823127 w 6008823"/>
              <a:gd name="connsiteY454" fmla="*/ 4210321 h 4938447"/>
              <a:gd name="connsiteX455" fmla="*/ 829006 w 6008823"/>
              <a:gd name="connsiteY455" fmla="*/ 4210321 h 4938447"/>
              <a:gd name="connsiteX456" fmla="*/ 834886 w 6008823"/>
              <a:gd name="connsiteY456" fmla="*/ 4222065 h 4938447"/>
              <a:gd name="connsiteX457" fmla="*/ 846645 w 6008823"/>
              <a:gd name="connsiteY457" fmla="*/ 4198577 h 4938447"/>
              <a:gd name="connsiteX458" fmla="*/ 2439982 w 6008823"/>
              <a:gd name="connsiteY458" fmla="*/ 4192705 h 4938447"/>
              <a:gd name="connsiteX459" fmla="*/ 2416464 w 6008823"/>
              <a:gd name="connsiteY459" fmla="*/ 4227937 h 4938447"/>
              <a:gd name="connsiteX460" fmla="*/ 2357669 w 6008823"/>
              <a:gd name="connsiteY460" fmla="*/ 4227937 h 4938447"/>
              <a:gd name="connsiteX461" fmla="*/ 2439982 w 6008823"/>
              <a:gd name="connsiteY461" fmla="*/ 4192705 h 4938447"/>
              <a:gd name="connsiteX462" fmla="*/ 2483882 w 6008823"/>
              <a:gd name="connsiteY462" fmla="*/ 4186833 h 4938447"/>
              <a:gd name="connsiteX463" fmla="*/ 2487018 w 6008823"/>
              <a:gd name="connsiteY463" fmla="*/ 4186833 h 4938447"/>
              <a:gd name="connsiteX464" fmla="*/ 2487018 w 6008823"/>
              <a:gd name="connsiteY464" fmla="*/ 4192705 h 4938447"/>
              <a:gd name="connsiteX465" fmla="*/ 2481139 w 6008823"/>
              <a:gd name="connsiteY465" fmla="*/ 4186833 h 4938447"/>
              <a:gd name="connsiteX466" fmla="*/ 2482902 w 6008823"/>
              <a:gd name="connsiteY466" fmla="*/ 4186833 h 4938447"/>
              <a:gd name="connsiteX467" fmla="*/ 2481874 w 6008823"/>
              <a:gd name="connsiteY467" fmla="*/ 4188301 h 4938447"/>
              <a:gd name="connsiteX468" fmla="*/ 2481139 w 6008823"/>
              <a:gd name="connsiteY468" fmla="*/ 4186833 h 4938447"/>
              <a:gd name="connsiteX469" fmla="*/ 2483459 w 6008823"/>
              <a:gd name="connsiteY469" fmla="*/ 4186039 h 4938447"/>
              <a:gd name="connsiteX470" fmla="*/ 2483882 w 6008823"/>
              <a:gd name="connsiteY470" fmla="*/ 4186833 h 4938447"/>
              <a:gd name="connsiteX471" fmla="*/ 2482902 w 6008823"/>
              <a:gd name="connsiteY471" fmla="*/ 4186833 h 4938447"/>
              <a:gd name="connsiteX472" fmla="*/ 1689339 w 6008823"/>
              <a:gd name="connsiteY472" fmla="*/ 4184447 h 4938447"/>
              <a:gd name="connsiteX473" fmla="*/ 1687409 w 6008823"/>
              <a:gd name="connsiteY473" fmla="*/ 4186833 h 4938447"/>
              <a:gd name="connsiteX474" fmla="*/ 1687409 w 6008823"/>
              <a:gd name="connsiteY474" fmla="*/ 4198577 h 4938447"/>
              <a:gd name="connsiteX475" fmla="*/ 1681530 w 6008823"/>
              <a:gd name="connsiteY475" fmla="*/ 4210321 h 4938447"/>
              <a:gd name="connsiteX476" fmla="*/ 1705048 w 6008823"/>
              <a:gd name="connsiteY476" fmla="*/ 4198577 h 4938447"/>
              <a:gd name="connsiteX477" fmla="*/ 1705048 w 6008823"/>
              <a:gd name="connsiteY477" fmla="*/ 4192705 h 4938447"/>
              <a:gd name="connsiteX478" fmla="*/ 1689339 w 6008823"/>
              <a:gd name="connsiteY478" fmla="*/ 4184447 h 4938447"/>
              <a:gd name="connsiteX479" fmla="*/ 3574721 w 6008823"/>
              <a:gd name="connsiteY479" fmla="*/ 4180961 h 4938447"/>
              <a:gd name="connsiteX480" fmla="*/ 3580600 w 6008823"/>
              <a:gd name="connsiteY480" fmla="*/ 4198577 h 4938447"/>
              <a:gd name="connsiteX481" fmla="*/ 3539444 w 6008823"/>
              <a:gd name="connsiteY481" fmla="*/ 4204449 h 4938447"/>
              <a:gd name="connsiteX482" fmla="*/ 3574721 w 6008823"/>
              <a:gd name="connsiteY482" fmla="*/ 4180961 h 4938447"/>
              <a:gd name="connsiteX483" fmla="*/ 2466440 w 6008823"/>
              <a:gd name="connsiteY483" fmla="*/ 4178759 h 4938447"/>
              <a:gd name="connsiteX484" fmla="*/ 2475259 w 6008823"/>
              <a:gd name="connsiteY484" fmla="*/ 4180961 h 4938447"/>
              <a:gd name="connsiteX485" fmla="*/ 2457621 w 6008823"/>
              <a:gd name="connsiteY485" fmla="*/ 4180961 h 4938447"/>
              <a:gd name="connsiteX486" fmla="*/ 2466440 w 6008823"/>
              <a:gd name="connsiteY486" fmla="*/ 4178759 h 4938447"/>
              <a:gd name="connsiteX487" fmla="*/ 2484813 w 6008823"/>
              <a:gd name="connsiteY487" fmla="*/ 4172887 h 4938447"/>
              <a:gd name="connsiteX488" fmla="*/ 2481139 w 6008823"/>
              <a:gd name="connsiteY488" fmla="*/ 4175089 h 4938447"/>
              <a:gd name="connsiteX489" fmla="*/ 2492897 w 6008823"/>
              <a:gd name="connsiteY489" fmla="*/ 4175089 h 4938447"/>
              <a:gd name="connsiteX490" fmla="*/ 2487018 w 6008823"/>
              <a:gd name="connsiteY490" fmla="*/ 4186833 h 4938447"/>
              <a:gd name="connsiteX491" fmla="*/ 2487018 w 6008823"/>
              <a:gd name="connsiteY491" fmla="*/ 4180961 h 4938447"/>
              <a:gd name="connsiteX492" fmla="*/ 2483459 w 6008823"/>
              <a:gd name="connsiteY492" fmla="*/ 4186039 h 4938447"/>
              <a:gd name="connsiteX493" fmla="*/ 2481139 w 6008823"/>
              <a:gd name="connsiteY493" fmla="*/ 4181695 h 4938447"/>
              <a:gd name="connsiteX494" fmla="*/ 2475259 w 6008823"/>
              <a:gd name="connsiteY494" fmla="*/ 4175089 h 4938447"/>
              <a:gd name="connsiteX495" fmla="*/ 2484813 w 6008823"/>
              <a:gd name="connsiteY495" fmla="*/ 4172887 h 4938447"/>
              <a:gd name="connsiteX496" fmla="*/ 834886 w 6008823"/>
              <a:gd name="connsiteY496" fmla="*/ 4169217 h 4938447"/>
              <a:gd name="connsiteX497" fmla="*/ 793729 w 6008823"/>
              <a:gd name="connsiteY497" fmla="*/ 4192705 h 4938447"/>
              <a:gd name="connsiteX498" fmla="*/ 834886 w 6008823"/>
              <a:gd name="connsiteY498" fmla="*/ 4169217 h 4938447"/>
              <a:gd name="connsiteX499" fmla="*/ 2510536 w 6008823"/>
              <a:gd name="connsiteY499" fmla="*/ 4163345 h 4938447"/>
              <a:gd name="connsiteX500" fmla="*/ 2498777 w 6008823"/>
              <a:gd name="connsiteY500" fmla="*/ 4175089 h 4938447"/>
              <a:gd name="connsiteX501" fmla="*/ 2510536 w 6008823"/>
              <a:gd name="connsiteY501" fmla="*/ 4163345 h 4938447"/>
              <a:gd name="connsiteX502" fmla="*/ 2451693 w 6008823"/>
              <a:gd name="connsiteY502" fmla="*/ 4161845 h 4938447"/>
              <a:gd name="connsiteX503" fmla="*/ 2463500 w 6008823"/>
              <a:gd name="connsiteY503" fmla="*/ 4164079 h 4938447"/>
              <a:gd name="connsiteX504" fmla="*/ 2472690 w 6008823"/>
              <a:gd name="connsiteY504" fmla="*/ 4166652 h 4938447"/>
              <a:gd name="connsiteX505" fmla="*/ 2474524 w 6008823"/>
              <a:gd name="connsiteY505" fmla="*/ 4168483 h 4938447"/>
              <a:gd name="connsiteX506" fmla="*/ 2475259 w 6008823"/>
              <a:gd name="connsiteY506" fmla="*/ 4169217 h 4938447"/>
              <a:gd name="connsiteX507" fmla="*/ 2457621 w 6008823"/>
              <a:gd name="connsiteY507" fmla="*/ 4180961 h 4938447"/>
              <a:gd name="connsiteX508" fmla="*/ 2445862 w 6008823"/>
              <a:gd name="connsiteY508" fmla="*/ 4163345 h 4938447"/>
              <a:gd name="connsiteX509" fmla="*/ 2449772 w 6008823"/>
              <a:gd name="connsiteY509" fmla="*/ 4162238 h 4938447"/>
              <a:gd name="connsiteX510" fmla="*/ 2451741 w 6008823"/>
              <a:gd name="connsiteY510" fmla="*/ 4163345 h 4938447"/>
              <a:gd name="connsiteX511" fmla="*/ 848574 w 6008823"/>
              <a:gd name="connsiteY511" fmla="*/ 4159216 h 4938447"/>
              <a:gd name="connsiteX512" fmla="*/ 864283 w 6008823"/>
              <a:gd name="connsiteY512" fmla="*/ 4163345 h 4938447"/>
              <a:gd name="connsiteX513" fmla="*/ 893680 w 6008823"/>
              <a:gd name="connsiteY513" fmla="*/ 4175089 h 4938447"/>
              <a:gd name="connsiteX514" fmla="*/ 876042 w 6008823"/>
              <a:gd name="connsiteY514" fmla="*/ 4180961 h 4938447"/>
              <a:gd name="connsiteX515" fmla="*/ 881921 w 6008823"/>
              <a:gd name="connsiteY515" fmla="*/ 4210321 h 4938447"/>
              <a:gd name="connsiteX516" fmla="*/ 852524 w 6008823"/>
              <a:gd name="connsiteY516" fmla="*/ 4204449 h 4938447"/>
              <a:gd name="connsiteX517" fmla="*/ 870162 w 6008823"/>
              <a:gd name="connsiteY517" fmla="*/ 4186833 h 4938447"/>
              <a:gd name="connsiteX518" fmla="*/ 840765 w 6008823"/>
              <a:gd name="connsiteY518" fmla="*/ 4163345 h 4938447"/>
              <a:gd name="connsiteX519" fmla="*/ 848574 w 6008823"/>
              <a:gd name="connsiteY519" fmla="*/ 4159216 h 4938447"/>
              <a:gd name="connsiteX520" fmla="*/ 2469379 w 6008823"/>
              <a:gd name="connsiteY520" fmla="*/ 4153736 h 4938447"/>
              <a:gd name="connsiteX521" fmla="*/ 2471584 w 6008823"/>
              <a:gd name="connsiteY521" fmla="*/ 4154537 h 4938447"/>
              <a:gd name="connsiteX522" fmla="*/ 2475259 w 6008823"/>
              <a:gd name="connsiteY522" fmla="*/ 4157473 h 4938447"/>
              <a:gd name="connsiteX523" fmla="*/ 2481139 w 6008823"/>
              <a:gd name="connsiteY523" fmla="*/ 4169217 h 4938447"/>
              <a:gd name="connsiteX524" fmla="*/ 2475627 w 6008823"/>
              <a:gd name="connsiteY524" fmla="*/ 4167473 h 4938447"/>
              <a:gd name="connsiteX525" fmla="*/ 2472690 w 6008823"/>
              <a:gd name="connsiteY525" fmla="*/ 4166652 h 4938447"/>
              <a:gd name="connsiteX526" fmla="*/ 2469379 w 6008823"/>
              <a:gd name="connsiteY526" fmla="*/ 4163345 h 4938447"/>
              <a:gd name="connsiteX527" fmla="*/ 2469379 w 6008823"/>
              <a:gd name="connsiteY527" fmla="*/ 4157473 h 4938447"/>
              <a:gd name="connsiteX528" fmla="*/ 1469869 w 6008823"/>
              <a:gd name="connsiteY528" fmla="*/ 4151601 h 4938447"/>
              <a:gd name="connsiteX529" fmla="*/ 1452230 w 6008823"/>
              <a:gd name="connsiteY529" fmla="*/ 4157473 h 4938447"/>
              <a:gd name="connsiteX530" fmla="*/ 1452230 w 6008823"/>
              <a:gd name="connsiteY530" fmla="*/ 4175089 h 4938447"/>
              <a:gd name="connsiteX531" fmla="*/ 1469869 w 6008823"/>
              <a:gd name="connsiteY531" fmla="*/ 4151601 h 4938447"/>
              <a:gd name="connsiteX532" fmla="*/ 1662973 w 6008823"/>
              <a:gd name="connsiteY532" fmla="*/ 4148665 h 4938447"/>
              <a:gd name="connsiteX533" fmla="*/ 1658012 w 6008823"/>
              <a:gd name="connsiteY533" fmla="*/ 4151601 h 4938447"/>
              <a:gd name="connsiteX534" fmla="*/ 1663891 w 6008823"/>
              <a:gd name="connsiteY534" fmla="*/ 4155271 h 4938447"/>
              <a:gd name="connsiteX535" fmla="*/ 1666816 w 6008823"/>
              <a:gd name="connsiteY535" fmla="*/ 4159287 h 4938447"/>
              <a:gd name="connsiteX536" fmla="*/ 1666587 w 6008823"/>
              <a:gd name="connsiteY536" fmla="*/ 4164481 h 4938447"/>
              <a:gd name="connsiteX537" fmla="*/ 1659482 w 6008823"/>
              <a:gd name="connsiteY537" fmla="*/ 4167015 h 4938447"/>
              <a:gd name="connsiteX538" fmla="*/ 1658012 w 6008823"/>
              <a:gd name="connsiteY538" fmla="*/ 4175089 h 4938447"/>
              <a:gd name="connsiteX539" fmla="*/ 1666280 w 6008823"/>
              <a:gd name="connsiteY539" fmla="*/ 4171419 h 4938447"/>
              <a:gd name="connsiteX540" fmla="*/ 1666587 w 6008823"/>
              <a:gd name="connsiteY540" fmla="*/ 4164481 h 4938447"/>
              <a:gd name="connsiteX541" fmla="*/ 1669771 w 6008823"/>
              <a:gd name="connsiteY541" fmla="*/ 4163345 h 4938447"/>
              <a:gd name="connsiteX542" fmla="*/ 1666816 w 6008823"/>
              <a:gd name="connsiteY542" fmla="*/ 4159287 h 4938447"/>
              <a:gd name="connsiteX543" fmla="*/ 1666831 w 6008823"/>
              <a:gd name="connsiteY543" fmla="*/ 4158941 h 4938447"/>
              <a:gd name="connsiteX544" fmla="*/ 1662973 w 6008823"/>
              <a:gd name="connsiteY544" fmla="*/ 4148665 h 4938447"/>
              <a:gd name="connsiteX545" fmla="*/ 1099462 w 6008823"/>
              <a:gd name="connsiteY545" fmla="*/ 4145729 h 4938447"/>
              <a:gd name="connsiteX546" fmla="*/ 1046547 w 6008823"/>
              <a:gd name="connsiteY546" fmla="*/ 4175089 h 4938447"/>
              <a:gd name="connsiteX547" fmla="*/ 1058306 w 6008823"/>
              <a:gd name="connsiteY547" fmla="*/ 4157473 h 4938447"/>
              <a:gd name="connsiteX548" fmla="*/ 1058306 w 6008823"/>
              <a:gd name="connsiteY548" fmla="*/ 4169217 h 4938447"/>
              <a:gd name="connsiteX549" fmla="*/ 1099462 w 6008823"/>
              <a:gd name="connsiteY549" fmla="*/ 4145729 h 4938447"/>
              <a:gd name="connsiteX550" fmla="*/ 1626410 w 6008823"/>
              <a:gd name="connsiteY550" fmla="*/ 4139306 h 4938447"/>
              <a:gd name="connsiteX551" fmla="*/ 1622735 w 6008823"/>
              <a:gd name="connsiteY551" fmla="*/ 4145729 h 4938447"/>
              <a:gd name="connsiteX552" fmla="*/ 1628615 w 6008823"/>
              <a:gd name="connsiteY552" fmla="*/ 4157473 h 4938447"/>
              <a:gd name="connsiteX553" fmla="*/ 1622735 w 6008823"/>
              <a:gd name="connsiteY553" fmla="*/ 4163345 h 4938447"/>
              <a:gd name="connsiteX554" fmla="*/ 1646253 w 6008823"/>
              <a:gd name="connsiteY554" fmla="*/ 4157473 h 4938447"/>
              <a:gd name="connsiteX555" fmla="*/ 1626410 w 6008823"/>
              <a:gd name="connsiteY555" fmla="*/ 4139306 h 4938447"/>
              <a:gd name="connsiteX556" fmla="*/ 2581089 w 6008823"/>
              <a:gd name="connsiteY556" fmla="*/ 4128113 h 4938447"/>
              <a:gd name="connsiteX557" fmla="*/ 2575210 w 6008823"/>
              <a:gd name="connsiteY557" fmla="*/ 4157473 h 4938447"/>
              <a:gd name="connsiteX558" fmla="*/ 2534054 w 6008823"/>
              <a:gd name="connsiteY558" fmla="*/ 4151601 h 4938447"/>
              <a:gd name="connsiteX559" fmla="*/ 2581089 w 6008823"/>
              <a:gd name="connsiteY559" fmla="*/ 4128113 h 4938447"/>
              <a:gd name="connsiteX560" fmla="*/ 2628126 w 6008823"/>
              <a:gd name="connsiteY560" fmla="*/ 4110497 h 4938447"/>
              <a:gd name="connsiteX561" fmla="*/ 2645764 w 6008823"/>
              <a:gd name="connsiteY561" fmla="*/ 4122241 h 4938447"/>
              <a:gd name="connsiteX562" fmla="*/ 2634005 w 6008823"/>
              <a:gd name="connsiteY562" fmla="*/ 4122241 h 4938447"/>
              <a:gd name="connsiteX563" fmla="*/ 2616366 w 6008823"/>
              <a:gd name="connsiteY563" fmla="*/ 4139857 h 4938447"/>
              <a:gd name="connsiteX564" fmla="*/ 2604608 w 6008823"/>
              <a:gd name="connsiteY564" fmla="*/ 4128113 h 4938447"/>
              <a:gd name="connsiteX565" fmla="*/ 2604608 w 6008823"/>
              <a:gd name="connsiteY565" fmla="*/ 4133985 h 4938447"/>
              <a:gd name="connsiteX566" fmla="*/ 2586969 w 6008823"/>
              <a:gd name="connsiteY566" fmla="*/ 4128113 h 4938447"/>
              <a:gd name="connsiteX567" fmla="*/ 2598728 w 6008823"/>
              <a:gd name="connsiteY567" fmla="*/ 4116369 h 4938447"/>
              <a:gd name="connsiteX568" fmla="*/ 2616366 w 6008823"/>
              <a:gd name="connsiteY568" fmla="*/ 4128113 h 4938447"/>
              <a:gd name="connsiteX569" fmla="*/ 2628126 w 6008823"/>
              <a:gd name="connsiteY569" fmla="*/ 4110497 h 4938447"/>
              <a:gd name="connsiteX570" fmla="*/ 1158257 w 6008823"/>
              <a:gd name="connsiteY570" fmla="*/ 4104625 h 4938447"/>
              <a:gd name="connsiteX571" fmla="*/ 1122980 w 6008823"/>
              <a:gd name="connsiteY571" fmla="*/ 4128113 h 4938447"/>
              <a:gd name="connsiteX572" fmla="*/ 1134739 w 6008823"/>
              <a:gd name="connsiteY572" fmla="*/ 4110497 h 4938447"/>
              <a:gd name="connsiteX573" fmla="*/ 1134739 w 6008823"/>
              <a:gd name="connsiteY573" fmla="*/ 4122241 h 4938447"/>
              <a:gd name="connsiteX574" fmla="*/ 1158257 w 6008823"/>
              <a:gd name="connsiteY574" fmla="*/ 4104625 h 4938447"/>
              <a:gd name="connsiteX575" fmla="*/ 1781481 w 6008823"/>
              <a:gd name="connsiteY575" fmla="*/ 4098753 h 4938447"/>
              <a:gd name="connsiteX576" fmla="*/ 1757963 w 6008823"/>
              <a:gd name="connsiteY576" fmla="*/ 4145729 h 4938447"/>
              <a:gd name="connsiteX577" fmla="*/ 1781481 w 6008823"/>
              <a:gd name="connsiteY577" fmla="*/ 4098753 h 4938447"/>
              <a:gd name="connsiteX578" fmla="*/ 1916709 w 6008823"/>
              <a:gd name="connsiteY578" fmla="*/ 4092881 h 4938447"/>
              <a:gd name="connsiteX579" fmla="*/ 1881432 w 6008823"/>
              <a:gd name="connsiteY579" fmla="*/ 4151601 h 4938447"/>
              <a:gd name="connsiteX580" fmla="*/ 1922588 w 6008823"/>
              <a:gd name="connsiteY580" fmla="*/ 4133985 h 4938447"/>
              <a:gd name="connsiteX581" fmla="*/ 1916709 w 6008823"/>
              <a:gd name="connsiteY581" fmla="*/ 4092881 h 4938447"/>
              <a:gd name="connsiteX582" fmla="*/ 1416954 w 6008823"/>
              <a:gd name="connsiteY582" fmla="*/ 4087009 h 4938447"/>
              <a:gd name="connsiteX583" fmla="*/ 1393436 w 6008823"/>
              <a:gd name="connsiteY583" fmla="*/ 4110497 h 4938447"/>
              <a:gd name="connsiteX584" fmla="*/ 1411074 w 6008823"/>
              <a:gd name="connsiteY584" fmla="*/ 4145729 h 4938447"/>
              <a:gd name="connsiteX585" fmla="*/ 1452230 w 6008823"/>
              <a:gd name="connsiteY585" fmla="*/ 4139857 h 4938447"/>
              <a:gd name="connsiteX586" fmla="*/ 1416954 w 6008823"/>
              <a:gd name="connsiteY586" fmla="*/ 4087009 h 4938447"/>
              <a:gd name="connsiteX587" fmla="*/ 1927917 w 6008823"/>
              <a:gd name="connsiteY587" fmla="*/ 4083156 h 4938447"/>
              <a:gd name="connsiteX588" fmla="*/ 1922588 w 6008823"/>
              <a:gd name="connsiteY588" fmla="*/ 4087009 h 4938447"/>
              <a:gd name="connsiteX589" fmla="*/ 1934347 w 6008823"/>
              <a:gd name="connsiteY589" fmla="*/ 4104625 h 4938447"/>
              <a:gd name="connsiteX590" fmla="*/ 1946106 w 6008823"/>
              <a:gd name="connsiteY590" fmla="*/ 4104625 h 4938447"/>
              <a:gd name="connsiteX591" fmla="*/ 1927917 w 6008823"/>
              <a:gd name="connsiteY591" fmla="*/ 4083156 h 4938447"/>
              <a:gd name="connsiteX592" fmla="*/ 3833418 w 6008823"/>
              <a:gd name="connsiteY592" fmla="*/ 4069393 h 4938447"/>
              <a:gd name="connsiteX593" fmla="*/ 3833636 w 6008823"/>
              <a:gd name="connsiteY593" fmla="*/ 4075409 h 4938447"/>
              <a:gd name="connsiteX594" fmla="*/ 3833418 w 6008823"/>
              <a:gd name="connsiteY594" fmla="*/ 4075265 h 4938447"/>
              <a:gd name="connsiteX595" fmla="*/ 3833418 w 6008823"/>
              <a:gd name="connsiteY595" fmla="*/ 4069393 h 4938447"/>
              <a:gd name="connsiteX596" fmla="*/ 1040667 w 6008823"/>
              <a:gd name="connsiteY596" fmla="*/ 4069393 h 4938447"/>
              <a:gd name="connsiteX597" fmla="*/ 1023029 w 6008823"/>
              <a:gd name="connsiteY597" fmla="*/ 4092881 h 4938447"/>
              <a:gd name="connsiteX598" fmla="*/ 1040667 w 6008823"/>
              <a:gd name="connsiteY598" fmla="*/ 4069393 h 4938447"/>
              <a:gd name="connsiteX599" fmla="*/ 1646253 w 6008823"/>
              <a:gd name="connsiteY599" fmla="*/ 4063521 h 4938447"/>
              <a:gd name="connsiteX600" fmla="*/ 1634494 w 6008823"/>
              <a:gd name="connsiteY600" fmla="*/ 4092881 h 4938447"/>
              <a:gd name="connsiteX601" fmla="*/ 1646253 w 6008823"/>
              <a:gd name="connsiteY601" fmla="*/ 4063521 h 4938447"/>
              <a:gd name="connsiteX602" fmla="*/ 617901 w 6008823"/>
              <a:gd name="connsiteY602" fmla="*/ 4058841 h 4938447"/>
              <a:gd name="connsiteX603" fmla="*/ 621755 w 6008823"/>
              <a:gd name="connsiteY603" fmla="*/ 4067100 h 4938447"/>
              <a:gd name="connsiteX604" fmla="*/ 634983 w 6008823"/>
              <a:gd name="connsiteY604" fmla="*/ 4081137 h 4938447"/>
              <a:gd name="connsiteX605" fmla="*/ 623224 w 6008823"/>
              <a:gd name="connsiteY605" fmla="*/ 4087009 h 4938447"/>
              <a:gd name="connsiteX606" fmla="*/ 617345 w 6008823"/>
              <a:gd name="connsiteY606" fmla="*/ 4069393 h 4938447"/>
              <a:gd name="connsiteX607" fmla="*/ 2728076 w 6008823"/>
              <a:gd name="connsiteY607" fmla="*/ 4057649 h 4938447"/>
              <a:gd name="connsiteX608" fmla="*/ 2739836 w 6008823"/>
              <a:gd name="connsiteY608" fmla="*/ 4087009 h 4938447"/>
              <a:gd name="connsiteX609" fmla="*/ 2710438 w 6008823"/>
              <a:gd name="connsiteY609" fmla="*/ 4075265 h 4938447"/>
              <a:gd name="connsiteX610" fmla="*/ 2698679 w 6008823"/>
              <a:gd name="connsiteY610" fmla="*/ 4098753 h 4938447"/>
              <a:gd name="connsiteX611" fmla="*/ 2692800 w 6008823"/>
              <a:gd name="connsiteY611" fmla="*/ 4092881 h 4938447"/>
              <a:gd name="connsiteX612" fmla="*/ 2698679 w 6008823"/>
              <a:gd name="connsiteY612" fmla="*/ 4063521 h 4938447"/>
              <a:gd name="connsiteX613" fmla="*/ 2728076 w 6008823"/>
              <a:gd name="connsiteY613" fmla="*/ 4057649 h 4938447"/>
              <a:gd name="connsiteX614" fmla="*/ 1593338 w 6008823"/>
              <a:gd name="connsiteY614" fmla="*/ 4057649 h 4938447"/>
              <a:gd name="connsiteX615" fmla="*/ 1581579 w 6008823"/>
              <a:gd name="connsiteY615" fmla="*/ 4081137 h 4938447"/>
              <a:gd name="connsiteX616" fmla="*/ 1593338 w 6008823"/>
              <a:gd name="connsiteY616" fmla="*/ 4057649 h 4938447"/>
              <a:gd name="connsiteX617" fmla="*/ 617977 w 6008823"/>
              <a:gd name="connsiteY617" fmla="*/ 4057407 h 4938447"/>
              <a:gd name="connsiteX618" fmla="*/ 617901 w 6008823"/>
              <a:gd name="connsiteY618" fmla="*/ 4058841 h 4938447"/>
              <a:gd name="connsiteX619" fmla="*/ 617345 w 6008823"/>
              <a:gd name="connsiteY619" fmla="*/ 4057649 h 4938447"/>
              <a:gd name="connsiteX620" fmla="*/ 3909851 w 6008823"/>
              <a:gd name="connsiteY620" fmla="*/ 4045905 h 4938447"/>
              <a:gd name="connsiteX621" fmla="*/ 3845176 w 6008823"/>
              <a:gd name="connsiteY621" fmla="*/ 4104625 h 4938447"/>
              <a:gd name="connsiteX622" fmla="*/ 3839297 w 6008823"/>
              <a:gd name="connsiteY622" fmla="*/ 4092881 h 4938447"/>
              <a:gd name="connsiteX623" fmla="*/ 3798141 w 6008823"/>
              <a:gd name="connsiteY623" fmla="*/ 4098753 h 4938447"/>
              <a:gd name="connsiteX624" fmla="*/ 3809900 w 6008823"/>
              <a:gd name="connsiteY624" fmla="*/ 4087009 h 4938447"/>
              <a:gd name="connsiteX625" fmla="*/ 3833877 w 6008823"/>
              <a:gd name="connsiteY625" fmla="*/ 4082055 h 4938447"/>
              <a:gd name="connsiteX626" fmla="*/ 3833636 w 6008823"/>
              <a:gd name="connsiteY626" fmla="*/ 4075409 h 4938447"/>
              <a:gd name="connsiteX627" fmla="*/ 3843936 w 6008823"/>
              <a:gd name="connsiteY627" fmla="*/ 4082192 h 4938447"/>
              <a:gd name="connsiteX628" fmla="*/ 3909851 w 6008823"/>
              <a:gd name="connsiteY628" fmla="*/ 4045905 h 4938447"/>
              <a:gd name="connsiteX629" fmla="*/ 1516905 w 6008823"/>
              <a:gd name="connsiteY629" fmla="*/ 4045905 h 4938447"/>
              <a:gd name="connsiteX630" fmla="*/ 1516905 w 6008823"/>
              <a:gd name="connsiteY630" fmla="*/ 4069393 h 4938447"/>
              <a:gd name="connsiteX631" fmla="*/ 1516905 w 6008823"/>
              <a:gd name="connsiteY631" fmla="*/ 4063521 h 4938447"/>
              <a:gd name="connsiteX632" fmla="*/ 1516905 w 6008823"/>
              <a:gd name="connsiteY632" fmla="*/ 4045905 h 4938447"/>
              <a:gd name="connsiteX633" fmla="*/ 652622 w 6008823"/>
              <a:gd name="connsiteY633" fmla="*/ 4045905 h 4938447"/>
              <a:gd name="connsiteX634" fmla="*/ 652622 w 6008823"/>
              <a:gd name="connsiteY634" fmla="*/ 4063521 h 4938447"/>
              <a:gd name="connsiteX635" fmla="*/ 670260 w 6008823"/>
              <a:gd name="connsiteY635" fmla="*/ 4081137 h 4938447"/>
              <a:gd name="connsiteX636" fmla="*/ 652622 w 6008823"/>
              <a:gd name="connsiteY636" fmla="*/ 4045905 h 4938447"/>
              <a:gd name="connsiteX637" fmla="*/ 623224 w 6008823"/>
              <a:gd name="connsiteY637" fmla="*/ 4045905 h 4938447"/>
              <a:gd name="connsiteX638" fmla="*/ 626899 w 6008823"/>
              <a:gd name="connsiteY638" fmla="*/ 4053979 h 4938447"/>
              <a:gd name="connsiteX639" fmla="*/ 617977 w 6008823"/>
              <a:gd name="connsiteY639" fmla="*/ 4057407 h 4938447"/>
              <a:gd name="connsiteX640" fmla="*/ 618080 w 6008823"/>
              <a:gd name="connsiteY640" fmla="*/ 4055447 h 4938447"/>
              <a:gd name="connsiteX641" fmla="*/ 623224 w 6008823"/>
              <a:gd name="connsiteY641" fmla="*/ 4045905 h 4938447"/>
              <a:gd name="connsiteX642" fmla="*/ 3095819 w 6008823"/>
              <a:gd name="connsiteY642" fmla="*/ 4023610 h 4938447"/>
              <a:gd name="connsiteX643" fmla="*/ 3104363 w 6008823"/>
              <a:gd name="connsiteY643" fmla="*/ 4028289 h 4938447"/>
              <a:gd name="connsiteX644" fmla="*/ 3086725 w 6008823"/>
              <a:gd name="connsiteY644" fmla="*/ 4045905 h 4938447"/>
              <a:gd name="connsiteX645" fmla="*/ 3095819 w 6008823"/>
              <a:gd name="connsiteY645" fmla="*/ 4023610 h 4938447"/>
              <a:gd name="connsiteX646" fmla="*/ 1175895 w 6008823"/>
              <a:gd name="connsiteY646" fmla="*/ 4016545 h 4938447"/>
              <a:gd name="connsiteX647" fmla="*/ 1158257 w 6008823"/>
              <a:gd name="connsiteY647" fmla="*/ 4022417 h 4938447"/>
              <a:gd name="connsiteX648" fmla="*/ 1164136 w 6008823"/>
              <a:gd name="connsiteY648" fmla="*/ 4063521 h 4938447"/>
              <a:gd name="connsiteX649" fmla="*/ 1175895 w 6008823"/>
              <a:gd name="connsiteY649" fmla="*/ 4016545 h 4938447"/>
              <a:gd name="connsiteX650" fmla="*/ 152866 w 6008823"/>
              <a:gd name="connsiteY650" fmla="*/ 4016545 h 4938447"/>
              <a:gd name="connsiteX651" fmla="*/ 117590 w 6008823"/>
              <a:gd name="connsiteY651" fmla="*/ 4051777 h 4938447"/>
              <a:gd name="connsiteX652" fmla="*/ 111710 w 6008823"/>
              <a:gd name="connsiteY652" fmla="*/ 4034161 h 4938447"/>
              <a:gd name="connsiteX653" fmla="*/ 152866 w 6008823"/>
              <a:gd name="connsiteY653" fmla="*/ 4016545 h 4938447"/>
              <a:gd name="connsiteX654" fmla="*/ 4580111 w 6008823"/>
              <a:gd name="connsiteY654" fmla="*/ 4010673 h 4938447"/>
              <a:gd name="connsiteX655" fmla="*/ 4603629 w 6008823"/>
              <a:gd name="connsiteY655" fmla="*/ 4016545 h 4938447"/>
              <a:gd name="connsiteX656" fmla="*/ 4585990 w 6008823"/>
              <a:gd name="connsiteY656" fmla="*/ 4028289 h 4938447"/>
              <a:gd name="connsiteX657" fmla="*/ 4580111 w 6008823"/>
              <a:gd name="connsiteY657" fmla="*/ 4010673 h 4938447"/>
              <a:gd name="connsiteX658" fmla="*/ 1122980 w 6008823"/>
              <a:gd name="connsiteY658" fmla="*/ 3998929 h 4938447"/>
              <a:gd name="connsiteX659" fmla="*/ 1122980 w 6008823"/>
              <a:gd name="connsiteY659" fmla="*/ 4022417 h 4938447"/>
              <a:gd name="connsiteX660" fmla="*/ 1105341 w 6008823"/>
              <a:gd name="connsiteY660" fmla="*/ 4022417 h 4938447"/>
              <a:gd name="connsiteX661" fmla="*/ 1093582 w 6008823"/>
              <a:gd name="connsiteY661" fmla="*/ 4010673 h 4938447"/>
              <a:gd name="connsiteX662" fmla="*/ 1122980 w 6008823"/>
              <a:gd name="connsiteY662" fmla="*/ 3998929 h 4938447"/>
              <a:gd name="connsiteX663" fmla="*/ 4609508 w 6008823"/>
              <a:gd name="connsiteY663" fmla="*/ 3993057 h 4938447"/>
              <a:gd name="connsiteX664" fmla="*/ 4609508 w 6008823"/>
              <a:gd name="connsiteY664" fmla="*/ 4016545 h 4938447"/>
              <a:gd name="connsiteX665" fmla="*/ 4597749 w 6008823"/>
              <a:gd name="connsiteY665" fmla="*/ 3998929 h 4938447"/>
              <a:gd name="connsiteX666" fmla="*/ 4609508 w 6008823"/>
              <a:gd name="connsiteY666" fmla="*/ 3993057 h 4938447"/>
              <a:gd name="connsiteX667" fmla="*/ 2979424 w 6008823"/>
              <a:gd name="connsiteY667" fmla="*/ 3993057 h 4938447"/>
              <a:gd name="connsiteX668" fmla="*/ 2992653 w 6008823"/>
              <a:gd name="connsiteY668" fmla="*/ 3998929 h 4938447"/>
              <a:gd name="connsiteX669" fmla="*/ 2975015 w 6008823"/>
              <a:gd name="connsiteY669" fmla="*/ 4004801 h 4938447"/>
              <a:gd name="connsiteX670" fmla="*/ 2979424 w 6008823"/>
              <a:gd name="connsiteY670" fmla="*/ 3993057 h 4938447"/>
              <a:gd name="connsiteX671" fmla="*/ 758452 w 6008823"/>
              <a:gd name="connsiteY671" fmla="*/ 3993057 h 4938447"/>
              <a:gd name="connsiteX672" fmla="*/ 770211 w 6008823"/>
              <a:gd name="connsiteY672" fmla="*/ 4022417 h 4938447"/>
              <a:gd name="connsiteX673" fmla="*/ 758452 w 6008823"/>
              <a:gd name="connsiteY673" fmla="*/ 3993057 h 4938447"/>
              <a:gd name="connsiteX674" fmla="*/ 1269967 w 6008823"/>
              <a:gd name="connsiteY674" fmla="*/ 3987185 h 4938447"/>
              <a:gd name="connsiteX675" fmla="*/ 1228810 w 6008823"/>
              <a:gd name="connsiteY675" fmla="*/ 4010673 h 4938447"/>
              <a:gd name="connsiteX676" fmla="*/ 1269967 w 6008823"/>
              <a:gd name="connsiteY676" fmla="*/ 3987185 h 4938447"/>
              <a:gd name="connsiteX677" fmla="*/ 1528664 w 6008823"/>
              <a:gd name="connsiteY677" fmla="*/ 3981313 h 4938447"/>
              <a:gd name="connsiteX678" fmla="*/ 1552181 w 6008823"/>
              <a:gd name="connsiteY678" fmla="*/ 3998929 h 4938447"/>
              <a:gd name="connsiteX679" fmla="*/ 1516905 w 6008823"/>
              <a:gd name="connsiteY679" fmla="*/ 3998929 h 4938447"/>
              <a:gd name="connsiteX680" fmla="*/ 1528664 w 6008823"/>
              <a:gd name="connsiteY680" fmla="*/ 3981313 h 4938447"/>
              <a:gd name="connsiteX681" fmla="*/ 923078 w 6008823"/>
              <a:gd name="connsiteY681" fmla="*/ 3981313 h 4938447"/>
              <a:gd name="connsiteX682" fmla="*/ 934837 w 6008823"/>
              <a:gd name="connsiteY682" fmla="*/ 3998929 h 4938447"/>
              <a:gd name="connsiteX683" fmla="*/ 923078 w 6008823"/>
              <a:gd name="connsiteY683" fmla="*/ 3981313 h 4938447"/>
              <a:gd name="connsiteX684" fmla="*/ 1483098 w 6008823"/>
              <a:gd name="connsiteY684" fmla="*/ 3980579 h 4938447"/>
              <a:gd name="connsiteX685" fmla="*/ 1505146 w 6008823"/>
              <a:gd name="connsiteY685" fmla="*/ 3987185 h 4938447"/>
              <a:gd name="connsiteX686" fmla="*/ 1469869 w 6008823"/>
              <a:gd name="connsiteY686" fmla="*/ 3987185 h 4938447"/>
              <a:gd name="connsiteX687" fmla="*/ 1483098 w 6008823"/>
              <a:gd name="connsiteY687" fmla="*/ 3980579 h 4938447"/>
              <a:gd name="connsiteX688" fmla="*/ 1734445 w 6008823"/>
              <a:gd name="connsiteY688" fmla="*/ 3975441 h 4938447"/>
              <a:gd name="connsiteX689" fmla="*/ 1740325 w 6008823"/>
              <a:gd name="connsiteY689" fmla="*/ 3981313 h 4938447"/>
              <a:gd name="connsiteX690" fmla="*/ 1716807 w 6008823"/>
              <a:gd name="connsiteY690" fmla="*/ 3998929 h 4938447"/>
              <a:gd name="connsiteX691" fmla="*/ 1734445 w 6008823"/>
              <a:gd name="connsiteY691" fmla="*/ 3975441 h 4938447"/>
              <a:gd name="connsiteX692" fmla="*/ 852524 w 6008823"/>
              <a:gd name="connsiteY692" fmla="*/ 3975441 h 4938447"/>
              <a:gd name="connsiteX693" fmla="*/ 852524 w 6008823"/>
              <a:gd name="connsiteY693" fmla="*/ 3987185 h 4938447"/>
              <a:gd name="connsiteX694" fmla="*/ 858403 w 6008823"/>
              <a:gd name="connsiteY694" fmla="*/ 3993057 h 4938447"/>
              <a:gd name="connsiteX695" fmla="*/ 846645 w 6008823"/>
              <a:gd name="connsiteY695" fmla="*/ 3987185 h 4938447"/>
              <a:gd name="connsiteX696" fmla="*/ 840765 w 6008823"/>
              <a:gd name="connsiteY696" fmla="*/ 3993057 h 4938447"/>
              <a:gd name="connsiteX697" fmla="*/ 852524 w 6008823"/>
              <a:gd name="connsiteY697" fmla="*/ 3975441 h 4938447"/>
              <a:gd name="connsiteX698" fmla="*/ 1052426 w 6008823"/>
              <a:gd name="connsiteY698" fmla="*/ 3969569 h 4938447"/>
              <a:gd name="connsiteX699" fmla="*/ 1064185 w 6008823"/>
              <a:gd name="connsiteY699" fmla="*/ 4004801 h 4938447"/>
              <a:gd name="connsiteX700" fmla="*/ 1034788 w 6008823"/>
              <a:gd name="connsiteY700" fmla="*/ 3998929 h 4938447"/>
              <a:gd name="connsiteX701" fmla="*/ 1052426 w 6008823"/>
              <a:gd name="connsiteY701" fmla="*/ 3969569 h 4938447"/>
              <a:gd name="connsiteX702" fmla="*/ 1376532 w 6008823"/>
              <a:gd name="connsiteY702" fmla="*/ 3968101 h 4938447"/>
              <a:gd name="connsiteX703" fmla="*/ 1393436 w 6008823"/>
              <a:gd name="connsiteY703" fmla="*/ 3981313 h 4938447"/>
              <a:gd name="connsiteX704" fmla="*/ 1364038 w 6008823"/>
              <a:gd name="connsiteY704" fmla="*/ 3981313 h 4938447"/>
              <a:gd name="connsiteX705" fmla="*/ 1376532 w 6008823"/>
              <a:gd name="connsiteY705" fmla="*/ 3968101 h 4938447"/>
              <a:gd name="connsiteX706" fmla="*/ 824596 w 6008823"/>
              <a:gd name="connsiteY706" fmla="*/ 3951219 h 4938447"/>
              <a:gd name="connsiteX707" fmla="*/ 852524 w 6008823"/>
              <a:gd name="connsiteY707" fmla="*/ 3963697 h 4938447"/>
              <a:gd name="connsiteX708" fmla="*/ 823127 w 6008823"/>
              <a:gd name="connsiteY708" fmla="*/ 3957825 h 4938447"/>
              <a:gd name="connsiteX709" fmla="*/ 823127 w 6008823"/>
              <a:gd name="connsiteY709" fmla="*/ 3969569 h 4938447"/>
              <a:gd name="connsiteX710" fmla="*/ 846645 w 6008823"/>
              <a:gd name="connsiteY710" fmla="*/ 3975441 h 4938447"/>
              <a:gd name="connsiteX711" fmla="*/ 805488 w 6008823"/>
              <a:gd name="connsiteY711" fmla="*/ 3969569 h 4938447"/>
              <a:gd name="connsiteX712" fmla="*/ 824596 w 6008823"/>
              <a:gd name="connsiteY712" fmla="*/ 3951219 h 4938447"/>
              <a:gd name="connsiteX713" fmla="*/ 1295781 w 6008823"/>
              <a:gd name="connsiteY713" fmla="*/ 3947274 h 4938447"/>
              <a:gd name="connsiteX714" fmla="*/ 1281726 w 6008823"/>
              <a:gd name="connsiteY714" fmla="*/ 3969569 h 4938447"/>
              <a:gd name="connsiteX715" fmla="*/ 1305244 w 6008823"/>
              <a:gd name="connsiteY715" fmla="*/ 3957825 h 4938447"/>
              <a:gd name="connsiteX716" fmla="*/ 1295781 w 6008823"/>
              <a:gd name="connsiteY716" fmla="*/ 3947274 h 4938447"/>
              <a:gd name="connsiteX717" fmla="*/ 1334641 w 6008823"/>
              <a:gd name="connsiteY717" fmla="*/ 3946081 h 4938447"/>
              <a:gd name="connsiteX718" fmla="*/ 1317003 w 6008823"/>
              <a:gd name="connsiteY718" fmla="*/ 3969569 h 4938447"/>
              <a:gd name="connsiteX719" fmla="*/ 1334641 w 6008823"/>
              <a:gd name="connsiteY719" fmla="*/ 3946081 h 4938447"/>
              <a:gd name="connsiteX720" fmla="*/ 3186676 w 6008823"/>
              <a:gd name="connsiteY720" fmla="*/ 3940209 h 4938447"/>
              <a:gd name="connsiteX721" fmla="*/ 3180796 w 6008823"/>
              <a:gd name="connsiteY721" fmla="*/ 3946081 h 4938447"/>
              <a:gd name="connsiteX722" fmla="*/ 3186676 w 6008823"/>
              <a:gd name="connsiteY722" fmla="*/ 3951953 h 4938447"/>
              <a:gd name="connsiteX723" fmla="*/ 3169037 w 6008823"/>
              <a:gd name="connsiteY723" fmla="*/ 3946081 h 4938447"/>
              <a:gd name="connsiteX724" fmla="*/ 3186676 w 6008823"/>
              <a:gd name="connsiteY724" fmla="*/ 3940209 h 4938447"/>
              <a:gd name="connsiteX725" fmla="*/ 3110242 w 6008823"/>
              <a:gd name="connsiteY725" fmla="*/ 3940209 h 4938447"/>
              <a:gd name="connsiteX726" fmla="*/ 3145519 w 6008823"/>
              <a:gd name="connsiteY726" fmla="*/ 3993057 h 4938447"/>
              <a:gd name="connsiteX727" fmla="*/ 3133760 w 6008823"/>
              <a:gd name="connsiteY727" fmla="*/ 3993057 h 4938447"/>
              <a:gd name="connsiteX728" fmla="*/ 3127881 w 6008823"/>
              <a:gd name="connsiteY728" fmla="*/ 3957825 h 4938447"/>
              <a:gd name="connsiteX729" fmla="*/ 3104363 w 6008823"/>
              <a:gd name="connsiteY729" fmla="*/ 3963697 h 4938447"/>
              <a:gd name="connsiteX730" fmla="*/ 3110242 w 6008823"/>
              <a:gd name="connsiteY730" fmla="*/ 3940209 h 4938447"/>
              <a:gd name="connsiteX731" fmla="*/ 1529398 w 6008823"/>
              <a:gd name="connsiteY731" fmla="*/ 3940209 h 4938447"/>
              <a:gd name="connsiteX732" fmla="*/ 1540423 w 6008823"/>
              <a:gd name="connsiteY732" fmla="*/ 3946081 h 4938447"/>
              <a:gd name="connsiteX733" fmla="*/ 1522784 w 6008823"/>
              <a:gd name="connsiteY733" fmla="*/ 3951953 h 4938447"/>
              <a:gd name="connsiteX734" fmla="*/ 1529398 w 6008823"/>
              <a:gd name="connsiteY734" fmla="*/ 3940209 h 4938447"/>
              <a:gd name="connsiteX735" fmla="*/ 2994858 w 6008823"/>
              <a:gd name="connsiteY735" fmla="*/ 3924061 h 4938447"/>
              <a:gd name="connsiteX736" fmla="*/ 2992653 w 6008823"/>
              <a:gd name="connsiteY736" fmla="*/ 3940209 h 4938447"/>
              <a:gd name="connsiteX737" fmla="*/ 3010291 w 6008823"/>
              <a:gd name="connsiteY737" fmla="*/ 3934337 h 4938447"/>
              <a:gd name="connsiteX738" fmla="*/ 2994858 w 6008823"/>
              <a:gd name="connsiteY738" fmla="*/ 3924061 h 4938447"/>
              <a:gd name="connsiteX739" fmla="*/ 3527685 w 6008823"/>
              <a:gd name="connsiteY739" fmla="*/ 3922593 h 4938447"/>
              <a:gd name="connsiteX740" fmla="*/ 3527685 w 6008823"/>
              <a:gd name="connsiteY740" fmla="*/ 3928465 h 4938447"/>
              <a:gd name="connsiteX741" fmla="*/ 3545323 w 6008823"/>
              <a:gd name="connsiteY741" fmla="*/ 3934337 h 4938447"/>
              <a:gd name="connsiteX742" fmla="*/ 3521806 w 6008823"/>
              <a:gd name="connsiteY742" fmla="*/ 3940209 h 4938447"/>
              <a:gd name="connsiteX743" fmla="*/ 3527685 w 6008823"/>
              <a:gd name="connsiteY743" fmla="*/ 3922593 h 4938447"/>
              <a:gd name="connsiteX744" fmla="*/ 2920354 w 6008823"/>
              <a:gd name="connsiteY744" fmla="*/ 3922043 h 4938447"/>
              <a:gd name="connsiteX745" fmla="*/ 2916220 w 6008823"/>
              <a:gd name="connsiteY745" fmla="*/ 3940209 h 4938447"/>
              <a:gd name="connsiteX746" fmla="*/ 2904461 w 6008823"/>
              <a:gd name="connsiteY746" fmla="*/ 3934337 h 4938447"/>
              <a:gd name="connsiteX747" fmla="*/ 2927978 w 6008823"/>
              <a:gd name="connsiteY747" fmla="*/ 3922593 h 4938447"/>
              <a:gd name="connsiteX748" fmla="*/ 2920354 w 6008823"/>
              <a:gd name="connsiteY748" fmla="*/ 3922043 h 4938447"/>
              <a:gd name="connsiteX749" fmla="*/ 1599217 w 6008823"/>
              <a:gd name="connsiteY749" fmla="*/ 3916721 h 4938447"/>
              <a:gd name="connsiteX750" fmla="*/ 1581579 w 6008823"/>
              <a:gd name="connsiteY750" fmla="*/ 3934337 h 4938447"/>
              <a:gd name="connsiteX751" fmla="*/ 1599217 w 6008823"/>
              <a:gd name="connsiteY751" fmla="*/ 3916721 h 4938447"/>
              <a:gd name="connsiteX752" fmla="*/ 876042 w 6008823"/>
              <a:gd name="connsiteY752" fmla="*/ 3916721 h 4938447"/>
              <a:gd name="connsiteX753" fmla="*/ 887801 w 6008823"/>
              <a:gd name="connsiteY753" fmla="*/ 3928465 h 4938447"/>
              <a:gd name="connsiteX754" fmla="*/ 864283 w 6008823"/>
              <a:gd name="connsiteY754" fmla="*/ 3951953 h 4938447"/>
              <a:gd name="connsiteX755" fmla="*/ 876042 w 6008823"/>
              <a:gd name="connsiteY755" fmla="*/ 3916721 h 4938447"/>
              <a:gd name="connsiteX756" fmla="*/ 1846155 w 6008823"/>
              <a:gd name="connsiteY756" fmla="*/ 3909657 h 4938447"/>
              <a:gd name="connsiteX757" fmla="*/ 1834396 w 6008823"/>
              <a:gd name="connsiteY757" fmla="*/ 3910849 h 4938447"/>
              <a:gd name="connsiteX758" fmla="*/ 1846155 w 6008823"/>
              <a:gd name="connsiteY758" fmla="*/ 3940209 h 4938447"/>
              <a:gd name="connsiteX759" fmla="*/ 1846155 w 6008823"/>
              <a:gd name="connsiteY759" fmla="*/ 3909657 h 4938447"/>
              <a:gd name="connsiteX760" fmla="*/ 3574721 w 6008823"/>
              <a:gd name="connsiteY760" fmla="*/ 3904977 h 4938447"/>
              <a:gd name="connsiteX761" fmla="*/ 3568841 w 6008823"/>
              <a:gd name="connsiteY761" fmla="*/ 3916721 h 4938447"/>
              <a:gd name="connsiteX762" fmla="*/ 3574721 w 6008823"/>
              <a:gd name="connsiteY762" fmla="*/ 3922593 h 4938447"/>
              <a:gd name="connsiteX763" fmla="*/ 3562962 w 6008823"/>
              <a:gd name="connsiteY763" fmla="*/ 3934337 h 4938447"/>
              <a:gd name="connsiteX764" fmla="*/ 3574721 w 6008823"/>
              <a:gd name="connsiteY764" fmla="*/ 3904977 h 4938447"/>
              <a:gd name="connsiteX765" fmla="*/ 1193534 w 6008823"/>
              <a:gd name="connsiteY765" fmla="*/ 3904977 h 4938447"/>
              <a:gd name="connsiteX766" fmla="*/ 1181775 w 6008823"/>
              <a:gd name="connsiteY766" fmla="*/ 3928465 h 4938447"/>
              <a:gd name="connsiteX767" fmla="*/ 1193534 w 6008823"/>
              <a:gd name="connsiteY767" fmla="*/ 3904977 h 4938447"/>
              <a:gd name="connsiteX768" fmla="*/ 1121510 w 6008823"/>
              <a:gd name="connsiteY768" fmla="*/ 3895068 h 4938447"/>
              <a:gd name="connsiteX769" fmla="*/ 1134739 w 6008823"/>
              <a:gd name="connsiteY769" fmla="*/ 3904977 h 4938447"/>
              <a:gd name="connsiteX770" fmla="*/ 1117100 w 6008823"/>
              <a:gd name="connsiteY770" fmla="*/ 3899105 h 4938447"/>
              <a:gd name="connsiteX771" fmla="*/ 1121510 w 6008823"/>
              <a:gd name="connsiteY771" fmla="*/ 3895068 h 4938447"/>
              <a:gd name="connsiteX772" fmla="*/ 993631 w 6008823"/>
              <a:gd name="connsiteY772" fmla="*/ 3893233 h 4938447"/>
              <a:gd name="connsiteX773" fmla="*/ 987752 w 6008823"/>
              <a:gd name="connsiteY773" fmla="*/ 3910849 h 4938447"/>
              <a:gd name="connsiteX774" fmla="*/ 1005390 w 6008823"/>
              <a:gd name="connsiteY774" fmla="*/ 3910849 h 4938447"/>
              <a:gd name="connsiteX775" fmla="*/ 981872 w 6008823"/>
              <a:gd name="connsiteY775" fmla="*/ 3934337 h 4938447"/>
              <a:gd name="connsiteX776" fmla="*/ 970113 w 6008823"/>
              <a:gd name="connsiteY776" fmla="*/ 3910849 h 4938447"/>
              <a:gd name="connsiteX777" fmla="*/ 993631 w 6008823"/>
              <a:gd name="connsiteY777" fmla="*/ 3893233 h 4938447"/>
              <a:gd name="connsiteX778" fmla="*/ 934102 w 6008823"/>
              <a:gd name="connsiteY778" fmla="*/ 3892499 h 4938447"/>
              <a:gd name="connsiteX779" fmla="*/ 964234 w 6008823"/>
              <a:gd name="connsiteY779" fmla="*/ 3904977 h 4938447"/>
              <a:gd name="connsiteX780" fmla="*/ 934837 w 6008823"/>
              <a:gd name="connsiteY780" fmla="*/ 3916721 h 4938447"/>
              <a:gd name="connsiteX781" fmla="*/ 917198 w 6008823"/>
              <a:gd name="connsiteY781" fmla="*/ 3910849 h 4938447"/>
              <a:gd name="connsiteX782" fmla="*/ 934102 w 6008823"/>
              <a:gd name="connsiteY782" fmla="*/ 3892499 h 4938447"/>
              <a:gd name="connsiteX783" fmla="*/ 1998011 w 6008823"/>
              <a:gd name="connsiteY783" fmla="*/ 3879195 h 4938447"/>
              <a:gd name="connsiteX784" fmla="*/ 1987263 w 6008823"/>
              <a:gd name="connsiteY784" fmla="*/ 3893233 h 4938447"/>
              <a:gd name="connsiteX785" fmla="*/ 2004901 w 6008823"/>
              <a:gd name="connsiteY785" fmla="*/ 3887361 h 4938447"/>
              <a:gd name="connsiteX786" fmla="*/ 1998011 w 6008823"/>
              <a:gd name="connsiteY786" fmla="*/ 3879195 h 4938447"/>
              <a:gd name="connsiteX787" fmla="*/ 1969624 w 6008823"/>
              <a:gd name="connsiteY787" fmla="*/ 3875617 h 4938447"/>
              <a:gd name="connsiteX788" fmla="*/ 1951986 w 6008823"/>
              <a:gd name="connsiteY788" fmla="*/ 3893233 h 4938447"/>
              <a:gd name="connsiteX789" fmla="*/ 1969624 w 6008823"/>
              <a:gd name="connsiteY789" fmla="*/ 3875617 h 4938447"/>
              <a:gd name="connsiteX790" fmla="*/ 1669771 w 6008823"/>
              <a:gd name="connsiteY790" fmla="*/ 3875617 h 4938447"/>
              <a:gd name="connsiteX791" fmla="*/ 1675650 w 6008823"/>
              <a:gd name="connsiteY791" fmla="*/ 3881489 h 4938447"/>
              <a:gd name="connsiteX792" fmla="*/ 1658012 w 6008823"/>
              <a:gd name="connsiteY792" fmla="*/ 3893233 h 4938447"/>
              <a:gd name="connsiteX793" fmla="*/ 1669771 w 6008823"/>
              <a:gd name="connsiteY793" fmla="*/ 3875617 h 4938447"/>
              <a:gd name="connsiteX794" fmla="*/ 1563940 w 6008823"/>
              <a:gd name="connsiteY794" fmla="*/ 3875617 h 4938447"/>
              <a:gd name="connsiteX795" fmla="*/ 1575699 w 6008823"/>
              <a:gd name="connsiteY795" fmla="*/ 3916721 h 4938447"/>
              <a:gd name="connsiteX796" fmla="*/ 1552181 w 6008823"/>
              <a:gd name="connsiteY796" fmla="*/ 3922593 h 4938447"/>
              <a:gd name="connsiteX797" fmla="*/ 1563940 w 6008823"/>
              <a:gd name="connsiteY797" fmla="*/ 3875617 h 4938447"/>
              <a:gd name="connsiteX798" fmla="*/ 3009556 w 6008823"/>
              <a:gd name="connsiteY798" fmla="*/ 3872681 h 4938447"/>
              <a:gd name="connsiteX799" fmla="*/ 2992653 w 6008823"/>
              <a:gd name="connsiteY799" fmla="*/ 3875617 h 4938447"/>
              <a:gd name="connsiteX800" fmla="*/ 3022050 w 6008823"/>
              <a:gd name="connsiteY800" fmla="*/ 3887361 h 4938447"/>
              <a:gd name="connsiteX801" fmla="*/ 3009556 w 6008823"/>
              <a:gd name="connsiteY801" fmla="*/ 3872681 h 4938447"/>
              <a:gd name="connsiteX802" fmla="*/ 1475748 w 6008823"/>
              <a:gd name="connsiteY802" fmla="*/ 3869745 h 4938447"/>
              <a:gd name="connsiteX803" fmla="*/ 1458110 w 6008823"/>
              <a:gd name="connsiteY803" fmla="*/ 3904977 h 4938447"/>
              <a:gd name="connsiteX804" fmla="*/ 1475748 w 6008823"/>
              <a:gd name="connsiteY804" fmla="*/ 3869745 h 4938447"/>
              <a:gd name="connsiteX805" fmla="*/ 1369918 w 6008823"/>
              <a:gd name="connsiteY805" fmla="*/ 3869745 h 4938447"/>
              <a:gd name="connsiteX806" fmla="*/ 1416954 w 6008823"/>
              <a:gd name="connsiteY806" fmla="*/ 3875617 h 4938447"/>
              <a:gd name="connsiteX807" fmla="*/ 1381677 w 6008823"/>
              <a:gd name="connsiteY807" fmla="*/ 3916721 h 4938447"/>
              <a:gd name="connsiteX808" fmla="*/ 1375797 w 6008823"/>
              <a:gd name="connsiteY808" fmla="*/ 3899105 h 4938447"/>
              <a:gd name="connsiteX809" fmla="*/ 1328761 w 6008823"/>
              <a:gd name="connsiteY809" fmla="*/ 3940209 h 4938447"/>
              <a:gd name="connsiteX810" fmla="*/ 1399315 w 6008823"/>
              <a:gd name="connsiteY810" fmla="*/ 3922593 h 4938447"/>
              <a:gd name="connsiteX811" fmla="*/ 1399315 w 6008823"/>
              <a:gd name="connsiteY811" fmla="*/ 3951953 h 4938447"/>
              <a:gd name="connsiteX812" fmla="*/ 1352279 w 6008823"/>
              <a:gd name="connsiteY812" fmla="*/ 3957825 h 4938447"/>
              <a:gd name="connsiteX813" fmla="*/ 1340520 w 6008823"/>
              <a:gd name="connsiteY813" fmla="*/ 3969569 h 4938447"/>
              <a:gd name="connsiteX814" fmla="*/ 1352279 w 6008823"/>
              <a:gd name="connsiteY814" fmla="*/ 3969569 h 4938447"/>
              <a:gd name="connsiteX815" fmla="*/ 1317003 w 6008823"/>
              <a:gd name="connsiteY815" fmla="*/ 3981313 h 4938447"/>
              <a:gd name="connsiteX816" fmla="*/ 1293485 w 6008823"/>
              <a:gd name="connsiteY816" fmla="*/ 4028289 h 4938447"/>
              <a:gd name="connsiteX817" fmla="*/ 1293485 w 6008823"/>
              <a:gd name="connsiteY817" fmla="*/ 4010673 h 4938447"/>
              <a:gd name="connsiteX818" fmla="*/ 1269967 w 6008823"/>
              <a:gd name="connsiteY818" fmla="*/ 4010673 h 4938447"/>
              <a:gd name="connsiteX819" fmla="*/ 1234690 w 6008823"/>
              <a:gd name="connsiteY819" fmla="*/ 4069393 h 4938447"/>
              <a:gd name="connsiteX820" fmla="*/ 1217051 w 6008823"/>
              <a:gd name="connsiteY820" fmla="*/ 4063521 h 4938447"/>
              <a:gd name="connsiteX821" fmla="*/ 1211172 w 6008823"/>
              <a:gd name="connsiteY821" fmla="*/ 4092881 h 4938447"/>
              <a:gd name="connsiteX822" fmla="*/ 1211172 w 6008823"/>
              <a:gd name="connsiteY822" fmla="*/ 4063521 h 4938447"/>
              <a:gd name="connsiteX823" fmla="*/ 1175895 w 6008823"/>
              <a:gd name="connsiteY823" fmla="*/ 4075265 h 4938447"/>
              <a:gd name="connsiteX824" fmla="*/ 1181775 w 6008823"/>
              <a:gd name="connsiteY824" fmla="*/ 4104625 h 4938447"/>
              <a:gd name="connsiteX825" fmla="*/ 1158257 w 6008823"/>
              <a:gd name="connsiteY825" fmla="*/ 4092881 h 4938447"/>
              <a:gd name="connsiteX826" fmla="*/ 1134739 w 6008823"/>
              <a:gd name="connsiteY826" fmla="*/ 4104625 h 4938447"/>
              <a:gd name="connsiteX827" fmla="*/ 1134739 w 6008823"/>
              <a:gd name="connsiteY827" fmla="*/ 4109029 h 4938447"/>
              <a:gd name="connsiteX828" fmla="*/ 1134739 w 6008823"/>
              <a:gd name="connsiteY828" fmla="*/ 4110497 h 4938447"/>
              <a:gd name="connsiteX829" fmla="*/ 1093582 w 6008823"/>
              <a:gd name="connsiteY829" fmla="*/ 4133985 h 4938447"/>
              <a:gd name="connsiteX830" fmla="*/ 1052426 w 6008823"/>
              <a:gd name="connsiteY830" fmla="*/ 4151601 h 4938447"/>
              <a:gd name="connsiteX831" fmla="*/ 1046547 w 6008823"/>
              <a:gd name="connsiteY831" fmla="*/ 4139857 h 4938447"/>
              <a:gd name="connsiteX832" fmla="*/ 1093582 w 6008823"/>
              <a:gd name="connsiteY832" fmla="*/ 4087009 h 4938447"/>
              <a:gd name="connsiteX833" fmla="*/ 1140618 w 6008823"/>
              <a:gd name="connsiteY833" fmla="*/ 4057649 h 4938447"/>
              <a:gd name="connsiteX834" fmla="*/ 1128859 w 6008823"/>
              <a:gd name="connsiteY834" fmla="*/ 4051777 h 4938447"/>
              <a:gd name="connsiteX835" fmla="*/ 1105341 w 6008823"/>
              <a:gd name="connsiteY835" fmla="*/ 4087009 h 4938447"/>
              <a:gd name="connsiteX836" fmla="*/ 1099462 w 6008823"/>
              <a:gd name="connsiteY836" fmla="*/ 4069393 h 4938447"/>
              <a:gd name="connsiteX837" fmla="*/ 1075944 w 6008823"/>
              <a:gd name="connsiteY837" fmla="*/ 4110497 h 4938447"/>
              <a:gd name="connsiteX838" fmla="*/ 1034788 w 6008823"/>
              <a:gd name="connsiteY838" fmla="*/ 4104625 h 4938447"/>
              <a:gd name="connsiteX839" fmla="*/ 1011270 w 6008823"/>
              <a:gd name="connsiteY839" fmla="*/ 4157473 h 4938447"/>
              <a:gd name="connsiteX840" fmla="*/ 1023029 w 6008823"/>
              <a:gd name="connsiteY840" fmla="*/ 4163345 h 4938447"/>
              <a:gd name="connsiteX841" fmla="*/ 1034788 w 6008823"/>
              <a:gd name="connsiteY841" fmla="*/ 4157473 h 4938447"/>
              <a:gd name="connsiteX842" fmla="*/ 981872 w 6008823"/>
              <a:gd name="connsiteY842" fmla="*/ 4186833 h 4938447"/>
              <a:gd name="connsiteX843" fmla="*/ 975993 w 6008823"/>
              <a:gd name="connsiteY843" fmla="*/ 4210321 h 4938447"/>
              <a:gd name="connsiteX844" fmla="*/ 964234 w 6008823"/>
              <a:gd name="connsiteY844" fmla="*/ 4192705 h 4938447"/>
              <a:gd name="connsiteX845" fmla="*/ 999511 w 6008823"/>
              <a:gd name="connsiteY845" fmla="*/ 4163345 h 4938447"/>
              <a:gd name="connsiteX846" fmla="*/ 964234 w 6008823"/>
              <a:gd name="connsiteY846" fmla="*/ 4175089 h 4938447"/>
              <a:gd name="connsiteX847" fmla="*/ 946596 w 6008823"/>
              <a:gd name="connsiteY847" fmla="*/ 4157473 h 4938447"/>
              <a:gd name="connsiteX848" fmla="*/ 917198 w 6008823"/>
              <a:gd name="connsiteY848" fmla="*/ 4175089 h 4938447"/>
              <a:gd name="connsiteX849" fmla="*/ 905439 w 6008823"/>
              <a:gd name="connsiteY849" fmla="*/ 4157473 h 4938447"/>
              <a:gd name="connsiteX850" fmla="*/ 934837 w 6008823"/>
              <a:gd name="connsiteY850" fmla="*/ 4145729 h 4938447"/>
              <a:gd name="connsiteX851" fmla="*/ 923078 w 6008823"/>
              <a:gd name="connsiteY851" fmla="*/ 4128113 h 4938447"/>
              <a:gd name="connsiteX852" fmla="*/ 952475 w 6008823"/>
              <a:gd name="connsiteY852" fmla="*/ 4110497 h 4938447"/>
              <a:gd name="connsiteX853" fmla="*/ 946596 w 6008823"/>
              <a:gd name="connsiteY853" fmla="*/ 4139857 h 4938447"/>
              <a:gd name="connsiteX854" fmla="*/ 964234 w 6008823"/>
              <a:gd name="connsiteY854" fmla="*/ 4145729 h 4938447"/>
              <a:gd name="connsiteX855" fmla="*/ 970113 w 6008823"/>
              <a:gd name="connsiteY855" fmla="*/ 4116369 h 4938447"/>
              <a:gd name="connsiteX856" fmla="*/ 958355 w 6008823"/>
              <a:gd name="connsiteY856" fmla="*/ 4092881 h 4938447"/>
              <a:gd name="connsiteX857" fmla="*/ 987752 w 6008823"/>
              <a:gd name="connsiteY857" fmla="*/ 4075265 h 4938447"/>
              <a:gd name="connsiteX858" fmla="*/ 999511 w 6008823"/>
              <a:gd name="connsiteY858" fmla="*/ 4104625 h 4938447"/>
              <a:gd name="connsiteX859" fmla="*/ 1017149 w 6008823"/>
              <a:gd name="connsiteY859" fmla="*/ 4087009 h 4938447"/>
              <a:gd name="connsiteX860" fmla="*/ 999511 w 6008823"/>
              <a:gd name="connsiteY860" fmla="*/ 4069393 h 4938447"/>
              <a:gd name="connsiteX861" fmla="*/ 1034788 w 6008823"/>
              <a:gd name="connsiteY861" fmla="*/ 4051777 h 4938447"/>
              <a:gd name="connsiteX862" fmla="*/ 1070065 w 6008823"/>
              <a:gd name="connsiteY862" fmla="*/ 4063521 h 4938447"/>
              <a:gd name="connsiteX863" fmla="*/ 1075944 w 6008823"/>
              <a:gd name="connsiteY863" fmla="*/ 4034161 h 4938447"/>
              <a:gd name="connsiteX864" fmla="*/ 1134739 w 6008823"/>
              <a:gd name="connsiteY864" fmla="*/ 4004801 h 4938447"/>
              <a:gd name="connsiteX865" fmla="*/ 1146498 w 6008823"/>
              <a:gd name="connsiteY865" fmla="*/ 3993057 h 4938447"/>
              <a:gd name="connsiteX866" fmla="*/ 1170016 w 6008823"/>
              <a:gd name="connsiteY866" fmla="*/ 3998929 h 4938447"/>
              <a:gd name="connsiteX867" fmla="*/ 1170016 w 6008823"/>
              <a:gd name="connsiteY867" fmla="*/ 3981313 h 4938447"/>
              <a:gd name="connsiteX868" fmla="*/ 1199413 w 6008823"/>
              <a:gd name="connsiteY868" fmla="*/ 3969569 h 4938447"/>
              <a:gd name="connsiteX869" fmla="*/ 1181775 w 6008823"/>
              <a:gd name="connsiteY869" fmla="*/ 3963697 h 4938447"/>
              <a:gd name="connsiteX870" fmla="*/ 1211172 w 6008823"/>
              <a:gd name="connsiteY870" fmla="*/ 3969569 h 4938447"/>
              <a:gd name="connsiteX871" fmla="*/ 1205292 w 6008823"/>
              <a:gd name="connsiteY871" fmla="*/ 3946081 h 4938447"/>
              <a:gd name="connsiteX872" fmla="*/ 1269967 w 6008823"/>
              <a:gd name="connsiteY872" fmla="*/ 3910849 h 4938447"/>
              <a:gd name="connsiteX873" fmla="*/ 1299364 w 6008823"/>
              <a:gd name="connsiteY873" fmla="*/ 3928465 h 4938447"/>
              <a:gd name="connsiteX874" fmla="*/ 1322882 w 6008823"/>
              <a:gd name="connsiteY874" fmla="*/ 3916721 h 4938447"/>
              <a:gd name="connsiteX875" fmla="*/ 1352279 w 6008823"/>
              <a:gd name="connsiteY875" fmla="*/ 3875617 h 4938447"/>
              <a:gd name="connsiteX876" fmla="*/ 1369918 w 6008823"/>
              <a:gd name="connsiteY876" fmla="*/ 3869745 h 4938447"/>
              <a:gd name="connsiteX877" fmla="*/ 1625859 w 6008823"/>
              <a:gd name="connsiteY877" fmla="*/ 3866534 h 4938447"/>
              <a:gd name="connsiteX878" fmla="*/ 1634494 w 6008823"/>
              <a:gd name="connsiteY878" fmla="*/ 3869745 h 4938447"/>
              <a:gd name="connsiteX879" fmla="*/ 1628615 w 6008823"/>
              <a:gd name="connsiteY879" fmla="*/ 3869745 h 4938447"/>
              <a:gd name="connsiteX880" fmla="*/ 1628615 w 6008823"/>
              <a:gd name="connsiteY880" fmla="*/ 3904977 h 4938447"/>
              <a:gd name="connsiteX881" fmla="*/ 1610976 w 6008823"/>
              <a:gd name="connsiteY881" fmla="*/ 3875617 h 4938447"/>
              <a:gd name="connsiteX882" fmla="*/ 1625859 w 6008823"/>
              <a:gd name="connsiteY882" fmla="*/ 3866534 h 4938447"/>
              <a:gd name="connsiteX883" fmla="*/ 1070087 w 6008823"/>
              <a:gd name="connsiteY883" fmla="*/ 3864042 h 4938447"/>
              <a:gd name="connsiteX884" fmla="*/ 1072269 w 6008823"/>
              <a:gd name="connsiteY884" fmla="*/ 3880755 h 4938447"/>
              <a:gd name="connsiteX885" fmla="*/ 1070065 w 6008823"/>
              <a:gd name="connsiteY885" fmla="*/ 3893233 h 4938447"/>
              <a:gd name="connsiteX886" fmla="*/ 1064185 w 6008823"/>
              <a:gd name="connsiteY886" fmla="*/ 3875617 h 4938447"/>
              <a:gd name="connsiteX887" fmla="*/ 1067860 w 6008823"/>
              <a:gd name="connsiteY887" fmla="*/ 3864607 h 4938447"/>
              <a:gd name="connsiteX888" fmla="*/ 1634494 w 6008823"/>
              <a:gd name="connsiteY888" fmla="*/ 3863873 h 4938447"/>
              <a:gd name="connsiteX889" fmla="*/ 1658012 w 6008823"/>
              <a:gd name="connsiteY889" fmla="*/ 3863873 h 4938447"/>
              <a:gd name="connsiteX890" fmla="*/ 1646253 w 6008823"/>
              <a:gd name="connsiteY890" fmla="*/ 3881489 h 4938447"/>
              <a:gd name="connsiteX891" fmla="*/ 1663891 w 6008823"/>
              <a:gd name="connsiteY891" fmla="*/ 3904977 h 4938447"/>
              <a:gd name="connsiteX892" fmla="*/ 1646253 w 6008823"/>
              <a:gd name="connsiteY892" fmla="*/ 3899105 h 4938447"/>
              <a:gd name="connsiteX893" fmla="*/ 1634494 w 6008823"/>
              <a:gd name="connsiteY893" fmla="*/ 3863873 h 4938447"/>
              <a:gd name="connsiteX894" fmla="*/ 1070065 w 6008823"/>
              <a:gd name="connsiteY894" fmla="*/ 3863873 h 4938447"/>
              <a:gd name="connsiteX895" fmla="*/ 1070751 w 6008823"/>
              <a:gd name="connsiteY895" fmla="*/ 3863873 h 4938447"/>
              <a:gd name="connsiteX896" fmla="*/ 1070087 w 6008823"/>
              <a:gd name="connsiteY896" fmla="*/ 3864042 h 4938447"/>
              <a:gd name="connsiteX897" fmla="*/ 1245255 w 6008823"/>
              <a:gd name="connsiteY897" fmla="*/ 3863323 h 4938447"/>
              <a:gd name="connsiteX898" fmla="*/ 1252328 w 6008823"/>
              <a:gd name="connsiteY898" fmla="*/ 3869745 h 4938447"/>
              <a:gd name="connsiteX899" fmla="*/ 1222931 w 6008823"/>
              <a:gd name="connsiteY899" fmla="*/ 3881489 h 4938447"/>
              <a:gd name="connsiteX900" fmla="*/ 1245255 w 6008823"/>
              <a:gd name="connsiteY900" fmla="*/ 3863323 h 4938447"/>
              <a:gd name="connsiteX901" fmla="*/ 3759924 w 6008823"/>
              <a:gd name="connsiteY901" fmla="*/ 3861671 h 4938447"/>
              <a:gd name="connsiteX902" fmla="*/ 3768743 w 6008823"/>
              <a:gd name="connsiteY902" fmla="*/ 3863873 h 4938447"/>
              <a:gd name="connsiteX903" fmla="*/ 3756984 w 6008823"/>
              <a:gd name="connsiteY903" fmla="*/ 3875617 h 4938447"/>
              <a:gd name="connsiteX904" fmla="*/ 3762864 w 6008823"/>
              <a:gd name="connsiteY904" fmla="*/ 3887361 h 4938447"/>
              <a:gd name="connsiteX905" fmla="*/ 3751105 w 6008823"/>
              <a:gd name="connsiteY905" fmla="*/ 3863873 h 4938447"/>
              <a:gd name="connsiteX906" fmla="*/ 3759924 w 6008823"/>
              <a:gd name="connsiteY906" fmla="*/ 3861671 h 4938447"/>
              <a:gd name="connsiteX907" fmla="*/ 4515437 w 6008823"/>
              <a:gd name="connsiteY907" fmla="*/ 3858001 h 4938447"/>
              <a:gd name="connsiteX908" fmla="*/ 4521316 w 6008823"/>
              <a:gd name="connsiteY908" fmla="*/ 3893233 h 4938447"/>
              <a:gd name="connsiteX909" fmla="*/ 4515437 w 6008823"/>
              <a:gd name="connsiteY909" fmla="*/ 3858001 h 4938447"/>
              <a:gd name="connsiteX910" fmla="*/ 1699168 w 6008823"/>
              <a:gd name="connsiteY910" fmla="*/ 3858001 h 4938447"/>
              <a:gd name="connsiteX911" fmla="*/ 1705048 w 6008823"/>
              <a:gd name="connsiteY911" fmla="*/ 3887361 h 4938447"/>
              <a:gd name="connsiteX912" fmla="*/ 1728566 w 6008823"/>
              <a:gd name="connsiteY912" fmla="*/ 3881489 h 4938447"/>
              <a:gd name="connsiteX913" fmla="*/ 1699168 w 6008823"/>
              <a:gd name="connsiteY913" fmla="*/ 3858001 h 4938447"/>
              <a:gd name="connsiteX914" fmla="*/ 1511025 w 6008823"/>
              <a:gd name="connsiteY914" fmla="*/ 3858001 h 4938447"/>
              <a:gd name="connsiteX915" fmla="*/ 1511985 w 6008823"/>
              <a:gd name="connsiteY915" fmla="*/ 3859439 h 4938447"/>
              <a:gd name="connsiteX916" fmla="*/ 1510085 w 6008823"/>
              <a:gd name="connsiteY916" fmla="*/ 3859410 h 4938447"/>
              <a:gd name="connsiteX917" fmla="*/ 1046547 w 6008823"/>
              <a:gd name="connsiteY917" fmla="*/ 3858001 h 4938447"/>
              <a:gd name="connsiteX918" fmla="*/ 1058306 w 6008823"/>
              <a:gd name="connsiteY918" fmla="*/ 3881489 h 4938447"/>
              <a:gd name="connsiteX919" fmla="*/ 1034788 w 6008823"/>
              <a:gd name="connsiteY919" fmla="*/ 3869745 h 4938447"/>
              <a:gd name="connsiteX920" fmla="*/ 1046547 w 6008823"/>
              <a:gd name="connsiteY920" fmla="*/ 3858001 h 4938447"/>
              <a:gd name="connsiteX921" fmla="*/ 1080354 w 6008823"/>
              <a:gd name="connsiteY921" fmla="*/ 3857267 h 4938447"/>
              <a:gd name="connsiteX922" fmla="*/ 1093582 w 6008823"/>
              <a:gd name="connsiteY922" fmla="*/ 3863873 h 4938447"/>
              <a:gd name="connsiteX923" fmla="*/ 1076220 w 6008823"/>
              <a:gd name="connsiteY923" fmla="*/ 3863873 h 4938447"/>
              <a:gd name="connsiteX924" fmla="*/ 1070751 w 6008823"/>
              <a:gd name="connsiteY924" fmla="*/ 3863873 h 4938447"/>
              <a:gd name="connsiteX925" fmla="*/ 1073280 w 6008823"/>
              <a:gd name="connsiteY925" fmla="*/ 3863231 h 4938447"/>
              <a:gd name="connsiteX926" fmla="*/ 1075944 w 6008823"/>
              <a:gd name="connsiteY926" fmla="*/ 3858001 h 4938447"/>
              <a:gd name="connsiteX927" fmla="*/ 1080354 w 6008823"/>
              <a:gd name="connsiteY927" fmla="*/ 3857267 h 4938447"/>
              <a:gd name="connsiteX928" fmla="*/ 4039199 w 6008823"/>
              <a:gd name="connsiteY928" fmla="*/ 3852129 h 4938447"/>
              <a:gd name="connsiteX929" fmla="*/ 4021561 w 6008823"/>
              <a:gd name="connsiteY929" fmla="*/ 3875617 h 4938447"/>
              <a:gd name="connsiteX930" fmla="*/ 4039199 w 6008823"/>
              <a:gd name="connsiteY930" fmla="*/ 3852129 h 4938447"/>
              <a:gd name="connsiteX931" fmla="*/ 1458110 w 6008823"/>
              <a:gd name="connsiteY931" fmla="*/ 3846257 h 4938447"/>
              <a:gd name="connsiteX932" fmla="*/ 1458110 w 6008823"/>
              <a:gd name="connsiteY932" fmla="*/ 3858001 h 4938447"/>
              <a:gd name="connsiteX933" fmla="*/ 1434592 w 6008823"/>
              <a:gd name="connsiteY933" fmla="*/ 3869745 h 4938447"/>
              <a:gd name="connsiteX934" fmla="*/ 1422833 w 6008823"/>
              <a:gd name="connsiteY934" fmla="*/ 3852129 h 4938447"/>
              <a:gd name="connsiteX935" fmla="*/ 1458110 w 6008823"/>
              <a:gd name="connsiteY935" fmla="*/ 3846257 h 4938447"/>
              <a:gd name="connsiteX936" fmla="*/ 1011270 w 6008823"/>
              <a:gd name="connsiteY936" fmla="*/ 3846257 h 4938447"/>
              <a:gd name="connsiteX937" fmla="*/ 993631 w 6008823"/>
              <a:gd name="connsiteY937" fmla="*/ 3863873 h 4938447"/>
              <a:gd name="connsiteX938" fmla="*/ 1011270 w 6008823"/>
              <a:gd name="connsiteY938" fmla="*/ 3881489 h 4938447"/>
              <a:gd name="connsiteX939" fmla="*/ 970113 w 6008823"/>
              <a:gd name="connsiteY939" fmla="*/ 3899105 h 4938447"/>
              <a:gd name="connsiteX940" fmla="*/ 958355 w 6008823"/>
              <a:gd name="connsiteY940" fmla="*/ 3875617 h 4938447"/>
              <a:gd name="connsiteX941" fmla="*/ 1011270 w 6008823"/>
              <a:gd name="connsiteY941" fmla="*/ 3846257 h 4938447"/>
              <a:gd name="connsiteX942" fmla="*/ 1481628 w 6008823"/>
              <a:gd name="connsiteY942" fmla="*/ 3834513 h 4938447"/>
              <a:gd name="connsiteX943" fmla="*/ 1490080 w 6008823"/>
              <a:gd name="connsiteY943" fmla="*/ 3859102 h 4938447"/>
              <a:gd name="connsiteX944" fmla="*/ 1510085 w 6008823"/>
              <a:gd name="connsiteY944" fmla="*/ 3859410 h 4938447"/>
              <a:gd name="connsiteX945" fmla="*/ 1505146 w 6008823"/>
              <a:gd name="connsiteY945" fmla="*/ 3866809 h 4938447"/>
              <a:gd name="connsiteX946" fmla="*/ 1499266 w 6008823"/>
              <a:gd name="connsiteY946" fmla="*/ 3875617 h 4938447"/>
              <a:gd name="connsiteX947" fmla="*/ 1475748 w 6008823"/>
              <a:gd name="connsiteY947" fmla="*/ 3869745 h 4938447"/>
              <a:gd name="connsiteX948" fmla="*/ 1463989 w 6008823"/>
              <a:gd name="connsiteY948" fmla="*/ 3840385 h 4938447"/>
              <a:gd name="connsiteX949" fmla="*/ 1481628 w 6008823"/>
              <a:gd name="connsiteY949" fmla="*/ 3834513 h 4938447"/>
              <a:gd name="connsiteX950" fmla="*/ 2054325 w 6008823"/>
              <a:gd name="connsiteY950" fmla="*/ 3829742 h 4938447"/>
              <a:gd name="connsiteX951" fmla="*/ 2046057 w 6008823"/>
              <a:gd name="connsiteY951" fmla="*/ 3846257 h 4938447"/>
              <a:gd name="connsiteX952" fmla="*/ 2063696 w 6008823"/>
              <a:gd name="connsiteY952" fmla="*/ 3840385 h 4938447"/>
              <a:gd name="connsiteX953" fmla="*/ 2054325 w 6008823"/>
              <a:gd name="connsiteY953" fmla="*/ 3829742 h 4938447"/>
              <a:gd name="connsiteX954" fmla="*/ 4648644 w 6008823"/>
              <a:gd name="connsiteY954" fmla="*/ 3823962 h 4938447"/>
              <a:gd name="connsiteX955" fmla="*/ 4680062 w 6008823"/>
              <a:gd name="connsiteY955" fmla="*/ 3846257 h 4938447"/>
              <a:gd name="connsiteX956" fmla="*/ 4685941 w 6008823"/>
              <a:gd name="connsiteY956" fmla="*/ 3875617 h 4938447"/>
              <a:gd name="connsiteX957" fmla="*/ 4668303 w 6008823"/>
              <a:gd name="connsiteY957" fmla="*/ 3904977 h 4938447"/>
              <a:gd name="connsiteX958" fmla="*/ 4691821 w 6008823"/>
              <a:gd name="connsiteY958" fmla="*/ 3893233 h 4938447"/>
              <a:gd name="connsiteX959" fmla="*/ 4668303 w 6008823"/>
              <a:gd name="connsiteY959" fmla="*/ 3957825 h 4938447"/>
              <a:gd name="connsiteX960" fmla="*/ 4674183 w 6008823"/>
              <a:gd name="connsiteY960" fmla="*/ 3993057 h 4938447"/>
              <a:gd name="connsiteX961" fmla="*/ 4662424 w 6008823"/>
              <a:gd name="connsiteY961" fmla="*/ 3963697 h 4938447"/>
              <a:gd name="connsiteX962" fmla="*/ 4621267 w 6008823"/>
              <a:gd name="connsiteY962" fmla="*/ 3957825 h 4938447"/>
              <a:gd name="connsiteX963" fmla="*/ 4638906 w 6008823"/>
              <a:gd name="connsiteY963" fmla="*/ 3904977 h 4938447"/>
              <a:gd name="connsiteX964" fmla="*/ 4633026 w 6008823"/>
              <a:gd name="connsiteY964" fmla="*/ 3893233 h 4938447"/>
              <a:gd name="connsiteX965" fmla="*/ 4621267 w 6008823"/>
              <a:gd name="connsiteY965" fmla="*/ 3875617 h 4938447"/>
              <a:gd name="connsiteX966" fmla="*/ 4633026 w 6008823"/>
              <a:gd name="connsiteY966" fmla="*/ 3881489 h 4938447"/>
              <a:gd name="connsiteX967" fmla="*/ 4656544 w 6008823"/>
              <a:gd name="connsiteY967" fmla="*/ 3840385 h 4938447"/>
              <a:gd name="connsiteX968" fmla="*/ 4638906 w 6008823"/>
              <a:gd name="connsiteY968" fmla="*/ 3834513 h 4938447"/>
              <a:gd name="connsiteX969" fmla="*/ 4648644 w 6008823"/>
              <a:gd name="connsiteY969" fmla="*/ 3823962 h 4938447"/>
              <a:gd name="connsiteX970" fmla="*/ 1452230 w 6008823"/>
              <a:gd name="connsiteY970" fmla="*/ 3822769 h 4938447"/>
              <a:gd name="connsiteX971" fmla="*/ 1434592 w 6008823"/>
              <a:gd name="connsiteY971" fmla="*/ 3840385 h 4938447"/>
              <a:gd name="connsiteX972" fmla="*/ 1452230 w 6008823"/>
              <a:gd name="connsiteY972" fmla="*/ 3822769 h 4938447"/>
              <a:gd name="connsiteX973" fmla="*/ 4603629 w 6008823"/>
              <a:gd name="connsiteY973" fmla="*/ 3816897 h 4938447"/>
              <a:gd name="connsiteX974" fmla="*/ 4633026 w 6008823"/>
              <a:gd name="connsiteY974" fmla="*/ 3852129 h 4938447"/>
              <a:gd name="connsiteX975" fmla="*/ 4603629 w 6008823"/>
              <a:gd name="connsiteY975" fmla="*/ 3816897 h 4938447"/>
              <a:gd name="connsiteX976" fmla="*/ 2034298 w 6008823"/>
              <a:gd name="connsiteY976" fmla="*/ 3816897 h 4938447"/>
              <a:gd name="connsiteX977" fmla="*/ 2022539 w 6008823"/>
              <a:gd name="connsiteY977" fmla="*/ 3840385 h 4938447"/>
              <a:gd name="connsiteX978" fmla="*/ 2034298 w 6008823"/>
              <a:gd name="connsiteY978" fmla="*/ 3816897 h 4938447"/>
              <a:gd name="connsiteX979" fmla="*/ 1581579 w 6008823"/>
              <a:gd name="connsiteY979" fmla="*/ 3816897 h 4938447"/>
              <a:gd name="connsiteX980" fmla="*/ 1552181 w 6008823"/>
              <a:gd name="connsiteY980" fmla="*/ 3834513 h 4938447"/>
              <a:gd name="connsiteX981" fmla="*/ 1558061 w 6008823"/>
              <a:gd name="connsiteY981" fmla="*/ 3852129 h 4938447"/>
              <a:gd name="connsiteX982" fmla="*/ 1587458 w 6008823"/>
              <a:gd name="connsiteY982" fmla="*/ 3858001 h 4938447"/>
              <a:gd name="connsiteX983" fmla="*/ 1593338 w 6008823"/>
              <a:gd name="connsiteY983" fmla="*/ 3840385 h 4938447"/>
              <a:gd name="connsiteX984" fmla="*/ 1581579 w 6008823"/>
              <a:gd name="connsiteY984" fmla="*/ 3816897 h 4938447"/>
              <a:gd name="connsiteX985" fmla="*/ 3809900 w 6008823"/>
              <a:gd name="connsiteY985" fmla="*/ 3811025 h 4938447"/>
              <a:gd name="connsiteX986" fmla="*/ 3804020 w 6008823"/>
              <a:gd name="connsiteY986" fmla="*/ 3828641 h 4938447"/>
              <a:gd name="connsiteX987" fmla="*/ 3809900 w 6008823"/>
              <a:gd name="connsiteY987" fmla="*/ 3811025 h 4938447"/>
              <a:gd name="connsiteX988" fmla="*/ 1804999 w 6008823"/>
              <a:gd name="connsiteY988" fmla="*/ 3811025 h 4938447"/>
              <a:gd name="connsiteX989" fmla="*/ 1799119 w 6008823"/>
              <a:gd name="connsiteY989" fmla="*/ 3834513 h 4938447"/>
              <a:gd name="connsiteX990" fmla="*/ 1804999 w 6008823"/>
              <a:gd name="connsiteY990" fmla="*/ 3811025 h 4938447"/>
              <a:gd name="connsiteX991" fmla="*/ 1158257 w 6008823"/>
              <a:gd name="connsiteY991" fmla="*/ 3811025 h 4938447"/>
              <a:gd name="connsiteX992" fmla="*/ 1140618 w 6008823"/>
              <a:gd name="connsiteY992" fmla="*/ 3834513 h 4938447"/>
              <a:gd name="connsiteX993" fmla="*/ 1158257 w 6008823"/>
              <a:gd name="connsiteY993" fmla="*/ 3811025 h 4938447"/>
              <a:gd name="connsiteX994" fmla="*/ 1118570 w 6008823"/>
              <a:gd name="connsiteY994" fmla="*/ 3811025 h 4938447"/>
              <a:gd name="connsiteX995" fmla="*/ 1134739 w 6008823"/>
              <a:gd name="connsiteY995" fmla="*/ 3816897 h 4938447"/>
              <a:gd name="connsiteX996" fmla="*/ 1111221 w 6008823"/>
              <a:gd name="connsiteY996" fmla="*/ 3822769 h 4938447"/>
              <a:gd name="connsiteX997" fmla="*/ 1118570 w 6008823"/>
              <a:gd name="connsiteY997" fmla="*/ 3811025 h 4938447"/>
              <a:gd name="connsiteX998" fmla="*/ 2042383 w 6008823"/>
              <a:gd name="connsiteY998" fmla="*/ 3808089 h 4938447"/>
              <a:gd name="connsiteX999" fmla="*/ 2040178 w 6008823"/>
              <a:gd name="connsiteY999" fmla="*/ 3822769 h 4938447"/>
              <a:gd name="connsiteX1000" fmla="*/ 2075455 w 6008823"/>
              <a:gd name="connsiteY1000" fmla="*/ 3834513 h 4938447"/>
              <a:gd name="connsiteX1001" fmla="*/ 2057816 w 6008823"/>
              <a:gd name="connsiteY1001" fmla="*/ 3811025 h 4938447"/>
              <a:gd name="connsiteX1002" fmla="*/ 2042383 w 6008823"/>
              <a:gd name="connsiteY1002" fmla="*/ 3808089 h 4938447"/>
              <a:gd name="connsiteX1003" fmla="*/ 1558061 w 6008823"/>
              <a:gd name="connsiteY1003" fmla="*/ 3807355 h 4938447"/>
              <a:gd name="connsiteX1004" fmla="*/ 1546302 w 6008823"/>
              <a:gd name="connsiteY1004" fmla="*/ 3811025 h 4938447"/>
              <a:gd name="connsiteX1005" fmla="*/ 1552181 w 6008823"/>
              <a:gd name="connsiteY1005" fmla="*/ 3828641 h 4938447"/>
              <a:gd name="connsiteX1006" fmla="*/ 1569820 w 6008823"/>
              <a:gd name="connsiteY1006" fmla="*/ 3816897 h 4938447"/>
              <a:gd name="connsiteX1007" fmla="*/ 1558061 w 6008823"/>
              <a:gd name="connsiteY1007" fmla="*/ 3807355 h 4938447"/>
              <a:gd name="connsiteX1008" fmla="*/ 3557082 w 6008823"/>
              <a:gd name="connsiteY1008" fmla="*/ 3799281 h 4938447"/>
              <a:gd name="connsiteX1009" fmla="*/ 3510046 w 6008823"/>
              <a:gd name="connsiteY1009" fmla="*/ 3816897 h 4938447"/>
              <a:gd name="connsiteX1010" fmla="*/ 3535769 w 6008823"/>
              <a:gd name="connsiteY1010" fmla="*/ 3827907 h 4938447"/>
              <a:gd name="connsiteX1011" fmla="*/ 3549027 w 6008823"/>
              <a:gd name="connsiteY1011" fmla="*/ 3821058 h 4938447"/>
              <a:gd name="connsiteX1012" fmla="*/ 3551203 w 6008823"/>
              <a:gd name="connsiteY1012" fmla="*/ 3823503 h 4938447"/>
              <a:gd name="connsiteX1013" fmla="*/ 3557082 w 6008823"/>
              <a:gd name="connsiteY1013" fmla="*/ 3816897 h 4938447"/>
              <a:gd name="connsiteX1014" fmla="*/ 3549027 w 6008823"/>
              <a:gd name="connsiteY1014" fmla="*/ 3821058 h 4938447"/>
              <a:gd name="connsiteX1015" fmla="*/ 3545323 w 6008823"/>
              <a:gd name="connsiteY1015" fmla="*/ 3816897 h 4938447"/>
              <a:gd name="connsiteX1016" fmla="*/ 3557082 w 6008823"/>
              <a:gd name="connsiteY1016" fmla="*/ 3799281 h 4938447"/>
              <a:gd name="connsiteX1017" fmla="*/ 1875553 w 6008823"/>
              <a:gd name="connsiteY1017" fmla="*/ 3799281 h 4938447"/>
              <a:gd name="connsiteX1018" fmla="*/ 1834396 w 6008823"/>
              <a:gd name="connsiteY1018" fmla="*/ 3840385 h 4938447"/>
              <a:gd name="connsiteX1019" fmla="*/ 1846155 w 6008823"/>
              <a:gd name="connsiteY1019" fmla="*/ 3811025 h 4938447"/>
              <a:gd name="connsiteX1020" fmla="*/ 1828517 w 6008823"/>
              <a:gd name="connsiteY1020" fmla="*/ 3822769 h 4938447"/>
              <a:gd name="connsiteX1021" fmla="*/ 1822637 w 6008823"/>
              <a:gd name="connsiteY1021" fmla="*/ 3904977 h 4938447"/>
              <a:gd name="connsiteX1022" fmla="*/ 1834396 w 6008823"/>
              <a:gd name="connsiteY1022" fmla="*/ 3875617 h 4938447"/>
              <a:gd name="connsiteX1023" fmla="*/ 1869673 w 6008823"/>
              <a:gd name="connsiteY1023" fmla="*/ 3869745 h 4938447"/>
              <a:gd name="connsiteX1024" fmla="*/ 1881432 w 6008823"/>
              <a:gd name="connsiteY1024" fmla="*/ 3811025 h 4938447"/>
              <a:gd name="connsiteX1025" fmla="*/ 1893191 w 6008823"/>
              <a:gd name="connsiteY1025" fmla="*/ 3816897 h 4938447"/>
              <a:gd name="connsiteX1026" fmla="*/ 1875553 w 6008823"/>
              <a:gd name="connsiteY1026" fmla="*/ 3799281 h 4938447"/>
              <a:gd name="connsiteX1027" fmla="*/ 1593338 w 6008823"/>
              <a:gd name="connsiteY1027" fmla="*/ 3799281 h 4938447"/>
              <a:gd name="connsiteX1028" fmla="*/ 1563940 w 6008823"/>
              <a:gd name="connsiteY1028" fmla="*/ 3805153 h 4938447"/>
              <a:gd name="connsiteX1029" fmla="*/ 1593338 w 6008823"/>
              <a:gd name="connsiteY1029" fmla="*/ 3816897 h 4938447"/>
              <a:gd name="connsiteX1030" fmla="*/ 1593338 w 6008823"/>
              <a:gd name="connsiteY1030" fmla="*/ 3828641 h 4938447"/>
              <a:gd name="connsiteX1031" fmla="*/ 1610976 w 6008823"/>
              <a:gd name="connsiteY1031" fmla="*/ 3811025 h 4938447"/>
              <a:gd name="connsiteX1032" fmla="*/ 1628615 w 6008823"/>
              <a:gd name="connsiteY1032" fmla="*/ 3822769 h 4938447"/>
              <a:gd name="connsiteX1033" fmla="*/ 1593338 w 6008823"/>
              <a:gd name="connsiteY1033" fmla="*/ 3811025 h 4938447"/>
              <a:gd name="connsiteX1034" fmla="*/ 1593338 w 6008823"/>
              <a:gd name="connsiteY1034" fmla="*/ 3799281 h 4938447"/>
              <a:gd name="connsiteX1035" fmla="*/ 1164136 w 6008823"/>
              <a:gd name="connsiteY1035" fmla="*/ 3799281 h 4938447"/>
              <a:gd name="connsiteX1036" fmla="*/ 1199413 w 6008823"/>
              <a:gd name="connsiteY1036" fmla="*/ 3834513 h 4938447"/>
              <a:gd name="connsiteX1037" fmla="*/ 1187654 w 6008823"/>
              <a:gd name="connsiteY1037" fmla="*/ 3846257 h 4938447"/>
              <a:gd name="connsiteX1038" fmla="*/ 1170016 w 6008823"/>
              <a:gd name="connsiteY1038" fmla="*/ 3828641 h 4938447"/>
              <a:gd name="connsiteX1039" fmla="*/ 1134739 w 6008823"/>
              <a:gd name="connsiteY1039" fmla="*/ 3863873 h 4938447"/>
              <a:gd name="connsiteX1040" fmla="*/ 1140618 w 6008823"/>
              <a:gd name="connsiteY1040" fmla="*/ 3846257 h 4938447"/>
              <a:gd name="connsiteX1041" fmla="*/ 1105341 w 6008823"/>
              <a:gd name="connsiteY1041" fmla="*/ 3846257 h 4938447"/>
              <a:gd name="connsiteX1042" fmla="*/ 1134739 w 6008823"/>
              <a:gd name="connsiteY1042" fmla="*/ 3811025 h 4938447"/>
              <a:gd name="connsiteX1043" fmla="*/ 1164136 w 6008823"/>
              <a:gd name="connsiteY1043" fmla="*/ 3799281 h 4938447"/>
              <a:gd name="connsiteX1044" fmla="*/ 1093582 w 6008823"/>
              <a:gd name="connsiteY1044" fmla="*/ 3799281 h 4938447"/>
              <a:gd name="connsiteX1045" fmla="*/ 1099462 w 6008823"/>
              <a:gd name="connsiteY1045" fmla="*/ 3822769 h 4938447"/>
              <a:gd name="connsiteX1046" fmla="*/ 1081824 w 6008823"/>
              <a:gd name="connsiteY1046" fmla="*/ 3816897 h 4938447"/>
              <a:gd name="connsiteX1047" fmla="*/ 1093582 w 6008823"/>
              <a:gd name="connsiteY1047" fmla="*/ 3799281 h 4938447"/>
              <a:gd name="connsiteX1048" fmla="*/ 1896498 w 6008823"/>
              <a:gd name="connsiteY1048" fmla="*/ 3796162 h 4938447"/>
              <a:gd name="connsiteX1049" fmla="*/ 1887312 w 6008823"/>
              <a:gd name="connsiteY1049" fmla="*/ 3799281 h 4938447"/>
              <a:gd name="connsiteX1050" fmla="*/ 1893191 w 6008823"/>
              <a:gd name="connsiteY1050" fmla="*/ 3811025 h 4938447"/>
              <a:gd name="connsiteX1051" fmla="*/ 1896498 w 6008823"/>
              <a:gd name="connsiteY1051" fmla="*/ 3796162 h 4938447"/>
              <a:gd name="connsiteX1052" fmla="*/ 3169037 w 6008823"/>
              <a:gd name="connsiteY1052" fmla="*/ 3787537 h 4938447"/>
              <a:gd name="connsiteX1053" fmla="*/ 3157278 w 6008823"/>
              <a:gd name="connsiteY1053" fmla="*/ 3805153 h 4938447"/>
              <a:gd name="connsiteX1054" fmla="*/ 3169037 w 6008823"/>
              <a:gd name="connsiteY1054" fmla="*/ 3787537 h 4938447"/>
              <a:gd name="connsiteX1055" fmla="*/ 2110732 w 6008823"/>
              <a:gd name="connsiteY1055" fmla="*/ 3787537 h 4938447"/>
              <a:gd name="connsiteX1056" fmla="*/ 2098973 w 6008823"/>
              <a:gd name="connsiteY1056" fmla="*/ 3811025 h 4938447"/>
              <a:gd name="connsiteX1057" fmla="*/ 2110732 w 6008823"/>
              <a:gd name="connsiteY1057" fmla="*/ 3787537 h 4938447"/>
              <a:gd name="connsiteX1058" fmla="*/ 2247266 w 6008823"/>
              <a:gd name="connsiteY1058" fmla="*/ 3784275 h 4938447"/>
              <a:gd name="connsiteX1059" fmla="*/ 2248899 w 6008823"/>
              <a:gd name="connsiteY1059" fmla="*/ 3787537 h 4938447"/>
              <a:gd name="connsiteX1060" fmla="*/ 2245960 w 6008823"/>
              <a:gd name="connsiteY1060" fmla="*/ 3787537 h 4938447"/>
              <a:gd name="connsiteX1061" fmla="*/ 2246695 w 6008823"/>
              <a:gd name="connsiteY1061" fmla="*/ 3784601 h 4938447"/>
              <a:gd name="connsiteX1062" fmla="*/ 4644785 w 6008823"/>
              <a:gd name="connsiteY1062" fmla="*/ 3781665 h 4938447"/>
              <a:gd name="connsiteX1063" fmla="*/ 4662424 w 6008823"/>
              <a:gd name="connsiteY1063" fmla="*/ 3793409 h 4938447"/>
              <a:gd name="connsiteX1064" fmla="*/ 4650665 w 6008823"/>
              <a:gd name="connsiteY1064" fmla="*/ 3811025 h 4938447"/>
              <a:gd name="connsiteX1065" fmla="*/ 4638906 w 6008823"/>
              <a:gd name="connsiteY1065" fmla="*/ 3793409 h 4938447"/>
              <a:gd name="connsiteX1066" fmla="*/ 4644785 w 6008823"/>
              <a:gd name="connsiteY1066" fmla="*/ 3781665 h 4938447"/>
              <a:gd name="connsiteX1067" fmla="*/ 2251839 w 6008823"/>
              <a:gd name="connsiteY1067" fmla="*/ 3781665 h 4938447"/>
              <a:gd name="connsiteX1068" fmla="*/ 2254497 w 6008823"/>
              <a:gd name="connsiteY1068" fmla="*/ 3781665 h 4938447"/>
              <a:gd name="connsiteX1069" fmla="*/ 2255514 w 6008823"/>
              <a:gd name="connsiteY1069" fmla="*/ 3785335 h 4938447"/>
              <a:gd name="connsiteX1070" fmla="*/ 2251839 w 6008823"/>
              <a:gd name="connsiteY1070" fmla="*/ 3793409 h 4938447"/>
              <a:gd name="connsiteX1071" fmla="*/ 2251104 w 6008823"/>
              <a:gd name="connsiteY1071" fmla="*/ 3791941 h 4938447"/>
              <a:gd name="connsiteX1072" fmla="*/ 2248899 w 6008823"/>
              <a:gd name="connsiteY1072" fmla="*/ 3787537 h 4938447"/>
              <a:gd name="connsiteX1073" fmla="*/ 2251839 w 6008823"/>
              <a:gd name="connsiteY1073" fmla="*/ 3787537 h 4938447"/>
              <a:gd name="connsiteX1074" fmla="*/ 2251839 w 6008823"/>
              <a:gd name="connsiteY1074" fmla="*/ 3781665 h 4938447"/>
              <a:gd name="connsiteX1075" fmla="*/ 2245960 w 6008823"/>
              <a:gd name="connsiteY1075" fmla="*/ 3781665 h 4938447"/>
              <a:gd name="connsiteX1076" fmla="*/ 2251839 w 6008823"/>
              <a:gd name="connsiteY1076" fmla="*/ 3781665 h 4938447"/>
              <a:gd name="connsiteX1077" fmla="*/ 2247266 w 6008823"/>
              <a:gd name="connsiteY1077" fmla="*/ 3784275 h 4938447"/>
              <a:gd name="connsiteX1078" fmla="*/ 1910829 w 6008823"/>
              <a:gd name="connsiteY1078" fmla="*/ 3775793 h 4938447"/>
              <a:gd name="connsiteX1079" fmla="*/ 1922588 w 6008823"/>
              <a:gd name="connsiteY1079" fmla="*/ 3805153 h 4938447"/>
              <a:gd name="connsiteX1080" fmla="*/ 1910829 w 6008823"/>
              <a:gd name="connsiteY1080" fmla="*/ 3775793 h 4938447"/>
              <a:gd name="connsiteX1081" fmla="*/ 1582038 w 6008823"/>
              <a:gd name="connsiteY1081" fmla="*/ 3773408 h 4938447"/>
              <a:gd name="connsiteX1082" fmla="*/ 1569820 w 6008823"/>
              <a:gd name="connsiteY1082" fmla="*/ 3775793 h 4938447"/>
              <a:gd name="connsiteX1083" fmla="*/ 1569820 w 6008823"/>
              <a:gd name="connsiteY1083" fmla="*/ 3787537 h 4938447"/>
              <a:gd name="connsiteX1084" fmla="*/ 1610976 w 6008823"/>
              <a:gd name="connsiteY1084" fmla="*/ 3799281 h 4938447"/>
              <a:gd name="connsiteX1085" fmla="*/ 1610976 w 6008823"/>
              <a:gd name="connsiteY1085" fmla="*/ 3781665 h 4938447"/>
              <a:gd name="connsiteX1086" fmla="*/ 1582038 w 6008823"/>
              <a:gd name="connsiteY1086" fmla="*/ 3773408 h 4938447"/>
              <a:gd name="connsiteX1087" fmla="*/ 1675650 w 6008823"/>
              <a:gd name="connsiteY1087" fmla="*/ 3769922 h 4938447"/>
              <a:gd name="connsiteX1088" fmla="*/ 1634494 w 6008823"/>
              <a:gd name="connsiteY1088" fmla="*/ 3805153 h 4938447"/>
              <a:gd name="connsiteX1089" fmla="*/ 1675650 w 6008823"/>
              <a:gd name="connsiteY1089" fmla="*/ 3769922 h 4938447"/>
              <a:gd name="connsiteX1090" fmla="*/ 1810878 w 6008823"/>
              <a:gd name="connsiteY1090" fmla="*/ 3764050 h 4938447"/>
              <a:gd name="connsiteX1091" fmla="*/ 1781481 w 6008823"/>
              <a:gd name="connsiteY1091" fmla="*/ 3793409 h 4938447"/>
              <a:gd name="connsiteX1092" fmla="*/ 1763843 w 6008823"/>
              <a:gd name="connsiteY1092" fmla="*/ 3799281 h 4938447"/>
              <a:gd name="connsiteX1093" fmla="*/ 1769722 w 6008823"/>
              <a:gd name="connsiteY1093" fmla="*/ 3822769 h 4938447"/>
              <a:gd name="connsiteX1094" fmla="*/ 1787360 w 6008823"/>
              <a:gd name="connsiteY1094" fmla="*/ 3781665 h 4938447"/>
              <a:gd name="connsiteX1095" fmla="*/ 1781481 w 6008823"/>
              <a:gd name="connsiteY1095" fmla="*/ 3828641 h 4938447"/>
              <a:gd name="connsiteX1096" fmla="*/ 1816758 w 6008823"/>
              <a:gd name="connsiteY1096" fmla="*/ 3846257 h 4938447"/>
              <a:gd name="connsiteX1097" fmla="*/ 1822637 w 6008823"/>
              <a:gd name="connsiteY1097" fmla="*/ 3805153 h 4938447"/>
              <a:gd name="connsiteX1098" fmla="*/ 1840276 w 6008823"/>
              <a:gd name="connsiteY1098" fmla="*/ 3799281 h 4938447"/>
              <a:gd name="connsiteX1099" fmla="*/ 1822637 w 6008823"/>
              <a:gd name="connsiteY1099" fmla="*/ 3787537 h 4938447"/>
              <a:gd name="connsiteX1100" fmla="*/ 1804999 w 6008823"/>
              <a:gd name="connsiteY1100" fmla="*/ 3799281 h 4938447"/>
              <a:gd name="connsiteX1101" fmla="*/ 1799119 w 6008823"/>
              <a:gd name="connsiteY1101" fmla="*/ 3781665 h 4938447"/>
              <a:gd name="connsiteX1102" fmla="*/ 1810878 w 6008823"/>
              <a:gd name="connsiteY1102" fmla="*/ 3764050 h 4938447"/>
              <a:gd name="connsiteX1103" fmla="*/ 2175406 w 6008823"/>
              <a:gd name="connsiteY1103" fmla="*/ 3758178 h 4938447"/>
              <a:gd name="connsiteX1104" fmla="*/ 2163647 w 6008823"/>
              <a:gd name="connsiteY1104" fmla="*/ 3781665 h 4938447"/>
              <a:gd name="connsiteX1105" fmla="*/ 2175406 w 6008823"/>
              <a:gd name="connsiteY1105" fmla="*/ 3758178 h 4938447"/>
              <a:gd name="connsiteX1106" fmla="*/ 1893191 w 6008823"/>
              <a:gd name="connsiteY1106" fmla="*/ 3752306 h 4938447"/>
              <a:gd name="connsiteX1107" fmla="*/ 1846155 w 6008823"/>
              <a:gd name="connsiteY1107" fmla="*/ 3787537 h 4938447"/>
              <a:gd name="connsiteX1108" fmla="*/ 1852035 w 6008823"/>
              <a:gd name="connsiteY1108" fmla="*/ 3805153 h 4938447"/>
              <a:gd name="connsiteX1109" fmla="*/ 1893191 w 6008823"/>
              <a:gd name="connsiteY1109" fmla="*/ 3752306 h 4938447"/>
              <a:gd name="connsiteX1110" fmla="*/ 1693289 w 6008823"/>
              <a:gd name="connsiteY1110" fmla="*/ 3746434 h 4938447"/>
              <a:gd name="connsiteX1111" fmla="*/ 1681530 w 6008823"/>
              <a:gd name="connsiteY1111" fmla="*/ 3775793 h 4938447"/>
              <a:gd name="connsiteX1112" fmla="*/ 1693289 w 6008823"/>
              <a:gd name="connsiteY1112" fmla="*/ 3769922 h 4938447"/>
              <a:gd name="connsiteX1113" fmla="*/ 1693289 w 6008823"/>
              <a:gd name="connsiteY1113" fmla="*/ 3746434 h 4938447"/>
              <a:gd name="connsiteX1114" fmla="*/ 2402409 w 6008823"/>
              <a:gd name="connsiteY1114" fmla="*/ 3743498 h 4938447"/>
              <a:gd name="connsiteX1115" fmla="*/ 2416464 w 6008823"/>
              <a:gd name="connsiteY1115" fmla="*/ 3752306 h 4938447"/>
              <a:gd name="connsiteX1116" fmla="*/ 2416464 w 6008823"/>
              <a:gd name="connsiteY1116" fmla="*/ 3764050 h 4938447"/>
              <a:gd name="connsiteX1117" fmla="*/ 2404705 w 6008823"/>
              <a:gd name="connsiteY1117" fmla="*/ 3752306 h 4938447"/>
              <a:gd name="connsiteX1118" fmla="*/ 2363549 w 6008823"/>
              <a:gd name="connsiteY1118" fmla="*/ 3811025 h 4938447"/>
              <a:gd name="connsiteX1119" fmla="*/ 2381187 w 6008823"/>
              <a:gd name="connsiteY1119" fmla="*/ 3775793 h 4938447"/>
              <a:gd name="connsiteX1120" fmla="*/ 2363549 w 6008823"/>
              <a:gd name="connsiteY1120" fmla="*/ 3769922 h 4938447"/>
              <a:gd name="connsiteX1121" fmla="*/ 2402409 w 6008823"/>
              <a:gd name="connsiteY1121" fmla="*/ 3743498 h 4938447"/>
              <a:gd name="connsiteX1122" fmla="*/ 1722686 w 6008823"/>
              <a:gd name="connsiteY1122" fmla="*/ 3728818 h 4938447"/>
              <a:gd name="connsiteX1123" fmla="*/ 1710927 w 6008823"/>
              <a:gd name="connsiteY1123" fmla="*/ 3758178 h 4938447"/>
              <a:gd name="connsiteX1124" fmla="*/ 1722686 w 6008823"/>
              <a:gd name="connsiteY1124" fmla="*/ 3728818 h 4938447"/>
              <a:gd name="connsiteX1125" fmla="*/ 1267946 w 6008823"/>
              <a:gd name="connsiteY1125" fmla="*/ 3727166 h 4938447"/>
              <a:gd name="connsiteX1126" fmla="*/ 1275846 w 6008823"/>
              <a:gd name="connsiteY1126" fmla="*/ 3734690 h 4938447"/>
              <a:gd name="connsiteX1127" fmla="*/ 1252328 w 6008823"/>
              <a:gd name="connsiteY1127" fmla="*/ 3734690 h 4938447"/>
              <a:gd name="connsiteX1128" fmla="*/ 1246449 w 6008823"/>
              <a:gd name="connsiteY1128" fmla="*/ 3752306 h 4938447"/>
              <a:gd name="connsiteX1129" fmla="*/ 1252328 w 6008823"/>
              <a:gd name="connsiteY1129" fmla="*/ 3758178 h 4938447"/>
              <a:gd name="connsiteX1130" fmla="*/ 1305244 w 6008823"/>
              <a:gd name="connsiteY1130" fmla="*/ 3746434 h 4938447"/>
              <a:gd name="connsiteX1131" fmla="*/ 1264087 w 6008823"/>
              <a:gd name="connsiteY1131" fmla="*/ 3781665 h 4938447"/>
              <a:gd name="connsiteX1132" fmla="*/ 1275846 w 6008823"/>
              <a:gd name="connsiteY1132" fmla="*/ 3775793 h 4938447"/>
              <a:gd name="connsiteX1133" fmla="*/ 1275846 w 6008823"/>
              <a:gd name="connsiteY1133" fmla="*/ 3793409 h 4938447"/>
              <a:gd name="connsiteX1134" fmla="*/ 1258208 w 6008823"/>
              <a:gd name="connsiteY1134" fmla="*/ 3781665 h 4938447"/>
              <a:gd name="connsiteX1135" fmla="*/ 1228810 w 6008823"/>
              <a:gd name="connsiteY1135" fmla="*/ 3787537 h 4938447"/>
              <a:gd name="connsiteX1136" fmla="*/ 1228810 w 6008823"/>
              <a:gd name="connsiteY1136" fmla="*/ 3822769 h 4938447"/>
              <a:gd name="connsiteX1137" fmla="*/ 1211172 w 6008823"/>
              <a:gd name="connsiteY1137" fmla="*/ 3799281 h 4938447"/>
              <a:gd name="connsiteX1138" fmla="*/ 1199413 w 6008823"/>
              <a:gd name="connsiteY1138" fmla="*/ 3828641 h 4938447"/>
              <a:gd name="connsiteX1139" fmla="*/ 1181775 w 6008823"/>
              <a:gd name="connsiteY1139" fmla="*/ 3787537 h 4938447"/>
              <a:gd name="connsiteX1140" fmla="*/ 1193534 w 6008823"/>
              <a:gd name="connsiteY1140" fmla="*/ 3787537 h 4938447"/>
              <a:gd name="connsiteX1141" fmla="*/ 1164136 w 6008823"/>
              <a:gd name="connsiteY1141" fmla="*/ 3781665 h 4938447"/>
              <a:gd name="connsiteX1142" fmla="*/ 1164136 w 6008823"/>
              <a:gd name="connsiteY1142" fmla="*/ 3764050 h 4938447"/>
              <a:gd name="connsiteX1143" fmla="*/ 1199413 w 6008823"/>
              <a:gd name="connsiteY1143" fmla="*/ 3758178 h 4938447"/>
              <a:gd name="connsiteX1144" fmla="*/ 1193534 w 6008823"/>
              <a:gd name="connsiteY1144" fmla="*/ 3769922 h 4938447"/>
              <a:gd name="connsiteX1145" fmla="*/ 1205292 w 6008823"/>
              <a:gd name="connsiteY1145" fmla="*/ 3781665 h 4938447"/>
              <a:gd name="connsiteX1146" fmla="*/ 1205292 w 6008823"/>
              <a:gd name="connsiteY1146" fmla="*/ 3758178 h 4938447"/>
              <a:gd name="connsiteX1147" fmla="*/ 1240569 w 6008823"/>
              <a:gd name="connsiteY1147" fmla="*/ 3758178 h 4938447"/>
              <a:gd name="connsiteX1148" fmla="*/ 1246449 w 6008823"/>
              <a:gd name="connsiteY1148" fmla="*/ 3728818 h 4938447"/>
              <a:gd name="connsiteX1149" fmla="*/ 1267946 w 6008823"/>
              <a:gd name="connsiteY1149" fmla="*/ 3727166 h 4938447"/>
              <a:gd name="connsiteX1150" fmla="*/ 2451741 w 6008823"/>
              <a:gd name="connsiteY1150" fmla="*/ 3717074 h 4938447"/>
              <a:gd name="connsiteX1151" fmla="*/ 2457621 w 6008823"/>
              <a:gd name="connsiteY1151" fmla="*/ 3740562 h 4938447"/>
              <a:gd name="connsiteX1152" fmla="*/ 2439982 w 6008823"/>
              <a:gd name="connsiteY1152" fmla="*/ 3734690 h 4938447"/>
              <a:gd name="connsiteX1153" fmla="*/ 2451741 w 6008823"/>
              <a:gd name="connsiteY1153" fmla="*/ 3717074 h 4938447"/>
              <a:gd name="connsiteX1154" fmla="*/ 1916709 w 6008823"/>
              <a:gd name="connsiteY1154" fmla="*/ 3711202 h 4938447"/>
              <a:gd name="connsiteX1155" fmla="*/ 1910829 w 6008823"/>
              <a:gd name="connsiteY1155" fmla="*/ 3728818 h 4938447"/>
              <a:gd name="connsiteX1156" fmla="*/ 1916709 w 6008823"/>
              <a:gd name="connsiteY1156" fmla="*/ 3711202 h 4938447"/>
              <a:gd name="connsiteX1157" fmla="*/ 2575210 w 6008823"/>
              <a:gd name="connsiteY1157" fmla="*/ 3705330 h 4938447"/>
              <a:gd name="connsiteX1158" fmla="*/ 2557572 w 6008823"/>
              <a:gd name="connsiteY1158" fmla="*/ 3722946 h 4938447"/>
              <a:gd name="connsiteX1159" fmla="*/ 2586969 w 6008823"/>
              <a:gd name="connsiteY1159" fmla="*/ 3722946 h 4938447"/>
              <a:gd name="connsiteX1160" fmla="*/ 2575210 w 6008823"/>
              <a:gd name="connsiteY1160" fmla="*/ 3705330 h 4938447"/>
              <a:gd name="connsiteX1161" fmla="*/ 2539933 w 6008823"/>
              <a:gd name="connsiteY1161" fmla="*/ 3705330 h 4938447"/>
              <a:gd name="connsiteX1162" fmla="*/ 2551692 w 6008823"/>
              <a:gd name="connsiteY1162" fmla="*/ 3722946 h 4938447"/>
              <a:gd name="connsiteX1163" fmla="*/ 2539933 w 6008823"/>
              <a:gd name="connsiteY1163" fmla="*/ 3705330 h 4938447"/>
              <a:gd name="connsiteX1164" fmla="*/ 1452230 w 6008823"/>
              <a:gd name="connsiteY1164" fmla="*/ 3705330 h 4938447"/>
              <a:gd name="connsiteX1165" fmla="*/ 1440471 w 6008823"/>
              <a:gd name="connsiteY1165" fmla="*/ 3728818 h 4938447"/>
              <a:gd name="connsiteX1166" fmla="*/ 1452230 w 6008823"/>
              <a:gd name="connsiteY1166" fmla="*/ 3705330 h 4938447"/>
              <a:gd name="connsiteX1167" fmla="*/ 1428713 w 6008823"/>
              <a:gd name="connsiteY1167" fmla="*/ 3705330 h 4938447"/>
              <a:gd name="connsiteX1168" fmla="*/ 1428713 w 6008823"/>
              <a:gd name="connsiteY1168" fmla="*/ 3705330 h 4938447"/>
              <a:gd name="connsiteX1169" fmla="*/ 1428713 w 6008823"/>
              <a:gd name="connsiteY1169" fmla="*/ 3705330 h 4938447"/>
              <a:gd name="connsiteX1170" fmla="*/ 1411074 w 6008823"/>
              <a:gd name="connsiteY1170" fmla="*/ 3698724 h 4938447"/>
              <a:gd name="connsiteX1171" fmla="*/ 1428713 w 6008823"/>
              <a:gd name="connsiteY1171" fmla="*/ 3705330 h 4938447"/>
              <a:gd name="connsiteX1172" fmla="*/ 1421363 w 6008823"/>
              <a:gd name="connsiteY1172" fmla="*/ 3709000 h 4938447"/>
              <a:gd name="connsiteX1173" fmla="*/ 1393436 w 6008823"/>
              <a:gd name="connsiteY1173" fmla="*/ 3705330 h 4938447"/>
              <a:gd name="connsiteX1174" fmla="*/ 1411074 w 6008823"/>
              <a:gd name="connsiteY1174" fmla="*/ 3698724 h 4938447"/>
              <a:gd name="connsiteX1175" fmla="*/ 1303314 w 6008823"/>
              <a:gd name="connsiteY1175" fmla="*/ 3693035 h 4938447"/>
              <a:gd name="connsiteX1176" fmla="*/ 1311123 w 6008823"/>
              <a:gd name="connsiteY1176" fmla="*/ 3699458 h 4938447"/>
              <a:gd name="connsiteX1177" fmla="*/ 1287605 w 6008823"/>
              <a:gd name="connsiteY1177" fmla="*/ 3711202 h 4938447"/>
              <a:gd name="connsiteX1178" fmla="*/ 1303314 w 6008823"/>
              <a:gd name="connsiteY1178" fmla="*/ 3693035 h 4938447"/>
              <a:gd name="connsiteX1179" fmla="*/ 1875553 w 6008823"/>
              <a:gd name="connsiteY1179" fmla="*/ 3687714 h 4938447"/>
              <a:gd name="connsiteX1180" fmla="*/ 1793240 w 6008823"/>
              <a:gd name="connsiteY1180" fmla="*/ 3758178 h 4938447"/>
              <a:gd name="connsiteX1181" fmla="*/ 1834396 w 6008823"/>
              <a:gd name="connsiteY1181" fmla="*/ 3764050 h 4938447"/>
              <a:gd name="connsiteX1182" fmla="*/ 1816758 w 6008823"/>
              <a:gd name="connsiteY1182" fmla="*/ 3752306 h 4938447"/>
              <a:gd name="connsiteX1183" fmla="*/ 1816758 w 6008823"/>
              <a:gd name="connsiteY1183" fmla="*/ 3740562 h 4938447"/>
              <a:gd name="connsiteX1184" fmla="*/ 1869673 w 6008823"/>
              <a:gd name="connsiteY1184" fmla="*/ 3740562 h 4938447"/>
              <a:gd name="connsiteX1185" fmla="*/ 1875553 w 6008823"/>
              <a:gd name="connsiteY1185" fmla="*/ 3717074 h 4938447"/>
              <a:gd name="connsiteX1186" fmla="*/ 1893191 w 6008823"/>
              <a:gd name="connsiteY1186" fmla="*/ 3722946 h 4938447"/>
              <a:gd name="connsiteX1187" fmla="*/ 1887312 w 6008823"/>
              <a:gd name="connsiteY1187" fmla="*/ 3693586 h 4938447"/>
              <a:gd name="connsiteX1188" fmla="*/ 1875553 w 6008823"/>
              <a:gd name="connsiteY1188" fmla="*/ 3687714 h 4938447"/>
              <a:gd name="connsiteX1189" fmla="*/ 964234 w 6008823"/>
              <a:gd name="connsiteY1189" fmla="*/ 3687714 h 4938447"/>
              <a:gd name="connsiteX1190" fmla="*/ 981872 w 6008823"/>
              <a:gd name="connsiteY1190" fmla="*/ 3687714 h 4938447"/>
              <a:gd name="connsiteX1191" fmla="*/ 964234 w 6008823"/>
              <a:gd name="connsiteY1191" fmla="*/ 3705330 h 4938447"/>
              <a:gd name="connsiteX1192" fmla="*/ 964234 w 6008823"/>
              <a:gd name="connsiteY1192" fmla="*/ 3687714 h 4938447"/>
              <a:gd name="connsiteX1193" fmla="*/ 1593338 w 6008823"/>
              <a:gd name="connsiteY1193" fmla="*/ 3681842 h 4938447"/>
              <a:gd name="connsiteX1194" fmla="*/ 1628615 w 6008823"/>
              <a:gd name="connsiteY1194" fmla="*/ 3717074 h 4938447"/>
              <a:gd name="connsiteX1195" fmla="*/ 1593338 w 6008823"/>
              <a:gd name="connsiteY1195" fmla="*/ 3681842 h 4938447"/>
              <a:gd name="connsiteX1196" fmla="*/ 1428713 w 6008823"/>
              <a:gd name="connsiteY1196" fmla="*/ 3681842 h 4938447"/>
              <a:gd name="connsiteX1197" fmla="*/ 1434592 w 6008823"/>
              <a:gd name="connsiteY1197" fmla="*/ 3687714 h 4938447"/>
              <a:gd name="connsiteX1198" fmla="*/ 1440471 w 6008823"/>
              <a:gd name="connsiteY1198" fmla="*/ 3699458 h 4938447"/>
              <a:gd name="connsiteX1199" fmla="*/ 1428713 w 6008823"/>
              <a:gd name="connsiteY1199" fmla="*/ 3705330 h 4938447"/>
              <a:gd name="connsiteX1200" fmla="*/ 1426508 w 6008823"/>
              <a:gd name="connsiteY1200" fmla="*/ 3693586 h 4938447"/>
              <a:gd name="connsiteX1201" fmla="*/ 1428713 w 6008823"/>
              <a:gd name="connsiteY1201" fmla="*/ 3681842 h 4938447"/>
              <a:gd name="connsiteX1202" fmla="*/ 4338134 w 6008823"/>
              <a:gd name="connsiteY1202" fmla="*/ 3675511 h 4938447"/>
              <a:gd name="connsiteX1203" fmla="*/ 4333173 w 6008823"/>
              <a:gd name="connsiteY1203" fmla="*/ 3699458 h 4938447"/>
              <a:gd name="connsiteX1204" fmla="*/ 4344932 w 6008823"/>
              <a:gd name="connsiteY1204" fmla="*/ 3681842 h 4938447"/>
              <a:gd name="connsiteX1205" fmla="*/ 4338134 w 6008823"/>
              <a:gd name="connsiteY1205" fmla="*/ 3675511 h 4938447"/>
              <a:gd name="connsiteX1206" fmla="*/ 1497796 w 6008823"/>
              <a:gd name="connsiteY1206" fmla="*/ 3671566 h 4938447"/>
              <a:gd name="connsiteX1207" fmla="*/ 1516905 w 6008823"/>
              <a:gd name="connsiteY1207" fmla="*/ 3687714 h 4938447"/>
              <a:gd name="connsiteX1208" fmla="*/ 1487507 w 6008823"/>
              <a:gd name="connsiteY1208" fmla="*/ 3681842 h 4938447"/>
              <a:gd name="connsiteX1209" fmla="*/ 1497796 w 6008823"/>
              <a:gd name="connsiteY1209" fmla="*/ 3671566 h 4938447"/>
              <a:gd name="connsiteX1210" fmla="*/ 1628615 w 6008823"/>
              <a:gd name="connsiteY1210" fmla="*/ 3670098 h 4938447"/>
              <a:gd name="connsiteX1211" fmla="*/ 1652133 w 6008823"/>
              <a:gd name="connsiteY1211" fmla="*/ 3699458 h 4938447"/>
              <a:gd name="connsiteX1212" fmla="*/ 1622735 w 6008823"/>
              <a:gd name="connsiteY1212" fmla="*/ 3687714 h 4938447"/>
              <a:gd name="connsiteX1213" fmla="*/ 1622735 w 6008823"/>
              <a:gd name="connsiteY1213" fmla="*/ 3675970 h 4938447"/>
              <a:gd name="connsiteX1214" fmla="*/ 1634494 w 6008823"/>
              <a:gd name="connsiteY1214" fmla="*/ 3693586 h 4938447"/>
              <a:gd name="connsiteX1215" fmla="*/ 1628615 w 6008823"/>
              <a:gd name="connsiteY1215" fmla="*/ 3670098 h 4938447"/>
              <a:gd name="connsiteX1216" fmla="*/ 1411120 w 6008823"/>
              <a:gd name="connsiteY1216" fmla="*/ 3664799 h 4938447"/>
              <a:gd name="connsiteX1217" fmla="*/ 1422833 w 6008823"/>
              <a:gd name="connsiteY1217" fmla="*/ 3670098 h 4938447"/>
              <a:gd name="connsiteX1218" fmla="*/ 1364038 w 6008823"/>
              <a:gd name="connsiteY1218" fmla="*/ 3687714 h 4938447"/>
              <a:gd name="connsiteX1219" fmla="*/ 1358159 w 6008823"/>
              <a:gd name="connsiteY1219" fmla="*/ 3699458 h 4938447"/>
              <a:gd name="connsiteX1220" fmla="*/ 1369918 w 6008823"/>
              <a:gd name="connsiteY1220" fmla="*/ 3717074 h 4938447"/>
              <a:gd name="connsiteX1221" fmla="*/ 1364038 w 6008823"/>
              <a:gd name="connsiteY1221" fmla="*/ 3728818 h 4938447"/>
              <a:gd name="connsiteX1222" fmla="*/ 1352279 w 6008823"/>
              <a:gd name="connsiteY1222" fmla="*/ 3711202 h 4938447"/>
              <a:gd name="connsiteX1223" fmla="*/ 1334641 w 6008823"/>
              <a:gd name="connsiteY1223" fmla="*/ 3728818 h 4938447"/>
              <a:gd name="connsiteX1224" fmla="*/ 1317003 w 6008823"/>
              <a:gd name="connsiteY1224" fmla="*/ 3740562 h 4938447"/>
              <a:gd name="connsiteX1225" fmla="*/ 1305244 w 6008823"/>
              <a:gd name="connsiteY1225" fmla="*/ 3728818 h 4938447"/>
              <a:gd name="connsiteX1226" fmla="*/ 1311123 w 6008823"/>
              <a:gd name="connsiteY1226" fmla="*/ 3693586 h 4938447"/>
              <a:gd name="connsiteX1227" fmla="*/ 1352279 w 6008823"/>
              <a:gd name="connsiteY1227" fmla="*/ 3670098 h 4938447"/>
              <a:gd name="connsiteX1228" fmla="*/ 1411120 w 6008823"/>
              <a:gd name="connsiteY1228" fmla="*/ 3664799 h 4938447"/>
              <a:gd name="connsiteX1229" fmla="*/ 1687409 w 6008823"/>
              <a:gd name="connsiteY1229" fmla="*/ 3664226 h 4938447"/>
              <a:gd name="connsiteX1230" fmla="*/ 1687409 w 6008823"/>
              <a:gd name="connsiteY1230" fmla="*/ 3681842 h 4938447"/>
              <a:gd name="connsiteX1231" fmla="*/ 1699168 w 6008823"/>
              <a:gd name="connsiteY1231" fmla="*/ 3681842 h 4938447"/>
              <a:gd name="connsiteX1232" fmla="*/ 1705048 w 6008823"/>
              <a:gd name="connsiteY1232" fmla="*/ 3693586 h 4938447"/>
              <a:gd name="connsiteX1233" fmla="*/ 1681530 w 6008823"/>
              <a:gd name="connsiteY1233" fmla="*/ 3687714 h 4938447"/>
              <a:gd name="connsiteX1234" fmla="*/ 1687409 w 6008823"/>
              <a:gd name="connsiteY1234" fmla="*/ 3664226 h 4938447"/>
              <a:gd name="connsiteX1235" fmla="*/ 1952445 w 6008823"/>
              <a:gd name="connsiteY1235" fmla="*/ 3659547 h 4938447"/>
              <a:gd name="connsiteX1236" fmla="*/ 1928468 w 6008823"/>
              <a:gd name="connsiteY1236" fmla="*/ 3681842 h 4938447"/>
              <a:gd name="connsiteX1237" fmla="*/ 1963745 w 6008823"/>
              <a:gd name="connsiteY1237" fmla="*/ 3664226 h 4938447"/>
              <a:gd name="connsiteX1238" fmla="*/ 1952445 w 6008823"/>
              <a:gd name="connsiteY1238" fmla="*/ 3659547 h 4938447"/>
              <a:gd name="connsiteX1239" fmla="*/ 1863518 w 6008823"/>
              <a:gd name="connsiteY1239" fmla="*/ 3657987 h 4938447"/>
              <a:gd name="connsiteX1240" fmla="*/ 1846155 w 6008823"/>
              <a:gd name="connsiteY1240" fmla="*/ 3687714 h 4938447"/>
              <a:gd name="connsiteX1241" fmla="*/ 1875553 w 6008823"/>
              <a:gd name="connsiteY1241" fmla="*/ 3670098 h 4938447"/>
              <a:gd name="connsiteX1242" fmla="*/ 1863518 w 6008823"/>
              <a:gd name="connsiteY1242" fmla="*/ 3657987 h 4938447"/>
              <a:gd name="connsiteX1243" fmla="*/ 1590582 w 6008823"/>
              <a:gd name="connsiteY1243" fmla="*/ 3656060 h 4938447"/>
              <a:gd name="connsiteX1244" fmla="*/ 1593338 w 6008823"/>
              <a:gd name="connsiteY1244" fmla="*/ 3658354 h 4938447"/>
              <a:gd name="connsiteX1245" fmla="*/ 1575699 w 6008823"/>
              <a:gd name="connsiteY1245" fmla="*/ 3670098 h 4938447"/>
              <a:gd name="connsiteX1246" fmla="*/ 1590582 w 6008823"/>
              <a:gd name="connsiteY1246" fmla="*/ 3656060 h 4938447"/>
              <a:gd name="connsiteX1247" fmla="*/ 1587458 w 6008823"/>
              <a:gd name="connsiteY1247" fmla="*/ 3628994 h 4938447"/>
              <a:gd name="connsiteX1248" fmla="*/ 1563940 w 6008823"/>
              <a:gd name="connsiteY1248" fmla="*/ 3634866 h 4938447"/>
              <a:gd name="connsiteX1249" fmla="*/ 1587458 w 6008823"/>
              <a:gd name="connsiteY1249" fmla="*/ 3628994 h 4938447"/>
              <a:gd name="connsiteX1250" fmla="*/ 2586969 w 6008823"/>
              <a:gd name="connsiteY1250" fmla="*/ 3623122 h 4938447"/>
              <a:gd name="connsiteX1251" fmla="*/ 2545813 w 6008823"/>
              <a:gd name="connsiteY1251" fmla="*/ 3652482 h 4938447"/>
              <a:gd name="connsiteX1252" fmla="*/ 2498777 w 6008823"/>
              <a:gd name="connsiteY1252" fmla="*/ 3693586 h 4938447"/>
              <a:gd name="connsiteX1253" fmla="*/ 2492897 w 6008823"/>
              <a:gd name="connsiteY1253" fmla="*/ 3687714 h 4938447"/>
              <a:gd name="connsiteX1254" fmla="*/ 2492897 w 6008823"/>
              <a:gd name="connsiteY1254" fmla="*/ 3670098 h 4938447"/>
              <a:gd name="connsiteX1255" fmla="*/ 2398826 w 6008823"/>
              <a:gd name="connsiteY1255" fmla="*/ 3705330 h 4938447"/>
              <a:gd name="connsiteX1256" fmla="*/ 2387067 w 6008823"/>
              <a:gd name="connsiteY1256" fmla="*/ 3734690 h 4938447"/>
              <a:gd name="connsiteX1257" fmla="*/ 2363549 w 6008823"/>
              <a:gd name="connsiteY1257" fmla="*/ 3740562 h 4938447"/>
              <a:gd name="connsiteX1258" fmla="*/ 2263598 w 6008823"/>
              <a:gd name="connsiteY1258" fmla="*/ 3775793 h 4938447"/>
              <a:gd name="connsiteX1259" fmla="*/ 2263598 w 6008823"/>
              <a:gd name="connsiteY1259" fmla="*/ 3799281 h 4938447"/>
              <a:gd name="connsiteX1260" fmla="*/ 2257719 w 6008823"/>
              <a:gd name="connsiteY1260" fmla="*/ 3781665 h 4938447"/>
              <a:gd name="connsiteX1261" fmla="*/ 2254497 w 6008823"/>
              <a:gd name="connsiteY1261" fmla="*/ 3781665 h 4938447"/>
              <a:gd name="connsiteX1262" fmla="*/ 2254319 w 6008823"/>
              <a:gd name="connsiteY1262" fmla="*/ 3781023 h 4938447"/>
              <a:gd name="connsiteX1263" fmla="*/ 2245960 w 6008823"/>
              <a:gd name="connsiteY1263" fmla="*/ 3781665 h 4938447"/>
              <a:gd name="connsiteX1264" fmla="*/ 2245960 w 6008823"/>
              <a:gd name="connsiteY1264" fmla="*/ 3787537 h 4938447"/>
              <a:gd name="connsiteX1265" fmla="*/ 2228321 w 6008823"/>
              <a:gd name="connsiteY1265" fmla="*/ 3781665 h 4938447"/>
              <a:gd name="connsiteX1266" fmla="*/ 2245960 w 6008823"/>
              <a:gd name="connsiteY1266" fmla="*/ 3799281 h 4938447"/>
              <a:gd name="connsiteX1267" fmla="*/ 2228321 w 6008823"/>
              <a:gd name="connsiteY1267" fmla="*/ 3805153 h 4938447"/>
              <a:gd name="connsiteX1268" fmla="*/ 2228321 w 6008823"/>
              <a:gd name="connsiteY1268" fmla="*/ 3787537 h 4938447"/>
              <a:gd name="connsiteX1269" fmla="*/ 2198924 w 6008823"/>
              <a:gd name="connsiteY1269" fmla="*/ 3793409 h 4938447"/>
              <a:gd name="connsiteX1270" fmla="*/ 2216562 w 6008823"/>
              <a:gd name="connsiteY1270" fmla="*/ 3805153 h 4938447"/>
              <a:gd name="connsiteX1271" fmla="*/ 2187165 w 6008823"/>
              <a:gd name="connsiteY1271" fmla="*/ 3811025 h 4938447"/>
              <a:gd name="connsiteX1272" fmla="*/ 2193044 w 6008823"/>
              <a:gd name="connsiteY1272" fmla="*/ 3781665 h 4938447"/>
              <a:gd name="connsiteX1273" fmla="*/ 2169526 w 6008823"/>
              <a:gd name="connsiteY1273" fmla="*/ 3793409 h 4938447"/>
              <a:gd name="connsiteX1274" fmla="*/ 2151888 w 6008823"/>
              <a:gd name="connsiteY1274" fmla="*/ 3816897 h 4938447"/>
              <a:gd name="connsiteX1275" fmla="*/ 2163647 w 6008823"/>
              <a:gd name="connsiteY1275" fmla="*/ 3828641 h 4938447"/>
              <a:gd name="connsiteX1276" fmla="*/ 2157767 w 6008823"/>
              <a:gd name="connsiteY1276" fmla="*/ 3840385 h 4938447"/>
              <a:gd name="connsiteX1277" fmla="*/ 2128370 w 6008823"/>
              <a:gd name="connsiteY1277" fmla="*/ 3816897 h 4938447"/>
              <a:gd name="connsiteX1278" fmla="*/ 2140129 w 6008823"/>
              <a:gd name="connsiteY1278" fmla="*/ 3811025 h 4938447"/>
              <a:gd name="connsiteX1279" fmla="*/ 2104852 w 6008823"/>
              <a:gd name="connsiteY1279" fmla="*/ 3840385 h 4938447"/>
              <a:gd name="connsiteX1280" fmla="*/ 2098973 w 6008823"/>
              <a:gd name="connsiteY1280" fmla="*/ 3828641 h 4938447"/>
              <a:gd name="connsiteX1281" fmla="*/ 2116611 w 6008823"/>
              <a:gd name="connsiteY1281" fmla="*/ 3828641 h 4938447"/>
              <a:gd name="connsiteX1282" fmla="*/ 2075455 w 6008823"/>
              <a:gd name="connsiteY1282" fmla="*/ 3805153 h 4938447"/>
              <a:gd name="connsiteX1283" fmla="*/ 2098973 w 6008823"/>
              <a:gd name="connsiteY1283" fmla="*/ 3840385 h 4938447"/>
              <a:gd name="connsiteX1284" fmla="*/ 2063696 w 6008823"/>
              <a:gd name="connsiteY1284" fmla="*/ 3875617 h 4938447"/>
              <a:gd name="connsiteX1285" fmla="*/ 2051937 w 6008823"/>
              <a:gd name="connsiteY1285" fmla="*/ 3863873 h 4938447"/>
              <a:gd name="connsiteX1286" fmla="*/ 2046057 w 6008823"/>
              <a:gd name="connsiteY1286" fmla="*/ 3904977 h 4938447"/>
              <a:gd name="connsiteX1287" fmla="*/ 2087214 w 6008823"/>
              <a:gd name="connsiteY1287" fmla="*/ 3910849 h 4938447"/>
              <a:gd name="connsiteX1288" fmla="*/ 2075455 w 6008823"/>
              <a:gd name="connsiteY1288" fmla="*/ 3881489 h 4938447"/>
              <a:gd name="connsiteX1289" fmla="*/ 2104852 w 6008823"/>
              <a:gd name="connsiteY1289" fmla="*/ 3887361 h 4938447"/>
              <a:gd name="connsiteX1290" fmla="*/ 2087214 w 6008823"/>
              <a:gd name="connsiteY1290" fmla="*/ 3899105 h 4938447"/>
              <a:gd name="connsiteX1291" fmla="*/ 2128370 w 6008823"/>
              <a:gd name="connsiteY1291" fmla="*/ 3899105 h 4938447"/>
              <a:gd name="connsiteX1292" fmla="*/ 2134250 w 6008823"/>
              <a:gd name="connsiteY1292" fmla="*/ 3852129 h 4938447"/>
              <a:gd name="connsiteX1293" fmla="*/ 2163647 w 6008823"/>
              <a:gd name="connsiteY1293" fmla="*/ 3852129 h 4938447"/>
              <a:gd name="connsiteX1294" fmla="*/ 2169526 w 6008823"/>
              <a:gd name="connsiteY1294" fmla="*/ 3869745 h 4938447"/>
              <a:gd name="connsiteX1295" fmla="*/ 2251839 w 6008823"/>
              <a:gd name="connsiteY1295" fmla="*/ 3816897 h 4938447"/>
              <a:gd name="connsiteX1296" fmla="*/ 2234200 w 6008823"/>
              <a:gd name="connsiteY1296" fmla="*/ 3846257 h 4938447"/>
              <a:gd name="connsiteX1297" fmla="*/ 2128370 w 6008823"/>
              <a:gd name="connsiteY1297" fmla="*/ 3922593 h 4938447"/>
              <a:gd name="connsiteX1298" fmla="*/ 2122490 w 6008823"/>
              <a:gd name="connsiteY1298" fmla="*/ 3910849 h 4938447"/>
              <a:gd name="connsiteX1299" fmla="*/ 2116611 w 6008823"/>
              <a:gd name="connsiteY1299" fmla="*/ 3934337 h 4938447"/>
              <a:gd name="connsiteX1300" fmla="*/ 2075455 w 6008823"/>
              <a:gd name="connsiteY1300" fmla="*/ 3946081 h 4938447"/>
              <a:gd name="connsiteX1301" fmla="*/ 2122490 w 6008823"/>
              <a:gd name="connsiteY1301" fmla="*/ 3963697 h 4938447"/>
              <a:gd name="connsiteX1302" fmla="*/ 2163647 w 6008823"/>
              <a:gd name="connsiteY1302" fmla="*/ 3934337 h 4938447"/>
              <a:gd name="connsiteX1303" fmla="*/ 2181285 w 6008823"/>
              <a:gd name="connsiteY1303" fmla="*/ 3946081 h 4938447"/>
              <a:gd name="connsiteX1304" fmla="*/ 2240080 w 6008823"/>
              <a:gd name="connsiteY1304" fmla="*/ 3904977 h 4938447"/>
              <a:gd name="connsiteX1305" fmla="*/ 2281237 w 6008823"/>
              <a:gd name="connsiteY1305" fmla="*/ 3899105 h 4938447"/>
              <a:gd name="connsiteX1306" fmla="*/ 2304754 w 6008823"/>
              <a:gd name="connsiteY1306" fmla="*/ 3893233 h 4938447"/>
              <a:gd name="connsiteX1307" fmla="*/ 2310634 w 6008823"/>
              <a:gd name="connsiteY1307" fmla="*/ 3887361 h 4938447"/>
              <a:gd name="connsiteX1308" fmla="*/ 2314252 w 6008823"/>
              <a:gd name="connsiteY1308" fmla="*/ 3890975 h 4938447"/>
              <a:gd name="connsiteX1309" fmla="*/ 2310634 w 6008823"/>
              <a:gd name="connsiteY1309" fmla="*/ 3893233 h 4938447"/>
              <a:gd name="connsiteX1310" fmla="*/ 2316513 w 6008823"/>
              <a:gd name="connsiteY1310" fmla="*/ 3899105 h 4938447"/>
              <a:gd name="connsiteX1311" fmla="*/ 2322393 w 6008823"/>
              <a:gd name="connsiteY1311" fmla="*/ 3899105 h 4938447"/>
              <a:gd name="connsiteX1312" fmla="*/ 2316513 w 6008823"/>
              <a:gd name="connsiteY1312" fmla="*/ 3899105 h 4938447"/>
              <a:gd name="connsiteX1313" fmla="*/ 2316513 w 6008823"/>
              <a:gd name="connsiteY1313" fmla="*/ 3893233 h 4938447"/>
              <a:gd name="connsiteX1314" fmla="*/ 2315778 w 6008823"/>
              <a:gd name="connsiteY1314" fmla="*/ 3892499 h 4938447"/>
              <a:gd name="connsiteX1315" fmla="*/ 2314252 w 6008823"/>
              <a:gd name="connsiteY1315" fmla="*/ 3890975 h 4938447"/>
              <a:gd name="connsiteX1316" fmla="*/ 2316513 w 6008823"/>
              <a:gd name="connsiteY1316" fmla="*/ 3889563 h 4938447"/>
              <a:gd name="connsiteX1317" fmla="*/ 2322393 w 6008823"/>
              <a:gd name="connsiteY1317" fmla="*/ 3881489 h 4938447"/>
              <a:gd name="connsiteX1318" fmla="*/ 2369429 w 6008823"/>
              <a:gd name="connsiteY1318" fmla="*/ 3863873 h 4938447"/>
              <a:gd name="connsiteX1319" fmla="*/ 2369429 w 6008823"/>
              <a:gd name="connsiteY1319" fmla="*/ 3840385 h 4938447"/>
              <a:gd name="connsiteX1320" fmla="*/ 2422344 w 6008823"/>
              <a:gd name="connsiteY1320" fmla="*/ 3805153 h 4938447"/>
              <a:gd name="connsiteX1321" fmla="*/ 2445862 w 6008823"/>
              <a:gd name="connsiteY1321" fmla="*/ 3811025 h 4938447"/>
              <a:gd name="connsiteX1322" fmla="*/ 2487018 w 6008823"/>
              <a:gd name="connsiteY1322" fmla="*/ 3764050 h 4938447"/>
              <a:gd name="connsiteX1323" fmla="*/ 2522295 w 6008823"/>
              <a:gd name="connsiteY1323" fmla="*/ 3681842 h 4938447"/>
              <a:gd name="connsiteX1324" fmla="*/ 2539933 w 6008823"/>
              <a:gd name="connsiteY1324" fmla="*/ 3675970 h 4938447"/>
              <a:gd name="connsiteX1325" fmla="*/ 2545813 w 6008823"/>
              <a:gd name="connsiteY1325" fmla="*/ 3687714 h 4938447"/>
              <a:gd name="connsiteX1326" fmla="*/ 2586969 w 6008823"/>
              <a:gd name="connsiteY1326" fmla="*/ 3652482 h 4938447"/>
              <a:gd name="connsiteX1327" fmla="*/ 2569331 w 6008823"/>
              <a:gd name="connsiteY1327" fmla="*/ 3652482 h 4938447"/>
              <a:gd name="connsiteX1328" fmla="*/ 2592849 w 6008823"/>
              <a:gd name="connsiteY1328" fmla="*/ 3646610 h 4938447"/>
              <a:gd name="connsiteX1329" fmla="*/ 2586969 w 6008823"/>
              <a:gd name="connsiteY1329" fmla="*/ 3623122 h 4938447"/>
              <a:gd name="connsiteX1330" fmla="*/ 1663891 w 6008823"/>
              <a:gd name="connsiteY1330" fmla="*/ 3623122 h 4938447"/>
              <a:gd name="connsiteX1331" fmla="*/ 1681530 w 6008823"/>
              <a:gd name="connsiteY1331" fmla="*/ 3652482 h 4938447"/>
              <a:gd name="connsiteX1332" fmla="*/ 1675650 w 6008823"/>
              <a:gd name="connsiteY1332" fmla="*/ 3658354 h 4938447"/>
              <a:gd name="connsiteX1333" fmla="*/ 1669771 w 6008823"/>
              <a:gd name="connsiteY1333" fmla="*/ 3658354 h 4938447"/>
              <a:gd name="connsiteX1334" fmla="*/ 1652133 w 6008823"/>
              <a:gd name="connsiteY1334" fmla="*/ 3646610 h 4938447"/>
              <a:gd name="connsiteX1335" fmla="*/ 1663891 w 6008823"/>
              <a:gd name="connsiteY1335" fmla="*/ 3623122 h 4938447"/>
              <a:gd name="connsiteX1336" fmla="*/ 968644 w 6008823"/>
              <a:gd name="connsiteY1336" fmla="*/ 3620828 h 4938447"/>
              <a:gd name="connsiteX1337" fmla="*/ 981872 w 6008823"/>
              <a:gd name="connsiteY1337" fmla="*/ 3634866 h 4938447"/>
              <a:gd name="connsiteX1338" fmla="*/ 964234 w 6008823"/>
              <a:gd name="connsiteY1338" fmla="*/ 3634866 h 4938447"/>
              <a:gd name="connsiteX1339" fmla="*/ 964234 w 6008823"/>
              <a:gd name="connsiteY1339" fmla="*/ 3623122 h 4938447"/>
              <a:gd name="connsiteX1340" fmla="*/ 968644 w 6008823"/>
              <a:gd name="connsiteY1340" fmla="*/ 3620828 h 4938447"/>
              <a:gd name="connsiteX1341" fmla="*/ 1940227 w 6008823"/>
              <a:gd name="connsiteY1341" fmla="*/ 3617250 h 4938447"/>
              <a:gd name="connsiteX1342" fmla="*/ 1922588 w 6008823"/>
              <a:gd name="connsiteY1342" fmla="*/ 3634866 h 4938447"/>
              <a:gd name="connsiteX1343" fmla="*/ 1922588 w 6008823"/>
              <a:gd name="connsiteY1343" fmla="*/ 3623122 h 4938447"/>
              <a:gd name="connsiteX1344" fmla="*/ 1904950 w 6008823"/>
              <a:gd name="connsiteY1344" fmla="*/ 3623122 h 4938447"/>
              <a:gd name="connsiteX1345" fmla="*/ 1910829 w 6008823"/>
              <a:gd name="connsiteY1345" fmla="*/ 3640738 h 4938447"/>
              <a:gd name="connsiteX1346" fmla="*/ 1904950 w 6008823"/>
              <a:gd name="connsiteY1346" fmla="*/ 3640738 h 4938447"/>
              <a:gd name="connsiteX1347" fmla="*/ 1887312 w 6008823"/>
              <a:gd name="connsiteY1347" fmla="*/ 3623122 h 4938447"/>
              <a:gd name="connsiteX1348" fmla="*/ 1904950 w 6008823"/>
              <a:gd name="connsiteY1348" fmla="*/ 3652482 h 4938447"/>
              <a:gd name="connsiteX1349" fmla="*/ 1875553 w 6008823"/>
              <a:gd name="connsiteY1349" fmla="*/ 3652482 h 4938447"/>
              <a:gd name="connsiteX1350" fmla="*/ 1904950 w 6008823"/>
              <a:gd name="connsiteY1350" fmla="*/ 3652482 h 4938447"/>
              <a:gd name="connsiteX1351" fmla="*/ 1940227 w 6008823"/>
              <a:gd name="connsiteY1351" fmla="*/ 3617250 h 4938447"/>
              <a:gd name="connsiteX1352" fmla="*/ 1610976 w 6008823"/>
              <a:gd name="connsiteY1352" fmla="*/ 3605506 h 4938447"/>
              <a:gd name="connsiteX1353" fmla="*/ 1640374 w 6008823"/>
              <a:gd name="connsiteY1353" fmla="*/ 3623122 h 4938447"/>
              <a:gd name="connsiteX1354" fmla="*/ 1622735 w 6008823"/>
              <a:gd name="connsiteY1354" fmla="*/ 3611378 h 4938447"/>
              <a:gd name="connsiteX1355" fmla="*/ 1610976 w 6008823"/>
              <a:gd name="connsiteY1355" fmla="*/ 3628994 h 4938447"/>
              <a:gd name="connsiteX1356" fmla="*/ 1610976 w 6008823"/>
              <a:gd name="connsiteY1356" fmla="*/ 3605506 h 4938447"/>
              <a:gd name="connsiteX1357" fmla="*/ 1593338 w 6008823"/>
              <a:gd name="connsiteY1357" fmla="*/ 3605506 h 4938447"/>
              <a:gd name="connsiteX1358" fmla="*/ 1599217 w 6008823"/>
              <a:gd name="connsiteY1358" fmla="*/ 3617250 h 4938447"/>
              <a:gd name="connsiteX1359" fmla="*/ 1605097 w 6008823"/>
              <a:gd name="connsiteY1359" fmla="*/ 3623122 h 4938447"/>
              <a:gd name="connsiteX1360" fmla="*/ 1581579 w 6008823"/>
              <a:gd name="connsiteY1360" fmla="*/ 3617250 h 4938447"/>
              <a:gd name="connsiteX1361" fmla="*/ 1593338 w 6008823"/>
              <a:gd name="connsiteY1361" fmla="*/ 3617250 h 4938447"/>
              <a:gd name="connsiteX1362" fmla="*/ 1593338 w 6008823"/>
              <a:gd name="connsiteY1362" fmla="*/ 3605506 h 4938447"/>
              <a:gd name="connsiteX1363" fmla="*/ 940716 w 6008823"/>
              <a:gd name="connsiteY1363" fmla="*/ 3599634 h 4938447"/>
              <a:gd name="connsiteX1364" fmla="*/ 946596 w 6008823"/>
              <a:gd name="connsiteY1364" fmla="*/ 3617250 h 4938447"/>
              <a:gd name="connsiteX1365" fmla="*/ 923078 w 6008823"/>
              <a:gd name="connsiteY1365" fmla="*/ 3611378 h 4938447"/>
              <a:gd name="connsiteX1366" fmla="*/ 940716 w 6008823"/>
              <a:gd name="connsiteY1366" fmla="*/ 3599634 h 4938447"/>
              <a:gd name="connsiteX1367" fmla="*/ 1822637 w 6008823"/>
              <a:gd name="connsiteY1367" fmla="*/ 3593762 h 4938447"/>
              <a:gd name="connsiteX1368" fmla="*/ 1834396 w 6008823"/>
              <a:gd name="connsiteY1368" fmla="*/ 3617250 h 4938447"/>
              <a:gd name="connsiteX1369" fmla="*/ 1816758 w 6008823"/>
              <a:gd name="connsiteY1369" fmla="*/ 3623122 h 4938447"/>
              <a:gd name="connsiteX1370" fmla="*/ 1822637 w 6008823"/>
              <a:gd name="connsiteY1370" fmla="*/ 3593762 h 4938447"/>
              <a:gd name="connsiteX1371" fmla="*/ 1658012 w 6008823"/>
              <a:gd name="connsiteY1371" fmla="*/ 3593762 h 4938447"/>
              <a:gd name="connsiteX1372" fmla="*/ 1669771 w 6008823"/>
              <a:gd name="connsiteY1372" fmla="*/ 3611378 h 4938447"/>
              <a:gd name="connsiteX1373" fmla="*/ 1652133 w 6008823"/>
              <a:gd name="connsiteY1373" fmla="*/ 3611378 h 4938447"/>
              <a:gd name="connsiteX1374" fmla="*/ 1658012 w 6008823"/>
              <a:gd name="connsiteY1374" fmla="*/ 3593762 h 4938447"/>
              <a:gd name="connsiteX1375" fmla="*/ 1182877 w 6008823"/>
              <a:gd name="connsiteY1375" fmla="*/ 3590734 h 4938447"/>
              <a:gd name="connsiteX1376" fmla="*/ 1199413 w 6008823"/>
              <a:gd name="connsiteY1376" fmla="*/ 3611378 h 4938447"/>
              <a:gd name="connsiteX1377" fmla="*/ 1175895 w 6008823"/>
              <a:gd name="connsiteY1377" fmla="*/ 3628994 h 4938447"/>
              <a:gd name="connsiteX1378" fmla="*/ 1181775 w 6008823"/>
              <a:gd name="connsiteY1378" fmla="*/ 3593762 h 4938447"/>
              <a:gd name="connsiteX1379" fmla="*/ 1182877 w 6008823"/>
              <a:gd name="connsiteY1379" fmla="*/ 3590734 h 4938447"/>
              <a:gd name="connsiteX1380" fmla="*/ 1534543 w 6008823"/>
              <a:gd name="connsiteY1380" fmla="*/ 3587890 h 4938447"/>
              <a:gd name="connsiteX1381" fmla="*/ 1511025 w 6008823"/>
              <a:gd name="connsiteY1381" fmla="*/ 3623122 h 4938447"/>
              <a:gd name="connsiteX1382" fmla="*/ 1534543 w 6008823"/>
              <a:gd name="connsiteY1382" fmla="*/ 3587890 h 4938447"/>
              <a:gd name="connsiteX1383" fmla="*/ 1572894 w 6008823"/>
              <a:gd name="connsiteY1383" fmla="*/ 3582540 h 4938447"/>
              <a:gd name="connsiteX1384" fmla="*/ 1572760 w 6008823"/>
              <a:gd name="connsiteY1384" fmla="*/ 3582752 h 4938447"/>
              <a:gd name="connsiteX1385" fmla="*/ 1572413 w 6008823"/>
              <a:gd name="connsiteY1385" fmla="*/ 3582712 h 4938447"/>
              <a:gd name="connsiteX1386" fmla="*/ 682019 w 6008823"/>
              <a:gd name="connsiteY1386" fmla="*/ 3582018 h 4938447"/>
              <a:gd name="connsiteX1387" fmla="*/ 693778 w 6008823"/>
              <a:gd name="connsiteY1387" fmla="*/ 3587890 h 4938447"/>
              <a:gd name="connsiteX1388" fmla="*/ 705537 w 6008823"/>
              <a:gd name="connsiteY1388" fmla="*/ 3599634 h 4938447"/>
              <a:gd name="connsiteX1389" fmla="*/ 676140 w 6008823"/>
              <a:gd name="connsiteY1389" fmla="*/ 3605506 h 4938447"/>
              <a:gd name="connsiteX1390" fmla="*/ 652622 w 6008823"/>
              <a:gd name="connsiteY1390" fmla="*/ 3670098 h 4938447"/>
              <a:gd name="connsiteX1391" fmla="*/ 658501 w 6008823"/>
              <a:gd name="connsiteY1391" fmla="*/ 3634866 h 4938447"/>
              <a:gd name="connsiteX1392" fmla="*/ 676140 w 6008823"/>
              <a:gd name="connsiteY1392" fmla="*/ 3617250 h 4938447"/>
              <a:gd name="connsiteX1393" fmla="*/ 664381 w 6008823"/>
              <a:gd name="connsiteY1393" fmla="*/ 3611378 h 4938447"/>
              <a:gd name="connsiteX1394" fmla="*/ 682019 w 6008823"/>
              <a:gd name="connsiteY1394" fmla="*/ 3599634 h 4938447"/>
              <a:gd name="connsiteX1395" fmla="*/ 682019 w 6008823"/>
              <a:gd name="connsiteY1395" fmla="*/ 3582018 h 4938447"/>
              <a:gd name="connsiteX1396" fmla="*/ 1599217 w 6008823"/>
              <a:gd name="connsiteY1396" fmla="*/ 3576146 h 4938447"/>
              <a:gd name="connsiteX1397" fmla="*/ 1610976 w 6008823"/>
              <a:gd name="connsiteY1397" fmla="*/ 3593762 h 4938447"/>
              <a:gd name="connsiteX1398" fmla="*/ 1605097 w 6008823"/>
              <a:gd name="connsiteY1398" fmla="*/ 3593762 h 4938447"/>
              <a:gd name="connsiteX1399" fmla="*/ 1587458 w 6008823"/>
              <a:gd name="connsiteY1399" fmla="*/ 3599634 h 4938447"/>
              <a:gd name="connsiteX1400" fmla="*/ 1599217 w 6008823"/>
              <a:gd name="connsiteY1400" fmla="*/ 3576146 h 4938447"/>
              <a:gd name="connsiteX1401" fmla="*/ 4750616 w 6008823"/>
              <a:gd name="connsiteY1401" fmla="*/ 3570274 h 4938447"/>
              <a:gd name="connsiteX1402" fmla="*/ 4744736 w 6008823"/>
              <a:gd name="connsiteY1402" fmla="*/ 3599634 h 4938447"/>
              <a:gd name="connsiteX1403" fmla="*/ 4750616 w 6008823"/>
              <a:gd name="connsiteY1403" fmla="*/ 3570274 h 4938447"/>
              <a:gd name="connsiteX1404" fmla="*/ 1652133 w 6008823"/>
              <a:gd name="connsiteY1404" fmla="*/ 3570274 h 4938447"/>
              <a:gd name="connsiteX1405" fmla="*/ 1658012 w 6008823"/>
              <a:gd name="connsiteY1405" fmla="*/ 3582018 h 4938447"/>
              <a:gd name="connsiteX1406" fmla="*/ 1640374 w 6008823"/>
              <a:gd name="connsiteY1406" fmla="*/ 3587890 h 4938447"/>
              <a:gd name="connsiteX1407" fmla="*/ 1652133 w 6008823"/>
              <a:gd name="connsiteY1407" fmla="*/ 3570274 h 4938447"/>
              <a:gd name="connsiteX1408" fmla="*/ 734934 w 6008823"/>
              <a:gd name="connsiteY1408" fmla="*/ 3564402 h 4938447"/>
              <a:gd name="connsiteX1409" fmla="*/ 725840 w 6008823"/>
              <a:gd name="connsiteY1409" fmla="*/ 3572660 h 4938447"/>
              <a:gd name="connsiteX1410" fmla="*/ 723983 w 6008823"/>
              <a:gd name="connsiteY1410" fmla="*/ 3566907 h 4938447"/>
              <a:gd name="connsiteX1411" fmla="*/ 727034 w 6008823"/>
              <a:gd name="connsiteY1411" fmla="*/ 3568347 h 4938447"/>
              <a:gd name="connsiteX1412" fmla="*/ 734934 w 6008823"/>
              <a:gd name="connsiteY1412" fmla="*/ 3564402 h 4938447"/>
              <a:gd name="connsiteX1413" fmla="*/ 723176 w 6008823"/>
              <a:gd name="connsiteY1413" fmla="*/ 3564402 h 4938447"/>
              <a:gd name="connsiteX1414" fmla="*/ 723983 w 6008823"/>
              <a:gd name="connsiteY1414" fmla="*/ 3566907 h 4938447"/>
              <a:gd name="connsiteX1415" fmla="*/ 723176 w 6008823"/>
              <a:gd name="connsiteY1415" fmla="*/ 3566525 h 4938447"/>
              <a:gd name="connsiteX1416" fmla="*/ 1728566 w 6008823"/>
              <a:gd name="connsiteY1416" fmla="*/ 3558530 h 4938447"/>
              <a:gd name="connsiteX1417" fmla="*/ 1746204 w 6008823"/>
              <a:gd name="connsiteY1417" fmla="*/ 3564402 h 4938447"/>
              <a:gd name="connsiteX1418" fmla="*/ 1722686 w 6008823"/>
              <a:gd name="connsiteY1418" fmla="*/ 3570274 h 4938447"/>
              <a:gd name="connsiteX1419" fmla="*/ 1728566 w 6008823"/>
              <a:gd name="connsiteY1419" fmla="*/ 3558530 h 4938447"/>
              <a:gd name="connsiteX1420" fmla="*/ 1669771 w 6008823"/>
              <a:gd name="connsiteY1420" fmla="*/ 3552658 h 4938447"/>
              <a:gd name="connsiteX1421" fmla="*/ 1675650 w 6008823"/>
              <a:gd name="connsiteY1421" fmla="*/ 3558530 h 4938447"/>
              <a:gd name="connsiteX1422" fmla="*/ 1681530 w 6008823"/>
              <a:gd name="connsiteY1422" fmla="*/ 3570274 h 4938447"/>
              <a:gd name="connsiteX1423" fmla="*/ 1675650 w 6008823"/>
              <a:gd name="connsiteY1423" fmla="*/ 3576146 h 4938447"/>
              <a:gd name="connsiteX1424" fmla="*/ 1669771 w 6008823"/>
              <a:gd name="connsiteY1424" fmla="*/ 3552658 h 4938447"/>
              <a:gd name="connsiteX1425" fmla="*/ 1511025 w 6008823"/>
              <a:gd name="connsiteY1425" fmla="*/ 3546786 h 4938447"/>
              <a:gd name="connsiteX1426" fmla="*/ 1505146 w 6008823"/>
              <a:gd name="connsiteY1426" fmla="*/ 3570274 h 4938447"/>
              <a:gd name="connsiteX1427" fmla="*/ 1511025 w 6008823"/>
              <a:gd name="connsiteY1427" fmla="*/ 3546786 h 4938447"/>
              <a:gd name="connsiteX1428" fmla="*/ 1328761 w 6008823"/>
              <a:gd name="connsiteY1428" fmla="*/ 3535042 h 4938447"/>
              <a:gd name="connsiteX1429" fmla="*/ 1340520 w 6008823"/>
              <a:gd name="connsiteY1429" fmla="*/ 3570274 h 4938447"/>
              <a:gd name="connsiteX1430" fmla="*/ 1328761 w 6008823"/>
              <a:gd name="connsiteY1430" fmla="*/ 3535042 h 4938447"/>
              <a:gd name="connsiteX1431" fmla="*/ 930427 w 6008823"/>
              <a:gd name="connsiteY1431" fmla="*/ 3526234 h 4938447"/>
              <a:gd name="connsiteX1432" fmla="*/ 946596 w 6008823"/>
              <a:gd name="connsiteY1432" fmla="*/ 3535042 h 4938447"/>
              <a:gd name="connsiteX1433" fmla="*/ 923078 w 6008823"/>
              <a:gd name="connsiteY1433" fmla="*/ 3535042 h 4938447"/>
              <a:gd name="connsiteX1434" fmla="*/ 930427 w 6008823"/>
              <a:gd name="connsiteY1434" fmla="*/ 3526234 h 4938447"/>
              <a:gd name="connsiteX1435" fmla="*/ 1187654 w 6008823"/>
              <a:gd name="connsiteY1435" fmla="*/ 3505682 h 4938447"/>
              <a:gd name="connsiteX1436" fmla="*/ 1187654 w 6008823"/>
              <a:gd name="connsiteY1436" fmla="*/ 3529170 h 4938447"/>
              <a:gd name="connsiteX1437" fmla="*/ 1187654 w 6008823"/>
              <a:gd name="connsiteY1437" fmla="*/ 3505682 h 4938447"/>
              <a:gd name="connsiteX1438" fmla="*/ 388045 w 6008823"/>
              <a:gd name="connsiteY1438" fmla="*/ 3505682 h 4938447"/>
              <a:gd name="connsiteX1439" fmla="*/ 393925 w 6008823"/>
              <a:gd name="connsiteY1439" fmla="*/ 3535042 h 4938447"/>
              <a:gd name="connsiteX1440" fmla="*/ 382166 w 6008823"/>
              <a:gd name="connsiteY1440" fmla="*/ 3523298 h 4938447"/>
              <a:gd name="connsiteX1441" fmla="*/ 388045 w 6008823"/>
              <a:gd name="connsiteY1441" fmla="*/ 3505682 h 4938447"/>
              <a:gd name="connsiteX1442" fmla="*/ 1793240 w 6008823"/>
              <a:gd name="connsiteY1442" fmla="*/ 3493938 h 4938447"/>
              <a:gd name="connsiteX1443" fmla="*/ 1804999 w 6008823"/>
              <a:gd name="connsiteY1443" fmla="*/ 3523298 h 4938447"/>
              <a:gd name="connsiteX1444" fmla="*/ 1793240 w 6008823"/>
              <a:gd name="connsiteY1444" fmla="*/ 3529170 h 4938447"/>
              <a:gd name="connsiteX1445" fmla="*/ 1793240 w 6008823"/>
              <a:gd name="connsiteY1445" fmla="*/ 3493938 h 4938447"/>
              <a:gd name="connsiteX1446" fmla="*/ 1152377 w 6008823"/>
              <a:gd name="connsiteY1446" fmla="*/ 3488066 h 4938447"/>
              <a:gd name="connsiteX1447" fmla="*/ 1181775 w 6008823"/>
              <a:gd name="connsiteY1447" fmla="*/ 3488066 h 4938447"/>
              <a:gd name="connsiteX1448" fmla="*/ 1170016 w 6008823"/>
              <a:gd name="connsiteY1448" fmla="*/ 3505682 h 4938447"/>
              <a:gd name="connsiteX1449" fmla="*/ 1152377 w 6008823"/>
              <a:gd name="connsiteY1449" fmla="*/ 3488066 h 4938447"/>
              <a:gd name="connsiteX1450" fmla="*/ 1658012 w 6008823"/>
              <a:gd name="connsiteY1450" fmla="*/ 3482194 h 4938447"/>
              <a:gd name="connsiteX1451" fmla="*/ 1663892 w 6008823"/>
              <a:gd name="connsiteY1451" fmla="*/ 3494672 h 4938447"/>
              <a:gd name="connsiteX1452" fmla="*/ 1654932 w 6008823"/>
              <a:gd name="connsiteY1452" fmla="*/ 3507535 h 4938447"/>
              <a:gd name="connsiteX1453" fmla="*/ 1650611 w 6008823"/>
              <a:gd name="connsiteY1453" fmla="*/ 3509275 h 4938447"/>
              <a:gd name="connsiteX1454" fmla="*/ 1640374 w 6008823"/>
              <a:gd name="connsiteY1454" fmla="*/ 3493938 h 4938447"/>
              <a:gd name="connsiteX1455" fmla="*/ 1658012 w 6008823"/>
              <a:gd name="connsiteY1455" fmla="*/ 3482194 h 4938447"/>
              <a:gd name="connsiteX1456" fmla="*/ 1418332 w 6008823"/>
              <a:gd name="connsiteY1456" fmla="*/ 3478249 h 4938447"/>
              <a:gd name="connsiteX1457" fmla="*/ 1452230 w 6008823"/>
              <a:gd name="connsiteY1457" fmla="*/ 3493938 h 4938447"/>
              <a:gd name="connsiteX1458" fmla="*/ 1416954 w 6008823"/>
              <a:gd name="connsiteY1458" fmla="*/ 3517426 h 4938447"/>
              <a:gd name="connsiteX1459" fmla="*/ 1411074 w 6008823"/>
              <a:gd name="connsiteY1459" fmla="*/ 3488066 h 4938447"/>
              <a:gd name="connsiteX1460" fmla="*/ 1418332 w 6008823"/>
              <a:gd name="connsiteY1460" fmla="*/ 3478249 h 4938447"/>
              <a:gd name="connsiteX1461" fmla="*/ 1799119 w 6008823"/>
              <a:gd name="connsiteY1461" fmla="*/ 3476322 h 4938447"/>
              <a:gd name="connsiteX1462" fmla="*/ 1822637 w 6008823"/>
              <a:gd name="connsiteY1462" fmla="*/ 3482194 h 4938447"/>
              <a:gd name="connsiteX1463" fmla="*/ 1804999 w 6008823"/>
              <a:gd name="connsiteY1463" fmla="*/ 3499810 h 4938447"/>
              <a:gd name="connsiteX1464" fmla="*/ 1799119 w 6008823"/>
              <a:gd name="connsiteY1464" fmla="*/ 3476322 h 4938447"/>
              <a:gd name="connsiteX1465" fmla="*/ 1028908 w 6008823"/>
              <a:gd name="connsiteY1465" fmla="*/ 3470450 h 4938447"/>
              <a:gd name="connsiteX1466" fmla="*/ 1058306 w 6008823"/>
              <a:gd name="connsiteY1466" fmla="*/ 3499810 h 4938447"/>
              <a:gd name="connsiteX1467" fmla="*/ 1017149 w 6008823"/>
              <a:gd name="connsiteY1467" fmla="*/ 3499810 h 4938447"/>
              <a:gd name="connsiteX1468" fmla="*/ 1023029 w 6008823"/>
              <a:gd name="connsiteY1468" fmla="*/ 3488066 h 4938447"/>
              <a:gd name="connsiteX1469" fmla="*/ 1017149 w 6008823"/>
              <a:gd name="connsiteY1469" fmla="*/ 3488066 h 4938447"/>
              <a:gd name="connsiteX1470" fmla="*/ 1028908 w 6008823"/>
              <a:gd name="connsiteY1470" fmla="*/ 3470450 h 4938447"/>
              <a:gd name="connsiteX1471" fmla="*/ 640863 w 6008823"/>
              <a:gd name="connsiteY1471" fmla="*/ 3470450 h 4938447"/>
              <a:gd name="connsiteX1472" fmla="*/ 623224 w 6008823"/>
              <a:gd name="connsiteY1472" fmla="*/ 3476322 h 4938447"/>
              <a:gd name="connsiteX1473" fmla="*/ 640863 w 6008823"/>
              <a:gd name="connsiteY1473" fmla="*/ 3470450 h 4938447"/>
              <a:gd name="connsiteX1474" fmla="*/ 4968156 w 6008823"/>
              <a:gd name="connsiteY1474" fmla="*/ 3452834 h 4938447"/>
              <a:gd name="connsiteX1475" fmla="*/ 4968156 w 6008823"/>
              <a:gd name="connsiteY1475" fmla="*/ 3482194 h 4938447"/>
              <a:gd name="connsiteX1476" fmla="*/ 4968156 w 6008823"/>
              <a:gd name="connsiteY1476" fmla="*/ 3452834 h 4938447"/>
              <a:gd name="connsiteX1477" fmla="*/ 1963745 w 6008823"/>
              <a:gd name="connsiteY1477" fmla="*/ 3452834 h 4938447"/>
              <a:gd name="connsiteX1478" fmla="*/ 1975504 w 6008823"/>
              <a:gd name="connsiteY1478" fmla="*/ 3470450 h 4938447"/>
              <a:gd name="connsiteX1479" fmla="*/ 1957865 w 6008823"/>
              <a:gd name="connsiteY1479" fmla="*/ 3470450 h 4938447"/>
              <a:gd name="connsiteX1480" fmla="*/ 1963745 w 6008823"/>
              <a:gd name="connsiteY1480" fmla="*/ 3452834 h 4938447"/>
              <a:gd name="connsiteX1481" fmla="*/ 1887312 w 6008823"/>
              <a:gd name="connsiteY1481" fmla="*/ 3452834 h 4938447"/>
              <a:gd name="connsiteX1482" fmla="*/ 1893191 w 6008823"/>
              <a:gd name="connsiteY1482" fmla="*/ 3476322 h 4938447"/>
              <a:gd name="connsiteX1483" fmla="*/ 1869673 w 6008823"/>
              <a:gd name="connsiteY1483" fmla="*/ 3464578 h 4938447"/>
              <a:gd name="connsiteX1484" fmla="*/ 1887312 w 6008823"/>
              <a:gd name="connsiteY1484" fmla="*/ 3452834 h 4938447"/>
              <a:gd name="connsiteX1485" fmla="*/ 1992591 w 6008823"/>
              <a:gd name="connsiteY1485" fmla="*/ 3451366 h 4938447"/>
              <a:gd name="connsiteX1486" fmla="*/ 2010780 w 6008823"/>
              <a:gd name="connsiteY1486" fmla="*/ 3464578 h 4938447"/>
              <a:gd name="connsiteX1487" fmla="*/ 2010780 w 6008823"/>
              <a:gd name="connsiteY1487" fmla="*/ 3458706 h 4938447"/>
              <a:gd name="connsiteX1488" fmla="*/ 1993142 w 6008823"/>
              <a:gd name="connsiteY1488" fmla="*/ 3458706 h 4938447"/>
              <a:gd name="connsiteX1489" fmla="*/ 1992591 w 6008823"/>
              <a:gd name="connsiteY1489" fmla="*/ 3451366 h 4938447"/>
              <a:gd name="connsiteX1490" fmla="*/ 305365 w 6008823"/>
              <a:gd name="connsiteY1490" fmla="*/ 3448063 h 4938447"/>
              <a:gd name="connsiteX1491" fmla="*/ 317492 w 6008823"/>
              <a:gd name="connsiteY1491" fmla="*/ 3452834 h 4938447"/>
              <a:gd name="connsiteX1492" fmla="*/ 282215 w 6008823"/>
              <a:gd name="connsiteY1492" fmla="*/ 3464578 h 4938447"/>
              <a:gd name="connsiteX1493" fmla="*/ 305365 w 6008823"/>
              <a:gd name="connsiteY1493" fmla="*/ 3448063 h 4938447"/>
              <a:gd name="connsiteX1494" fmla="*/ 1399315 w 6008823"/>
              <a:gd name="connsiteY1494" fmla="*/ 3446962 h 4938447"/>
              <a:gd name="connsiteX1495" fmla="*/ 1375797 w 6008823"/>
              <a:gd name="connsiteY1495" fmla="*/ 3470450 h 4938447"/>
              <a:gd name="connsiteX1496" fmla="*/ 1358159 w 6008823"/>
              <a:gd name="connsiteY1496" fmla="*/ 3458706 h 4938447"/>
              <a:gd name="connsiteX1497" fmla="*/ 1399315 w 6008823"/>
              <a:gd name="connsiteY1497" fmla="*/ 3446962 h 4938447"/>
              <a:gd name="connsiteX1498" fmla="*/ 1070065 w 6008823"/>
              <a:gd name="connsiteY1498" fmla="*/ 3446962 h 4938447"/>
              <a:gd name="connsiteX1499" fmla="*/ 1040667 w 6008823"/>
              <a:gd name="connsiteY1499" fmla="*/ 3458706 h 4938447"/>
              <a:gd name="connsiteX1500" fmla="*/ 1070065 w 6008823"/>
              <a:gd name="connsiteY1500" fmla="*/ 3446962 h 4938447"/>
              <a:gd name="connsiteX1501" fmla="*/ 1867009 w 6008823"/>
              <a:gd name="connsiteY1501" fmla="*/ 3440631 h 4938447"/>
              <a:gd name="connsiteX1502" fmla="*/ 1875553 w 6008823"/>
              <a:gd name="connsiteY1502" fmla="*/ 3441090 h 4938447"/>
              <a:gd name="connsiteX1503" fmla="*/ 1857914 w 6008823"/>
              <a:gd name="connsiteY1503" fmla="*/ 3464578 h 4938447"/>
              <a:gd name="connsiteX1504" fmla="*/ 1867009 w 6008823"/>
              <a:gd name="connsiteY1504" fmla="*/ 3440631 h 4938447"/>
              <a:gd name="connsiteX1505" fmla="*/ 2041648 w 6008823"/>
              <a:gd name="connsiteY1505" fmla="*/ 3440356 h 4938447"/>
              <a:gd name="connsiteX1506" fmla="*/ 2046057 w 6008823"/>
              <a:gd name="connsiteY1506" fmla="*/ 3441090 h 4938447"/>
              <a:gd name="connsiteX1507" fmla="*/ 2051937 w 6008823"/>
              <a:gd name="connsiteY1507" fmla="*/ 3441090 h 4938447"/>
              <a:gd name="connsiteX1508" fmla="*/ 2063696 w 6008823"/>
              <a:gd name="connsiteY1508" fmla="*/ 3452834 h 4938447"/>
              <a:gd name="connsiteX1509" fmla="*/ 2057816 w 6008823"/>
              <a:gd name="connsiteY1509" fmla="*/ 3452834 h 4938447"/>
              <a:gd name="connsiteX1510" fmla="*/ 2051937 w 6008823"/>
              <a:gd name="connsiteY1510" fmla="*/ 3452834 h 4938447"/>
              <a:gd name="connsiteX1511" fmla="*/ 2046057 w 6008823"/>
              <a:gd name="connsiteY1511" fmla="*/ 3458706 h 4938447"/>
              <a:gd name="connsiteX1512" fmla="*/ 2046057 w 6008823"/>
              <a:gd name="connsiteY1512" fmla="*/ 3452834 h 4938447"/>
              <a:gd name="connsiteX1513" fmla="*/ 2041648 w 6008823"/>
              <a:gd name="connsiteY1513" fmla="*/ 3440356 h 4938447"/>
              <a:gd name="connsiteX1514" fmla="*/ 5012125 w 6008823"/>
              <a:gd name="connsiteY1514" fmla="*/ 3437005 h 4938447"/>
              <a:gd name="connsiteX1515" fmla="*/ 5015192 w 6008823"/>
              <a:gd name="connsiteY1515" fmla="*/ 3441090 h 4938447"/>
              <a:gd name="connsiteX1516" fmla="*/ 5013867 w 6008823"/>
              <a:gd name="connsiteY1516" fmla="*/ 3441752 h 4938447"/>
              <a:gd name="connsiteX1517" fmla="*/ 1145028 w 6008823"/>
              <a:gd name="connsiteY1517" fmla="*/ 3436962 h 4938447"/>
              <a:gd name="connsiteX1518" fmla="*/ 1158257 w 6008823"/>
              <a:gd name="connsiteY1518" fmla="*/ 3441090 h 4938447"/>
              <a:gd name="connsiteX1519" fmla="*/ 1146498 w 6008823"/>
              <a:gd name="connsiteY1519" fmla="*/ 3470450 h 4938447"/>
              <a:gd name="connsiteX1520" fmla="*/ 1146498 w 6008823"/>
              <a:gd name="connsiteY1520" fmla="*/ 3458706 h 4938447"/>
              <a:gd name="connsiteX1521" fmla="*/ 1140618 w 6008823"/>
              <a:gd name="connsiteY1521" fmla="*/ 3441090 h 4938447"/>
              <a:gd name="connsiteX1522" fmla="*/ 1145028 w 6008823"/>
              <a:gd name="connsiteY1522" fmla="*/ 3436962 h 4938447"/>
              <a:gd name="connsiteX1523" fmla="*/ 2028419 w 6008823"/>
              <a:gd name="connsiteY1523" fmla="*/ 3435218 h 4938447"/>
              <a:gd name="connsiteX1524" fmla="*/ 2040178 w 6008823"/>
              <a:gd name="connsiteY1524" fmla="*/ 3458706 h 4938447"/>
              <a:gd name="connsiteX1525" fmla="*/ 2028419 w 6008823"/>
              <a:gd name="connsiteY1525" fmla="*/ 3435218 h 4938447"/>
              <a:gd name="connsiteX1526" fmla="*/ 388137 w 6008823"/>
              <a:gd name="connsiteY1526" fmla="*/ 3434668 h 4938447"/>
              <a:gd name="connsiteX1527" fmla="*/ 393925 w 6008823"/>
              <a:gd name="connsiteY1527" fmla="*/ 3452834 h 4938447"/>
              <a:gd name="connsiteX1528" fmla="*/ 382166 w 6008823"/>
              <a:gd name="connsiteY1528" fmla="*/ 3458706 h 4938447"/>
              <a:gd name="connsiteX1529" fmla="*/ 376287 w 6008823"/>
              <a:gd name="connsiteY1529" fmla="*/ 3458706 h 4938447"/>
              <a:gd name="connsiteX1530" fmla="*/ 370407 w 6008823"/>
              <a:gd name="connsiteY1530" fmla="*/ 3446962 h 4938447"/>
              <a:gd name="connsiteX1531" fmla="*/ 382166 w 6008823"/>
              <a:gd name="connsiteY1531" fmla="*/ 3435218 h 4938447"/>
              <a:gd name="connsiteX1532" fmla="*/ 388137 w 6008823"/>
              <a:gd name="connsiteY1532" fmla="*/ 3434668 h 4938447"/>
              <a:gd name="connsiteX1533" fmla="*/ 1980648 w 6008823"/>
              <a:gd name="connsiteY1533" fmla="*/ 3433750 h 4938447"/>
              <a:gd name="connsiteX1534" fmla="*/ 1993142 w 6008823"/>
              <a:gd name="connsiteY1534" fmla="*/ 3441090 h 4938447"/>
              <a:gd name="connsiteX1535" fmla="*/ 1975504 w 6008823"/>
              <a:gd name="connsiteY1535" fmla="*/ 3452834 h 4938447"/>
              <a:gd name="connsiteX1536" fmla="*/ 1963745 w 6008823"/>
              <a:gd name="connsiteY1536" fmla="*/ 3435218 h 4938447"/>
              <a:gd name="connsiteX1537" fmla="*/ 1980648 w 6008823"/>
              <a:gd name="connsiteY1537" fmla="*/ 3433750 h 4938447"/>
              <a:gd name="connsiteX1538" fmla="*/ 778755 w 6008823"/>
              <a:gd name="connsiteY1538" fmla="*/ 3432007 h 4938447"/>
              <a:gd name="connsiteX1539" fmla="*/ 787850 w 6008823"/>
              <a:gd name="connsiteY1539" fmla="*/ 3441090 h 4938447"/>
              <a:gd name="connsiteX1540" fmla="*/ 770211 w 6008823"/>
              <a:gd name="connsiteY1540" fmla="*/ 3464578 h 4938447"/>
              <a:gd name="connsiteX1541" fmla="*/ 764332 w 6008823"/>
              <a:gd name="connsiteY1541" fmla="*/ 3446962 h 4938447"/>
              <a:gd name="connsiteX1542" fmla="*/ 776091 w 6008823"/>
              <a:gd name="connsiteY1542" fmla="*/ 3435218 h 4938447"/>
              <a:gd name="connsiteX1543" fmla="*/ 778755 w 6008823"/>
              <a:gd name="connsiteY1543" fmla="*/ 3432007 h 4938447"/>
              <a:gd name="connsiteX1544" fmla="*/ 1899071 w 6008823"/>
              <a:gd name="connsiteY1544" fmla="*/ 3429346 h 4938447"/>
              <a:gd name="connsiteX1545" fmla="*/ 1893191 w 6008823"/>
              <a:gd name="connsiteY1545" fmla="*/ 3441090 h 4938447"/>
              <a:gd name="connsiteX1546" fmla="*/ 1910829 w 6008823"/>
              <a:gd name="connsiteY1546" fmla="*/ 3458706 h 4938447"/>
              <a:gd name="connsiteX1547" fmla="*/ 1893191 w 6008823"/>
              <a:gd name="connsiteY1547" fmla="*/ 3464578 h 4938447"/>
              <a:gd name="connsiteX1548" fmla="*/ 1887312 w 6008823"/>
              <a:gd name="connsiteY1548" fmla="*/ 3441090 h 4938447"/>
              <a:gd name="connsiteX1549" fmla="*/ 1899071 w 6008823"/>
              <a:gd name="connsiteY1549" fmla="*/ 3429346 h 4938447"/>
              <a:gd name="connsiteX1550" fmla="*/ 417443 w 6008823"/>
              <a:gd name="connsiteY1550" fmla="*/ 3423474 h 4938447"/>
              <a:gd name="connsiteX1551" fmla="*/ 411563 w 6008823"/>
              <a:gd name="connsiteY1551" fmla="*/ 3446962 h 4938447"/>
              <a:gd name="connsiteX1552" fmla="*/ 393925 w 6008823"/>
              <a:gd name="connsiteY1552" fmla="*/ 3429346 h 4938447"/>
              <a:gd name="connsiteX1553" fmla="*/ 417443 w 6008823"/>
              <a:gd name="connsiteY1553" fmla="*/ 3423474 h 4938447"/>
              <a:gd name="connsiteX1554" fmla="*/ 1040057 w 6008823"/>
              <a:gd name="connsiteY1554" fmla="*/ 3418766 h 4938447"/>
              <a:gd name="connsiteX1555" fmla="*/ 1032583 w 6008823"/>
              <a:gd name="connsiteY1555" fmla="*/ 3433016 h 4938447"/>
              <a:gd name="connsiteX1556" fmla="*/ 1011270 w 6008823"/>
              <a:gd name="connsiteY1556" fmla="*/ 3435218 h 4938447"/>
              <a:gd name="connsiteX1557" fmla="*/ 1017149 w 6008823"/>
              <a:gd name="connsiteY1557" fmla="*/ 3452834 h 4938447"/>
              <a:gd name="connsiteX1558" fmla="*/ 946596 w 6008823"/>
              <a:gd name="connsiteY1558" fmla="*/ 3476322 h 4938447"/>
              <a:gd name="connsiteX1559" fmla="*/ 958355 w 6008823"/>
              <a:gd name="connsiteY1559" fmla="*/ 3499810 h 4938447"/>
              <a:gd name="connsiteX1560" fmla="*/ 858403 w 6008823"/>
              <a:gd name="connsiteY1560" fmla="*/ 3535042 h 4938447"/>
              <a:gd name="connsiteX1561" fmla="*/ 858403 w 6008823"/>
              <a:gd name="connsiteY1561" fmla="*/ 3529170 h 4938447"/>
              <a:gd name="connsiteX1562" fmla="*/ 858403 w 6008823"/>
              <a:gd name="connsiteY1562" fmla="*/ 3546786 h 4938447"/>
              <a:gd name="connsiteX1563" fmla="*/ 829006 w 6008823"/>
              <a:gd name="connsiteY1563" fmla="*/ 3552658 h 4938447"/>
              <a:gd name="connsiteX1564" fmla="*/ 823127 w 6008823"/>
              <a:gd name="connsiteY1564" fmla="*/ 3582018 h 4938447"/>
              <a:gd name="connsiteX1565" fmla="*/ 811368 w 6008823"/>
              <a:gd name="connsiteY1565" fmla="*/ 3570274 h 4938447"/>
              <a:gd name="connsiteX1566" fmla="*/ 829006 w 6008823"/>
              <a:gd name="connsiteY1566" fmla="*/ 3546786 h 4938447"/>
              <a:gd name="connsiteX1567" fmla="*/ 781970 w 6008823"/>
              <a:gd name="connsiteY1567" fmla="*/ 3593762 h 4938447"/>
              <a:gd name="connsiteX1568" fmla="*/ 752573 w 6008823"/>
              <a:gd name="connsiteY1568" fmla="*/ 3634866 h 4938447"/>
              <a:gd name="connsiteX1569" fmla="*/ 734934 w 6008823"/>
              <a:gd name="connsiteY1569" fmla="*/ 3623122 h 4938447"/>
              <a:gd name="connsiteX1570" fmla="*/ 734934 w 6008823"/>
              <a:gd name="connsiteY1570" fmla="*/ 3611378 h 4938447"/>
              <a:gd name="connsiteX1571" fmla="*/ 758452 w 6008823"/>
              <a:gd name="connsiteY1571" fmla="*/ 3599634 h 4938447"/>
              <a:gd name="connsiteX1572" fmla="*/ 764332 w 6008823"/>
              <a:gd name="connsiteY1572" fmla="*/ 3587890 h 4938447"/>
              <a:gd name="connsiteX1573" fmla="*/ 729055 w 6008823"/>
              <a:gd name="connsiteY1573" fmla="*/ 3599634 h 4938447"/>
              <a:gd name="connsiteX1574" fmla="*/ 705537 w 6008823"/>
              <a:gd name="connsiteY1574" fmla="*/ 3552658 h 4938447"/>
              <a:gd name="connsiteX1575" fmla="*/ 720236 w 6008823"/>
              <a:gd name="connsiteY1575" fmla="*/ 3565136 h 4938447"/>
              <a:gd name="connsiteX1576" fmla="*/ 723176 w 6008823"/>
              <a:gd name="connsiteY1576" fmla="*/ 3566525 h 4938447"/>
              <a:gd name="connsiteX1577" fmla="*/ 723176 w 6008823"/>
              <a:gd name="connsiteY1577" fmla="*/ 3582018 h 4938447"/>
              <a:gd name="connsiteX1578" fmla="*/ 740814 w 6008823"/>
              <a:gd name="connsiteY1578" fmla="*/ 3558530 h 4938447"/>
              <a:gd name="connsiteX1579" fmla="*/ 799609 w 6008823"/>
              <a:gd name="connsiteY1579" fmla="*/ 3535042 h 4938447"/>
              <a:gd name="connsiteX1580" fmla="*/ 805488 w 6008823"/>
              <a:gd name="connsiteY1580" fmla="*/ 3546786 h 4938447"/>
              <a:gd name="connsiteX1581" fmla="*/ 834886 w 6008823"/>
              <a:gd name="connsiteY1581" fmla="*/ 3540914 h 4938447"/>
              <a:gd name="connsiteX1582" fmla="*/ 829006 w 6008823"/>
              <a:gd name="connsiteY1582" fmla="*/ 3517426 h 4938447"/>
              <a:gd name="connsiteX1583" fmla="*/ 852524 w 6008823"/>
              <a:gd name="connsiteY1583" fmla="*/ 3493938 h 4938447"/>
              <a:gd name="connsiteX1584" fmla="*/ 876042 w 6008823"/>
              <a:gd name="connsiteY1584" fmla="*/ 3511554 h 4938447"/>
              <a:gd name="connsiteX1585" fmla="*/ 881921 w 6008823"/>
              <a:gd name="connsiteY1585" fmla="*/ 3499810 h 4938447"/>
              <a:gd name="connsiteX1586" fmla="*/ 870162 w 6008823"/>
              <a:gd name="connsiteY1586" fmla="*/ 3493938 h 4938447"/>
              <a:gd name="connsiteX1587" fmla="*/ 887801 w 6008823"/>
              <a:gd name="connsiteY1587" fmla="*/ 3482194 h 4938447"/>
              <a:gd name="connsiteX1588" fmla="*/ 887801 w 6008823"/>
              <a:gd name="connsiteY1588" fmla="*/ 3493938 h 4938447"/>
              <a:gd name="connsiteX1589" fmla="*/ 893680 w 6008823"/>
              <a:gd name="connsiteY1589" fmla="*/ 3482194 h 4938447"/>
              <a:gd name="connsiteX1590" fmla="*/ 899560 w 6008823"/>
              <a:gd name="connsiteY1590" fmla="*/ 3499810 h 4938447"/>
              <a:gd name="connsiteX1591" fmla="*/ 905439 w 6008823"/>
              <a:gd name="connsiteY1591" fmla="*/ 3476322 h 4938447"/>
              <a:gd name="connsiteX1592" fmla="*/ 934837 w 6008823"/>
              <a:gd name="connsiteY1592" fmla="*/ 3446962 h 4938447"/>
              <a:gd name="connsiteX1593" fmla="*/ 952475 w 6008823"/>
              <a:gd name="connsiteY1593" fmla="*/ 3464578 h 4938447"/>
              <a:gd name="connsiteX1594" fmla="*/ 1031848 w 6008823"/>
              <a:gd name="connsiteY1594" fmla="*/ 3419162 h 4938447"/>
              <a:gd name="connsiteX1595" fmla="*/ 1328761 w 6008823"/>
              <a:gd name="connsiteY1595" fmla="*/ 3417602 h 4938447"/>
              <a:gd name="connsiteX1596" fmla="*/ 1358159 w 6008823"/>
              <a:gd name="connsiteY1596" fmla="*/ 3423474 h 4938447"/>
              <a:gd name="connsiteX1597" fmla="*/ 1322882 w 6008823"/>
              <a:gd name="connsiteY1597" fmla="*/ 3441090 h 4938447"/>
              <a:gd name="connsiteX1598" fmla="*/ 1328761 w 6008823"/>
              <a:gd name="connsiteY1598" fmla="*/ 3417602 h 4938447"/>
              <a:gd name="connsiteX1599" fmla="*/ 1040667 w 6008823"/>
              <a:gd name="connsiteY1599" fmla="*/ 3417602 h 4938447"/>
              <a:gd name="connsiteX1600" fmla="*/ 1053978 w 6008823"/>
              <a:gd name="connsiteY1600" fmla="*/ 3418095 h 4938447"/>
              <a:gd name="connsiteX1601" fmla="*/ 1040057 w 6008823"/>
              <a:gd name="connsiteY1601" fmla="*/ 3418766 h 4938447"/>
              <a:gd name="connsiteX1602" fmla="*/ 2098973 w 6008823"/>
              <a:gd name="connsiteY1602" fmla="*/ 3411730 h 4938447"/>
              <a:gd name="connsiteX1603" fmla="*/ 2122490 w 6008823"/>
              <a:gd name="connsiteY1603" fmla="*/ 3429346 h 4938447"/>
              <a:gd name="connsiteX1604" fmla="*/ 2110732 w 6008823"/>
              <a:gd name="connsiteY1604" fmla="*/ 3429346 h 4938447"/>
              <a:gd name="connsiteX1605" fmla="*/ 2098973 w 6008823"/>
              <a:gd name="connsiteY1605" fmla="*/ 3411730 h 4938447"/>
              <a:gd name="connsiteX1606" fmla="*/ 817247 w 6008823"/>
              <a:gd name="connsiteY1606" fmla="*/ 3411730 h 4938447"/>
              <a:gd name="connsiteX1607" fmla="*/ 805488 w 6008823"/>
              <a:gd name="connsiteY1607" fmla="*/ 3446962 h 4938447"/>
              <a:gd name="connsiteX1608" fmla="*/ 817247 w 6008823"/>
              <a:gd name="connsiteY1608" fmla="*/ 3411730 h 4938447"/>
              <a:gd name="connsiteX1609" fmla="*/ 185295 w 6008823"/>
              <a:gd name="connsiteY1609" fmla="*/ 3407051 h 4938447"/>
              <a:gd name="connsiteX1610" fmla="*/ 194023 w 6008823"/>
              <a:gd name="connsiteY1610" fmla="*/ 3411730 h 4938447"/>
              <a:gd name="connsiteX1611" fmla="*/ 164625 w 6008823"/>
              <a:gd name="connsiteY1611" fmla="*/ 3429346 h 4938447"/>
              <a:gd name="connsiteX1612" fmla="*/ 185295 w 6008823"/>
              <a:gd name="connsiteY1612" fmla="*/ 3407051 h 4938447"/>
              <a:gd name="connsiteX1613" fmla="*/ 3010291 w 6008823"/>
              <a:gd name="connsiteY1613" fmla="*/ 3405858 h 4938447"/>
              <a:gd name="connsiteX1614" fmla="*/ 3016171 w 6008823"/>
              <a:gd name="connsiteY1614" fmla="*/ 3429346 h 4938447"/>
              <a:gd name="connsiteX1615" fmla="*/ 3033809 w 6008823"/>
              <a:gd name="connsiteY1615" fmla="*/ 3411730 h 4938447"/>
              <a:gd name="connsiteX1616" fmla="*/ 3010291 w 6008823"/>
              <a:gd name="connsiteY1616" fmla="*/ 3405858 h 4938447"/>
              <a:gd name="connsiteX1617" fmla="*/ 2257719 w 6008823"/>
              <a:gd name="connsiteY1617" fmla="*/ 3405858 h 4938447"/>
              <a:gd name="connsiteX1618" fmla="*/ 2263598 w 6008823"/>
              <a:gd name="connsiteY1618" fmla="*/ 3429346 h 4938447"/>
              <a:gd name="connsiteX1619" fmla="*/ 2257719 w 6008823"/>
              <a:gd name="connsiteY1619" fmla="*/ 3405858 h 4938447"/>
              <a:gd name="connsiteX1620" fmla="*/ 2087214 w 6008823"/>
              <a:gd name="connsiteY1620" fmla="*/ 3405858 h 4938447"/>
              <a:gd name="connsiteX1621" fmla="*/ 2081334 w 6008823"/>
              <a:gd name="connsiteY1621" fmla="*/ 3417602 h 4938447"/>
              <a:gd name="connsiteX1622" fmla="*/ 2087214 w 6008823"/>
              <a:gd name="connsiteY1622" fmla="*/ 3429346 h 4938447"/>
              <a:gd name="connsiteX1623" fmla="*/ 2069575 w 6008823"/>
              <a:gd name="connsiteY1623" fmla="*/ 3411730 h 4938447"/>
              <a:gd name="connsiteX1624" fmla="*/ 2087214 w 6008823"/>
              <a:gd name="connsiteY1624" fmla="*/ 3405858 h 4938447"/>
              <a:gd name="connsiteX1625" fmla="*/ 776091 w 6008823"/>
              <a:gd name="connsiteY1625" fmla="*/ 3405858 h 4938447"/>
              <a:gd name="connsiteX1626" fmla="*/ 793729 w 6008823"/>
              <a:gd name="connsiteY1626" fmla="*/ 3405858 h 4938447"/>
              <a:gd name="connsiteX1627" fmla="*/ 787850 w 6008823"/>
              <a:gd name="connsiteY1627" fmla="*/ 3429346 h 4938447"/>
              <a:gd name="connsiteX1628" fmla="*/ 746693 w 6008823"/>
              <a:gd name="connsiteY1628" fmla="*/ 3441090 h 4938447"/>
              <a:gd name="connsiteX1629" fmla="*/ 776091 w 6008823"/>
              <a:gd name="connsiteY1629" fmla="*/ 3405858 h 4938447"/>
              <a:gd name="connsiteX1630" fmla="*/ 4744736 w 6008823"/>
              <a:gd name="connsiteY1630" fmla="*/ 3399986 h 4938447"/>
              <a:gd name="connsiteX1631" fmla="*/ 4738857 w 6008823"/>
              <a:gd name="connsiteY1631" fmla="*/ 3435218 h 4938447"/>
              <a:gd name="connsiteX1632" fmla="*/ 4727098 w 6008823"/>
              <a:gd name="connsiteY1632" fmla="*/ 3411730 h 4938447"/>
              <a:gd name="connsiteX1633" fmla="*/ 4744736 w 6008823"/>
              <a:gd name="connsiteY1633" fmla="*/ 3399986 h 4938447"/>
              <a:gd name="connsiteX1634" fmla="*/ 1746204 w 6008823"/>
              <a:gd name="connsiteY1634" fmla="*/ 3399986 h 4938447"/>
              <a:gd name="connsiteX1635" fmla="*/ 1734445 w 6008823"/>
              <a:gd name="connsiteY1635" fmla="*/ 3423474 h 4938447"/>
              <a:gd name="connsiteX1636" fmla="*/ 1746204 w 6008823"/>
              <a:gd name="connsiteY1636" fmla="*/ 3399986 h 4938447"/>
              <a:gd name="connsiteX1637" fmla="*/ 1581579 w 6008823"/>
              <a:gd name="connsiteY1637" fmla="*/ 3399986 h 4938447"/>
              <a:gd name="connsiteX1638" fmla="*/ 1622735 w 6008823"/>
              <a:gd name="connsiteY1638" fmla="*/ 3417602 h 4938447"/>
              <a:gd name="connsiteX1639" fmla="*/ 1593338 w 6008823"/>
              <a:gd name="connsiteY1639" fmla="*/ 3411730 h 4938447"/>
              <a:gd name="connsiteX1640" fmla="*/ 1587458 w 6008823"/>
              <a:gd name="connsiteY1640" fmla="*/ 3423474 h 4938447"/>
              <a:gd name="connsiteX1641" fmla="*/ 1581579 w 6008823"/>
              <a:gd name="connsiteY1641" fmla="*/ 3399986 h 4938447"/>
              <a:gd name="connsiteX1642" fmla="*/ 1393436 w 6008823"/>
              <a:gd name="connsiteY1642" fmla="*/ 3397050 h 4938447"/>
              <a:gd name="connsiteX1643" fmla="*/ 1399315 w 6008823"/>
              <a:gd name="connsiteY1643" fmla="*/ 3399986 h 4938447"/>
              <a:gd name="connsiteX1644" fmla="*/ 1399315 w 6008823"/>
              <a:gd name="connsiteY1644" fmla="*/ 3399986 h 4938447"/>
              <a:gd name="connsiteX1645" fmla="*/ 1399315 w 6008823"/>
              <a:gd name="connsiteY1645" fmla="*/ 3399986 h 4938447"/>
              <a:gd name="connsiteX1646" fmla="*/ 1411074 w 6008823"/>
              <a:gd name="connsiteY1646" fmla="*/ 3405858 h 4938447"/>
              <a:gd name="connsiteX1647" fmla="*/ 1381677 w 6008823"/>
              <a:gd name="connsiteY1647" fmla="*/ 3423474 h 4938447"/>
              <a:gd name="connsiteX1648" fmla="*/ 1375797 w 6008823"/>
              <a:gd name="connsiteY1648" fmla="*/ 3405858 h 4938447"/>
              <a:gd name="connsiteX1649" fmla="*/ 1393436 w 6008823"/>
              <a:gd name="connsiteY1649" fmla="*/ 3397050 h 4938447"/>
              <a:gd name="connsiteX1650" fmla="*/ 1987263 w 6008823"/>
              <a:gd name="connsiteY1650" fmla="*/ 3394114 h 4938447"/>
              <a:gd name="connsiteX1651" fmla="*/ 1993142 w 6008823"/>
              <a:gd name="connsiteY1651" fmla="*/ 3411730 h 4938447"/>
              <a:gd name="connsiteX1652" fmla="*/ 1969624 w 6008823"/>
              <a:gd name="connsiteY1652" fmla="*/ 3411730 h 4938447"/>
              <a:gd name="connsiteX1653" fmla="*/ 1987263 w 6008823"/>
              <a:gd name="connsiteY1653" fmla="*/ 3394114 h 4938447"/>
              <a:gd name="connsiteX1654" fmla="*/ 1087703 w 6008823"/>
              <a:gd name="connsiteY1654" fmla="*/ 3394114 h 4938447"/>
              <a:gd name="connsiteX1655" fmla="*/ 1099462 w 6008823"/>
              <a:gd name="connsiteY1655" fmla="*/ 3423474 h 4938447"/>
              <a:gd name="connsiteX1656" fmla="*/ 1075944 w 6008823"/>
              <a:gd name="connsiteY1656" fmla="*/ 3441090 h 4938447"/>
              <a:gd name="connsiteX1657" fmla="*/ 1060510 w 6008823"/>
              <a:gd name="connsiteY1657" fmla="*/ 3418336 h 4938447"/>
              <a:gd name="connsiteX1658" fmla="*/ 1053978 w 6008823"/>
              <a:gd name="connsiteY1658" fmla="*/ 3418095 h 4938447"/>
              <a:gd name="connsiteX1659" fmla="*/ 1064185 w 6008823"/>
              <a:gd name="connsiteY1659" fmla="*/ 3417602 h 4938447"/>
              <a:gd name="connsiteX1660" fmla="*/ 1087703 w 6008823"/>
              <a:gd name="connsiteY1660" fmla="*/ 3394114 h 4938447"/>
              <a:gd name="connsiteX1661" fmla="*/ 1511025 w 6008823"/>
              <a:gd name="connsiteY1661" fmla="*/ 3388242 h 4938447"/>
              <a:gd name="connsiteX1662" fmla="*/ 1493387 w 6008823"/>
              <a:gd name="connsiteY1662" fmla="*/ 3405858 h 4938447"/>
              <a:gd name="connsiteX1663" fmla="*/ 1511025 w 6008823"/>
              <a:gd name="connsiteY1663" fmla="*/ 3388242 h 4938447"/>
              <a:gd name="connsiteX1664" fmla="*/ 493876 w 6008823"/>
              <a:gd name="connsiteY1664" fmla="*/ 3382370 h 4938447"/>
              <a:gd name="connsiteX1665" fmla="*/ 470358 w 6008823"/>
              <a:gd name="connsiteY1665" fmla="*/ 3399986 h 4938447"/>
              <a:gd name="connsiteX1666" fmla="*/ 493876 w 6008823"/>
              <a:gd name="connsiteY1666" fmla="*/ 3382370 h 4938447"/>
              <a:gd name="connsiteX1667" fmla="*/ 2298875 w 6008823"/>
              <a:gd name="connsiteY1667" fmla="*/ 3376498 h 4938447"/>
              <a:gd name="connsiteX1668" fmla="*/ 2280685 w 6008823"/>
              <a:gd name="connsiteY1668" fmla="*/ 3397968 h 4938447"/>
              <a:gd name="connsiteX1669" fmla="*/ 2269477 w 6008823"/>
              <a:gd name="connsiteY1669" fmla="*/ 3405858 h 4938447"/>
              <a:gd name="connsiteX1670" fmla="*/ 2269477 w 6008823"/>
              <a:gd name="connsiteY1670" fmla="*/ 3405858 h 4938447"/>
              <a:gd name="connsiteX1671" fmla="*/ 2269477 w 6008823"/>
              <a:gd name="connsiteY1671" fmla="*/ 3388242 h 4938447"/>
              <a:gd name="connsiteX1672" fmla="*/ 2268008 w 6008823"/>
              <a:gd name="connsiteY1672" fmla="*/ 3401454 h 4938447"/>
              <a:gd name="connsiteX1673" fmla="*/ 2269477 w 6008823"/>
              <a:gd name="connsiteY1673" fmla="*/ 3405858 h 4938447"/>
              <a:gd name="connsiteX1674" fmla="*/ 2269477 w 6008823"/>
              <a:gd name="connsiteY1674" fmla="*/ 3405858 h 4938447"/>
              <a:gd name="connsiteX1675" fmla="*/ 2269477 w 6008823"/>
              <a:gd name="connsiteY1675" fmla="*/ 3405858 h 4938447"/>
              <a:gd name="connsiteX1676" fmla="*/ 2275357 w 6008823"/>
              <a:gd name="connsiteY1676" fmla="*/ 3423474 h 4938447"/>
              <a:gd name="connsiteX1677" fmla="*/ 2310634 w 6008823"/>
              <a:gd name="connsiteY1677" fmla="*/ 3388242 h 4938447"/>
              <a:gd name="connsiteX1678" fmla="*/ 2298875 w 6008823"/>
              <a:gd name="connsiteY1678" fmla="*/ 3376498 h 4938447"/>
              <a:gd name="connsiteX1679" fmla="*/ 2198924 w 6008823"/>
              <a:gd name="connsiteY1679" fmla="*/ 3376498 h 4938447"/>
              <a:gd name="connsiteX1680" fmla="*/ 2198924 w 6008823"/>
              <a:gd name="connsiteY1680" fmla="*/ 3394114 h 4938447"/>
              <a:gd name="connsiteX1681" fmla="*/ 2216562 w 6008823"/>
              <a:gd name="connsiteY1681" fmla="*/ 3394114 h 4938447"/>
              <a:gd name="connsiteX1682" fmla="*/ 2216562 w 6008823"/>
              <a:gd name="connsiteY1682" fmla="*/ 3417602 h 4938447"/>
              <a:gd name="connsiteX1683" fmla="*/ 2198924 w 6008823"/>
              <a:gd name="connsiteY1683" fmla="*/ 3405858 h 4938447"/>
              <a:gd name="connsiteX1684" fmla="*/ 2193044 w 6008823"/>
              <a:gd name="connsiteY1684" fmla="*/ 3423474 h 4938447"/>
              <a:gd name="connsiteX1685" fmla="*/ 2181285 w 6008823"/>
              <a:gd name="connsiteY1685" fmla="*/ 3405858 h 4938447"/>
              <a:gd name="connsiteX1686" fmla="*/ 2198924 w 6008823"/>
              <a:gd name="connsiteY1686" fmla="*/ 3376498 h 4938447"/>
              <a:gd name="connsiteX1687" fmla="*/ 1411074 w 6008823"/>
              <a:gd name="connsiteY1687" fmla="*/ 3376498 h 4938447"/>
              <a:gd name="connsiteX1688" fmla="*/ 1414014 w 6008823"/>
              <a:gd name="connsiteY1688" fmla="*/ 3390444 h 4938447"/>
              <a:gd name="connsiteX1689" fmla="*/ 1399315 w 6008823"/>
              <a:gd name="connsiteY1689" fmla="*/ 3399986 h 4938447"/>
              <a:gd name="connsiteX1690" fmla="*/ 1399315 w 6008823"/>
              <a:gd name="connsiteY1690" fmla="*/ 3399986 h 4938447"/>
              <a:gd name="connsiteX1691" fmla="*/ 1397018 w 6008823"/>
              <a:gd name="connsiteY1691" fmla="*/ 3388885 h 4938447"/>
              <a:gd name="connsiteX1692" fmla="*/ 1411074 w 6008823"/>
              <a:gd name="connsiteY1692" fmla="*/ 3376498 h 4938447"/>
              <a:gd name="connsiteX1693" fmla="*/ 4788832 w 6008823"/>
              <a:gd name="connsiteY1693" fmla="*/ 3375764 h 4938447"/>
              <a:gd name="connsiteX1694" fmla="*/ 4815290 w 6008823"/>
              <a:gd name="connsiteY1694" fmla="*/ 3382370 h 4938447"/>
              <a:gd name="connsiteX1695" fmla="*/ 4791772 w 6008823"/>
              <a:gd name="connsiteY1695" fmla="*/ 3405858 h 4938447"/>
              <a:gd name="connsiteX1696" fmla="*/ 4780013 w 6008823"/>
              <a:gd name="connsiteY1696" fmla="*/ 3399986 h 4938447"/>
              <a:gd name="connsiteX1697" fmla="*/ 4780013 w 6008823"/>
              <a:gd name="connsiteY1697" fmla="*/ 3376498 h 4938447"/>
              <a:gd name="connsiteX1698" fmla="*/ 4788832 w 6008823"/>
              <a:gd name="connsiteY1698" fmla="*/ 3375764 h 4938447"/>
              <a:gd name="connsiteX1699" fmla="*/ 2114498 w 6008823"/>
              <a:gd name="connsiteY1699" fmla="*/ 3374205 h 4938447"/>
              <a:gd name="connsiteX1700" fmla="*/ 2140129 w 6008823"/>
              <a:gd name="connsiteY1700" fmla="*/ 3388242 h 4938447"/>
              <a:gd name="connsiteX1701" fmla="*/ 2110732 w 6008823"/>
              <a:gd name="connsiteY1701" fmla="*/ 3382370 h 4938447"/>
              <a:gd name="connsiteX1702" fmla="*/ 2114498 w 6008823"/>
              <a:gd name="connsiteY1702" fmla="*/ 3374205 h 4938447"/>
              <a:gd name="connsiteX1703" fmla="*/ 2096033 w 6008823"/>
              <a:gd name="connsiteY1703" fmla="*/ 3373562 h 4938447"/>
              <a:gd name="connsiteX1704" fmla="*/ 2110732 w 6008823"/>
              <a:gd name="connsiteY1704" fmla="*/ 3388242 h 4938447"/>
              <a:gd name="connsiteX1705" fmla="*/ 2093093 w 6008823"/>
              <a:gd name="connsiteY1705" fmla="*/ 3394114 h 4938447"/>
              <a:gd name="connsiteX1706" fmla="*/ 2081334 w 6008823"/>
              <a:gd name="connsiteY1706" fmla="*/ 3376498 h 4938447"/>
              <a:gd name="connsiteX1707" fmla="*/ 2096033 w 6008823"/>
              <a:gd name="connsiteY1707" fmla="*/ 3373562 h 4938447"/>
              <a:gd name="connsiteX1708" fmla="*/ 4856446 w 6008823"/>
              <a:gd name="connsiteY1708" fmla="*/ 3370626 h 4938447"/>
              <a:gd name="connsiteX1709" fmla="*/ 4856446 w 6008823"/>
              <a:gd name="connsiteY1709" fmla="*/ 3388242 h 4938447"/>
              <a:gd name="connsiteX1710" fmla="*/ 4874085 w 6008823"/>
              <a:gd name="connsiteY1710" fmla="*/ 3399986 h 4938447"/>
              <a:gd name="connsiteX1711" fmla="*/ 4809410 w 6008823"/>
              <a:gd name="connsiteY1711" fmla="*/ 3417602 h 4938447"/>
              <a:gd name="connsiteX1712" fmla="*/ 4850567 w 6008823"/>
              <a:gd name="connsiteY1712" fmla="*/ 3399986 h 4938447"/>
              <a:gd name="connsiteX1713" fmla="*/ 4856446 w 6008823"/>
              <a:gd name="connsiteY1713" fmla="*/ 3370626 h 4938447"/>
              <a:gd name="connsiteX1714" fmla="*/ 2057816 w 6008823"/>
              <a:gd name="connsiteY1714" fmla="*/ 3370626 h 4938447"/>
              <a:gd name="connsiteX1715" fmla="*/ 2051937 w 6008823"/>
              <a:gd name="connsiteY1715" fmla="*/ 3394114 h 4938447"/>
              <a:gd name="connsiteX1716" fmla="*/ 2004901 w 6008823"/>
              <a:gd name="connsiteY1716" fmla="*/ 3405858 h 4938447"/>
              <a:gd name="connsiteX1717" fmla="*/ 2057816 w 6008823"/>
              <a:gd name="connsiteY1717" fmla="*/ 3370626 h 4938447"/>
              <a:gd name="connsiteX1718" fmla="*/ 881921 w 6008823"/>
              <a:gd name="connsiteY1718" fmla="*/ 3370626 h 4938447"/>
              <a:gd name="connsiteX1719" fmla="*/ 829006 w 6008823"/>
              <a:gd name="connsiteY1719" fmla="*/ 3417602 h 4938447"/>
              <a:gd name="connsiteX1720" fmla="*/ 846645 w 6008823"/>
              <a:gd name="connsiteY1720" fmla="*/ 3388242 h 4938447"/>
              <a:gd name="connsiteX1721" fmla="*/ 858403 w 6008823"/>
              <a:gd name="connsiteY1721" fmla="*/ 3394114 h 4938447"/>
              <a:gd name="connsiteX1722" fmla="*/ 881921 w 6008823"/>
              <a:gd name="connsiteY1722" fmla="*/ 3370626 h 4938447"/>
              <a:gd name="connsiteX1723" fmla="*/ 1431652 w 6008823"/>
              <a:gd name="connsiteY1723" fmla="*/ 3369892 h 4938447"/>
              <a:gd name="connsiteX1724" fmla="*/ 1432059 w 6008823"/>
              <a:gd name="connsiteY1724" fmla="*/ 3369994 h 4938447"/>
              <a:gd name="connsiteX1725" fmla="*/ 1422833 w 6008823"/>
              <a:gd name="connsiteY1725" fmla="*/ 3376498 h 4938447"/>
              <a:gd name="connsiteX1726" fmla="*/ 1431652 w 6008823"/>
              <a:gd name="connsiteY1726" fmla="*/ 3369892 h 4938447"/>
              <a:gd name="connsiteX1727" fmla="*/ 1843974 w 6008823"/>
              <a:gd name="connsiteY1727" fmla="*/ 3366674 h 4938447"/>
              <a:gd name="connsiteX1728" fmla="*/ 1828517 w 6008823"/>
              <a:gd name="connsiteY1728" fmla="*/ 3376498 h 4938447"/>
              <a:gd name="connsiteX1729" fmla="*/ 1836601 w 6008823"/>
              <a:gd name="connsiteY1729" fmla="*/ 3369158 h 4938447"/>
              <a:gd name="connsiteX1730" fmla="*/ 1844208 w 6008823"/>
              <a:gd name="connsiteY1730" fmla="*/ 3366526 h 4938447"/>
              <a:gd name="connsiteX1731" fmla="*/ 1844226 w 6008823"/>
              <a:gd name="connsiteY1731" fmla="*/ 3366589 h 4938447"/>
              <a:gd name="connsiteX1732" fmla="*/ 1843974 w 6008823"/>
              <a:gd name="connsiteY1732" fmla="*/ 3366674 h 4938447"/>
              <a:gd name="connsiteX1733" fmla="*/ 2216562 w 6008823"/>
              <a:gd name="connsiteY1733" fmla="*/ 3364754 h 4938447"/>
              <a:gd name="connsiteX1734" fmla="*/ 2228321 w 6008823"/>
              <a:gd name="connsiteY1734" fmla="*/ 3399986 h 4938447"/>
              <a:gd name="connsiteX1735" fmla="*/ 2228321 w 6008823"/>
              <a:gd name="connsiteY1735" fmla="*/ 3382370 h 4938447"/>
              <a:gd name="connsiteX1736" fmla="*/ 2204803 w 6008823"/>
              <a:gd name="connsiteY1736" fmla="*/ 3376498 h 4938447"/>
              <a:gd name="connsiteX1737" fmla="*/ 2216562 w 6008823"/>
              <a:gd name="connsiteY1737" fmla="*/ 3364754 h 4938447"/>
              <a:gd name="connsiteX1738" fmla="*/ 1987263 w 6008823"/>
              <a:gd name="connsiteY1738" fmla="*/ 3364754 h 4938447"/>
              <a:gd name="connsiteX1739" fmla="*/ 1999022 w 6008823"/>
              <a:gd name="connsiteY1739" fmla="*/ 3364754 h 4938447"/>
              <a:gd name="connsiteX1740" fmla="*/ 2004901 w 6008823"/>
              <a:gd name="connsiteY1740" fmla="*/ 3382370 h 4938447"/>
              <a:gd name="connsiteX1741" fmla="*/ 1987263 w 6008823"/>
              <a:gd name="connsiteY1741" fmla="*/ 3364754 h 4938447"/>
              <a:gd name="connsiteX1742" fmla="*/ 1364038 w 6008823"/>
              <a:gd name="connsiteY1742" fmla="*/ 3364754 h 4938447"/>
              <a:gd name="connsiteX1743" fmla="*/ 1381677 w 6008823"/>
              <a:gd name="connsiteY1743" fmla="*/ 3388242 h 4938447"/>
              <a:gd name="connsiteX1744" fmla="*/ 1375797 w 6008823"/>
              <a:gd name="connsiteY1744" fmla="*/ 3417602 h 4938447"/>
              <a:gd name="connsiteX1745" fmla="*/ 1352279 w 6008823"/>
              <a:gd name="connsiteY1745" fmla="*/ 3405858 h 4938447"/>
              <a:gd name="connsiteX1746" fmla="*/ 1364038 w 6008823"/>
              <a:gd name="connsiteY1746" fmla="*/ 3364754 h 4938447"/>
              <a:gd name="connsiteX1747" fmla="*/ 2075455 w 6008823"/>
              <a:gd name="connsiteY1747" fmla="*/ 3353010 h 4938447"/>
              <a:gd name="connsiteX1748" fmla="*/ 2069575 w 6008823"/>
              <a:gd name="connsiteY1748" fmla="*/ 3376498 h 4938447"/>
              <a:gd name="connsiteX1749" fmla="*/ 2075455 w 6008823"/>
              <a:gd name="connsiteY1749" fmla="*/ 3353010 h 4938447"/>
              <a:gd name="connsiteX1750" fmla="*/ 922710 w 6008823"/>
              <a:gd name="connsiteY1750" fmla="*/ 3352643 h 4938447"/>
              <a:gd name="connsiteX1751" fmla="*/ 934837 w 6008823"/>
              <a:gd name="connsiteY1751" fmla="*/ 3353010 h 4938447"/>
              <a:gd name="connsiteX1752" fmla="*/ 923078 w 6008823"/>
              <a:gd name="connsiteY1752" fmla="*/ 3370626 h 4938447"/>
              <a:gd name="connsiteX1753" fmla="*/ 899560 w 6008823"/>
              <a:gd name="connsiteY1753" fmla="*/ 3382370 h 4938447"/>
              <a:gd name="connsiteX1754" fmla="*/ 922710 w 6008823"/>
              <a:gd name="connsiteY1754" fmla="*/ 3352643 h 4938447"/>
              <a:gd name="connsiteX1755" fmla="*/ 4879964 w 6008823"/>
              <a:gd name="connsiteY1755" fmla="*/ 3347138 h 4938447"/>
              <a:gd name="connsiteX1756" fmla="*/ 4885844 w 6008823"/>
              <a:gd name="connsiteY1756" fmla="*/ 3382370 h 4938447"/>
              <a:gd name="connsiteX1757" fmla="*/ 4879964 w 6008823"/>
              <a:gd name="connsiteY1757" fmla="*/ 3347138 h 4938447"/>
              <a:gd name="connsiteX1758" fmla="*/ 4762375 w 6008823"/>
              <a:gd name="connsiteY1758" fmla="*/ 3347138 h 4938447"/>
              <a:gd name="connsiteX1759" fmla="*/ 4774134 w 6008823"/>
              <a:gd name="connsiteY1759" fmla="*/ 3370626 h 4938447"/>
              <a:gd name="connsiteX1760" fmla="*/ 4738857 w 6008823"/>
              <a:gd name="connsiteY1760" fmla="*/ 3394114 h 4938447"/>
              <a:gd name="connsiteX1761" fmla="*/ 4762375 w 6008823"/>
              <a:gd name="connsiteY1761" fmla="*/ 3347138 h 4938447"/>
              <a:gd name="connsiteX1762" fmla="*/ 3157278 w 6008823"/>
              <a:gd name="connsiteY1762" fmla="*/ 3341266 h 4938447"/>
              <a:gd name="connsiteX1763" fmla="*/ 3157278 w 6008823"/>
              <a:gd name="connsiteY1763" fmla="*/ 3364754 h 4938447"/>
              <a:gd name="connsiteX1764" fmla="*/ 3169037 w 6008823"/>
              <a:gd name="connsiteY1764" fmla="*/ 3353010 h 4938447"/>
              <a:gd name="connsiteX1765" fmla="*/ 3157278 w 6008823"/>
              <a:gd name="connsiteY1765" fmla="*/ 3341266 h 4938447"/>
              <a:gd name="connsiteX1766" fmla="*/ 2016660 w 6008823"/>
              <a:gd name="connsiteY1766" fmla="*/ 3341266 h 4938447"/>
              <a:gd name="connsiteX1767" fmla="*/ 2034298 w 6008823"/>
              <a:gd name="connsiteY1767" fmla="*/ 3364754 h 4938447"/>
              <a:gd name="connsiteX1768" fmla="*/ 2028419 w 6008823"/>
              <a:gd name="connsiteY1768" fmla="*/ 3376498 h 4938447"/>
              <a:gd name="connsiteX1769" fmla="*/ 2028419 w 6008823"/>
              <a:gd name="connsiteY1769" fmla="*/ 3364754 h 4938447"/>
              <a:gd name="connsiteX1770" fmla="*/ 2010780 w 6008823"/>
              <a:gd name="connsiteY1770" fmla="*/ 3353010 h 4938447"/>
              <a:gd name="connsiteX1771" fmla="*/ 2016660 w 6008823"/>
              <a:gd name="connsiteY1771" fmla="*/ 3341266 h 4938447"/>
              <a:gd name="connsiteX1772" fmla="*/ 1863794 w 6008823"/>
              <a:gd name="connsiteY1772" fmla="*/ 3341266 h 4938447"/>
              <a:gd name="connsiteX1773" fmla="*/ 1852770 w 6008823"/>
              <a:gd name="connsiteY1773" fmla="*/ 3361084 h 4938447"/>
              <a:gd name="connsiteX1774" fmla="*/ 1844208 w 6008823"/>
              <a:gd name="connsiteY1774" fmla="*/ 3366526 h 4938447"/>
              <a:gd name="connsiteX1775" fmla="*/ 1840276 w 6008823"/>
              <a:gd name="connsiteY1775" fmla="*/ 3353010 h 4938447"/>
              <a:gd name="connsiteX1776" fmla="*/ 1863794 w 6008823"/>
              <a:gd name="connsiteY1776" fmla="*/ 3341266 h 4938447"/>
              <a:gd name="connsiteX1777" fmla="*/ 1710927 w 6008823"/>
              <a:gd name="connsiteY1777" fmla="*/ 3341266 h 4938447"/>
              <a:gd name="connsiteX1778" fmla="*/ 1734445 w 6008823"/>
              <a:gd name="connsiteY1778" fmla="*/ 3347138 h 4938447"/>
              <a:gd name="connsiteX1779" fmla="*/ 1752084 w 6008823"/>
              <a:gd name="connsiteY1779" fmla="*/ 3364754 h 4938447"/>
              <a:gd name="connsiteX1780" fmla="*/ 1757963 w 6008823"/>
              <a:gd name="connsiteY1780" fmla="*/ 3382370 h 4938447"/>
              <a:gd name="connsiteX1781" fmla="*/ 1710927 w 6008823"/>
              <a:gd name="connsiteY1781" fmla="*/ 3341266 h 4938447"/>
              <a:gd name="connsiteX1782" fmla="*/ 1481628 w 6008823"/>
              <a:gd name="connsiteY1782" fmla="*/ 3341266 h 4938447"/>
              <a:gd name="connsiteX1783" fmla="*/ 1487507 w 6008823"/>
              <a:gd name="connsiteY1783" fmla="*/ 3353010 h 4938447"/>
              <a:gd name="connsiteX1784" fmla="*/ 1452230 w 6008823"/>
              <a:gd name="connsiteY1784" fmla="*/ 3364754 h 4938447"/>
              <a:gd name="connsiteX1785" fmla="*/ 1458110 w 6008823"/>
              <a:gd name="connsiteY1785" fmla="*/ 3376498 h 4938447"/>
              <a:gd name="connsiteX1786" fmla="*/ 1440471 w 6008823"/>
              <a:gd name="connsiteY1786" fmla="*/ 3372094 h 4938447"/>
              <a:gd name="connsiteX1787" fmla="*/ 1432059 w 6008823"/>
              <a:gd name="connsiteY1787" fmla="*/ 3369994 h 4938447"/>
              <a:gd name="connsiteX1788" fmla="*/ 1447821 w 6008823"/>
              <a:gd name="connsiteY1788" fmla="*/ 3358882 h 4938447"/>
              <a:gd name="connsiteX1789" fmla="*/ 1481628 w 6008823"/>
              <a:gd name="connsiteY1789" fmla="*/ 3341266 h 4938447"/>
              <a:gd name="connsiteX1790" fmla="*/ 1158257 w 6008823"/>
              <a:gd name="connsiteY1790" fmla="*/ 3335394 h 4938447"/>
              <a:gd name="connsiteX1791" fmla="*/ 1164136 w 6008823"/>
              <a:gd name="connsiteY1791" fmla="*/ 3382370 h 4938447"/>
              <a:gd name="connsiteX1792" fmla="*/ 1140618 w 6008823"/>
              <a:gd name="connsiteY1792" fmla="*/ 3370626 h 4938447"/>
              <a:gd name="connsiteX1793" fmla="*/ 1152377 w 6008823"/>
              <a:gd name="connsiteY1793" fmla="*/ 3394114 h 4938447"/>
              <a:gd name="connsiteX1794" fmla="*/ 1134739 w 6008823"/>
              <a:gd name="connsiteY1794" fmla="*/ 3417602 h 4938447"/>
              <a:gd name="connsiteX1795" fmla="*/ 1111221 w 6008823"/>
              <a:gd name="connsiteY1795" fmla="*/ 3423474 h 4938447"/>
              <a:gd name="connsiteX1796" fmla="*/ 1087703 w 6008823"/>
              <a:gd name="connsiteY1796" fmla="*/ 3382370 h 4938447"/>
              <a:gd name="connsiteX1797" fmla="*/ 1122980 w 6008823"/>
              <a:gd name="connsiteY1797" fmla="*/ 3358882 h 4938447"/>
              <a:gd name="connsiteX1798" fmla="*/ 1122980 w 6008823"/>
              <a:gd name="connsiteY1798" fmla="*/ 3382370 h 4938447"/>
              <a:gd name="connsiteX1799" fmla="*/ 1134739 w 6008823"/>
              <a:gd name="connsiteY1799" fmla="*/ 3388242 h 4938447"/>
              <a:gd name="connsiteX1800" fmla="*/ 1158257 w 6008823"/>
              <a:gd name="connsiteY1800" fmla="*/ 3364754 h 4938447"/>
              <a:gd name="connsiteX1801" fmla="*/ 1158257 w 6008823"/>
              <a:gd name="connsiteY1801" fmla="*/ 3335394 h 4938447"/>
              <a:gd name="connsiteX1802" fmla="*/ 1493387 w 6008823"/>
              <a:gd name="connsiteY1802" fmla="*/ 3329522 h 4938447"/>
              <a:gd name="connsiteX1803" fmla="*/ 1516905 w 6008823"/>
              <a:gd name="connsiteY1803" fmla="*/ 3329522 h 4938447"/>
              <a:gd name="connsiteX1804" fmla="*/ 1511025 w 6008823"/>
              <a:gd name="connsiteY1804" fmla="*/ 3347138 h 4938447"/>
              <a:gd name="connsiteX1805" fmla="*/ 1499266 w 6008823"/>
              <a:gd name="connsiteY1805" fmla="*/ 3347138 h 4938447"/>
              <a:gd name="connsiteX1806" fmla="*/ 1493387 w 6008823"/>
              <a:gd name="connsiteY1806" fmla="*/ 3329522 h 4938447"/>
              <a:gd name="connsiteX1807" fmla="*/ 1957865 w 6008823"/>
              <a:gd name="connsiteY1807" fmla="*/ 3317778 h 4938447"/>
              <a:gd name="connsiteX1808" fmla="*/ 1981383 w 6008823"/>
              <a:gd name="connsiteY1808" fmla="*/ 3329522 h 4938447"/>
              <a:gd name="connsiteX1809" fmla="*/ 1940227 w 6008823"/>
              <a:gd name="connsiteY1809" fmla="*/ 3405858 h 4938447"/>
              <a:gd name="connsiteX1810" fmla="*/ 1928468 w 6008823"/>
              <a:gd name="connsiteY1810" fmla="*/ 3394114 h 4938447"/>
              <a:gd name="connsiteX1811" fmla="*/ 1946106 w 6008823"/>
              <a:gd name="connsiteY1811" fmla="*/ 3388242 h 4938447"/>
              <a:gd name="connsiteX1812" fmla="*/ 1887312 w 6008823"/>
              <a:gd name="connsiteY1812" fmla="*/ 3399986 h 4938447"/>
              <a:gd name="connsiteX1813" fmla="*/ 1893191 w 6008823"/>
              <a:gd name="connsiteY1813" fmla="*/ 3405858 h 4938447"/>
              <a:gd name="connsiteX1814" fmla="*/ 1881432 w 6008823"/>
              <a:gd name="connsiteY1814" fmla="*/ 3417602 h 4938447"/>
              <a:gd name="connsiteX1815" fmla="*/ 1875553 w 6008823"/>
              <a:gd name="connsiteY1815" fmla="*/ 3399986 h 4938447"/>
              <a:gd name="connsiteX1816" fmla="*/ 1875553 w 6008823"/>
              <a:gd name="connsiteY1816" fmla="*/ 3405858 h 4938447"/>
              <a:gd name="connsiteX1817" fmla="*/ 1840276 w 6008823"/>
              <a:gd name="connsiteY1817" fmla="*/ 3452834 h 4938447"/>
              <a:gd name="connsiteX1818" fmla="*/ 1816758 w 6008823"/>
              <a:gd name="connsiteY1818" fmla="*/ 3435218 h 4938447"/>
              <a:gd name="connsiteX1819" fmla="*/ 1705048 w 6008823"/>
              <a:gd name="connsiteY1819" fmla="*/ 3529170 h 4938447"/>
              <a:gd name="connsiteX1820" fmla="*/ 1699168 w 6008823"/>
              <a:gd name="connsiteY1820" fmla="*/ 3505682 h 4938447"/>
              <a:gd name="connsiteX1821" fmla="*/ 1652133 w 6008823"/>
              <a:gd name="connsiteY1821" fmla="*/ 3552658 h 4938447"/>
              <a:gd name="connsiteX1822" fmla="*/ 1634494 w 6008823"/>
              <a:gd name="connsiteY1822" fmla="*/ 3535042 h 4938447"/>
              <a:gd name="connsiteX1823" fmla="*/ 1610976 w 6008823"/>
              <a:gd name="connsiteY1823" fmla="*/ 3552658 h 4938447"/>
              <a:gd name="connsiteX1824" fmla="*/ 1640374 w 6008823"/>
              <a:gd name="connsiteY1824" fmla="*/ 3558530 h 4938447"/>
              <a:gd name="connsiteX1825" fmla="*/ 1610976 w 6008823"/>
              <a:gd name="connsiteY1825" fmla="*/ 3558530 h 4938447"/>
              <a:gd name="connsiteX1826" fmla="*/ 1599217 w 6008823"/>
              <a:gd name="connsiteY1826" fmla="*/ 3576146 h 4938447"/>
              <a:gd name="connsiteX1827" fmla="*/ 1584610 w 6008823"/>
              <a:gd name="connsiteY1827" fmla="*/ 3578348 h 4938447"/>
              <a:gd name="connsiteX1828" fmla="*/ 1572894 w 6008823"/>
              <a:gd name="connsiteY1828" fmla="*/ 3582540 h 4938447"/>
              <a:gd name="connsiteX1829" fmla="*/ 1576985 w 6008823"/>
              <a:gd name="connsiteY1829" fmla="*/ 3576055 h 4938447"/>
              <a:gd name="connsiteX1830" fmla="*/ 1575699 w 6008823"/>
              <a:gd name="connsiteY1830" fmla="*/ 3564402 h 4938447"/>
              <a:gd name="connsiteX1831" fmla="*/ 1552181 w 6008823"/>
              <a:gd name="connsiteY1831" fmla="*/ 3570274 h 4938447"/>
              <a:gd name="connsiteX1832" fmla="*/ 1564124 w 6008823"/>
              <a:gd name="connsiteY1832" fmla="*/ 3581743 h 4938447"/>
              <a:gd name="connsiteX1833" fmla="*/ 1572413 w 6008823"/>
              <a:gd name="connsiteY1833" fmla="*/ 3582712 h 4938447"/>
              <a:gd name="connsiteX1834" fmla="*/ 1566145 w 6008823"/>
              <a:gd name="connsiteY1834" fmla="*/ 3584954 h 4938447"/>
              <a:gd name="connsiteX1835" fmla="*/ 1563940 w 6008823"/>
              <a:gd name="connsiteY1835" fmla="*/ 3611378 h 4938447"/>
              <a:gd name="connsiteX1836" fmla="*/ 1552181 w 6008823"/>
              <a:gd name="connsiteY1836" fmla="*/ 3628994 h 4938447"/>
              <a:gd name="connsiteX1837" fmla="*/ 1563940 w 6008823"/>
              <a:gd name="connsiteY1837" fmla="*/ 3634866 h 4938447"/>
              <a:gd name="connsiteX1838" fmla="*/ 1534543 w 6008823"/>
              <a:gd name="connsiteY1838" fmla="*/ 3664226 h 4938447"/>
              <a:gd name="connsiteX1839" fmla="*/ 1528664 w 6008823"/>
              <a:gd name="connsiteY1839" fmla="*/ 3646610 h 4938447"/>
              <a:gd name="connsiteX1840" fmla="*/ 1552181 w 6008823"/>
              <a:gd name="connsiteY1840" fmla="*/ 3634866 h 4938447"/>
              <a:gd name="connsiteX1841" fmla="*/ 1452230 w 6008823"/>
              <a:gd name="connsiteY1841" fmla="*/ 3658354 h 4938447"/>
              <a:gd name="connsiteX1842" fmla="*/ 1434592 w 6008823"/>
              <a:gd name="connsiteY1842" fmla="*/ 3658354 h 4938447"/>
              <a:gd name="connsiteX1843" fmla="*/ 1440471 w 6008823"/>
              <a:gd name="connsiteY1843" fmla="*/ 3658354 h 4938447"/>
              <a:gd name="connsiteX1844" fmla="*/ 1446351 w 6008823"/>
              <a:gd name="connsiteY1844" fmla="*/ 3670098 h 4938447"/>
              <a:gd name="connsiteX1845" fmla="*/ 1452230 w 6008823"/>
              <a:gd name="connsiteY1845" fmla="*/ 3658354 h 4938447"/>
              <a:gd name="connsiteX1846" fmla="*/ 1475748 w 6008823"/>
              <a:gd name="connsiteY1846" fmla="*/ 3664226 h 4938447"/>
              <a:gd name="connsiteX1847" fmla="*/ 1475748 w 6008823"/>
              <a:gd name="connsiteY1847" fmla="*/ 3681842 h 4938447"/>
              <a:gd name="connsiteX1848" fmla="*/ 1463989 w 6008823"/>
              <a:gd name="connsiteY1848" fmla="*/ 3670098 h 4938447"/>
              <a:gd name="connsiteX1849" fmla="*/ 1452230 w 6008823"/>
              <a:gd name="connsiteY1849" fmla="*/ 3693586 h 4938447"/>
              <a:gd name="connsiteX1850" fmla="*/ 1422833 w 6008823"/>
              <a:gd name="connsiteY1850" fmla="*/ 3670098 h 4938447"/>
              <a:gd name="connsiteX1851" fmla="*/ 1422833 w 6008823"/>
              <a:gd name="connsiteY1851" fmla="*/ 3658354 h 4938447"/>
              <a:gd name="connsiteX1852" fmla="*/ 1399315 w 6008823"/>
              <a:gd name="connsiteY1852" fmla="*/ 3658354 h 4938447"/>
              <a:gd name="connsiteX1853" fmla="*/ 1422833 w 6008823"/>
              <a:gd name="connsiteY1853" fmla="*/ 3640738 h 4938447"/>
              <a:gd name="connsiteX1854" fmla="*/ 1452230 w 6008823"/>
              <a:gd name="connsiteY1854" fmla="*/ 3640738 h 4938447"/>
              <a:gd name="connsiteX1855" fmla="*/ 1458110 w 6008823"/>
              <a:gd name="connsiteY1855" fmla="*/ 3611378 h 4938447"/>
              <a:gd name="connsiteX1856" fmla="*/ 1463989 w 6008823"/>
              <a:gd name="connsiteY1856" fmla="*/ 3623122 h 4938447"/>
              <a:gd name="connsiteX1857" fmla="*/ 1458110 w 6008823"/>
              <a:gd name="connsiteY1857" fmla="*/ 3599634 h 4938447"/>
              <a:gd name="connsiteX1858" fmla="*/ 1469869 w 6008823"/>
              <a:gd name="connsiteY1858" fmla="*/ 3605506 h 4938447"/>
              <a:gd name="connsiteX1859" fmla="*/ 1475748 w 6008823"/>
              <a:gd name="connsiteY1859" fmla="*/ 3623122 h 4938447"/>
              <a:gd name="connsiteX1860" fmla="*/ 1516905 w 6008823"/>
              <a:gd name="connsiteY1860" fmla="*/ 3546786 h 4938447"/>
              <a:gd name="connsiteX1861" fmla="*/ 1534543 w 6008823"/>
              <a:gd name="connsiteY1861" fmla="*/ 3558530 h 4938447"/>
              <a:gd name="connsiteX1862" fmla="*/ 1546302 w 6008823"/>
              <a:gd name="connsiteY1862" fmla="*/ 3546786 h 4938447"/>
              <a:gd name="connsiteX1863" fmla="*/ 1522784 w 6008823"/>
              <a:gd name="connsiteY1863" fmla="*/ 3529170 h 4938447"/>
              <a:gd name="connsiteX1864" fmla="*/ 1575699 w 6008823"/>
              <a:gd name="connsiteY1864" fmla="*/ 3523298 h 4938447"/>
              <a:gd name="connsiteX1865" fmla="*/ 1587458 w 6008823"/>
              <a:gd name="connsiteY1865" fmla="*/ 3546786 h 4938447"/>
              <a:gd name="connsiteX1866" fmla="*/ 1605097 w 6008823"/>
              <a:gd name="connsiteY1866" fmla="*/ 3535042 h 4938447"/>
              <a:gd name="connsiteX1867" fmla="*/ 1581579 w 6008823"/>
              <a:gd name="connsiteY1867" fmla="*/ 3517426 h 4938447"/>
              <a:gd name="connsiteX1868" fmla="*/ 1605097 w 6008823"/>
              <a:gd name="connsiteY1868" fmla="*/ 3523298 h 4938447"/>
              <a:gd name="connsiteX1869" fmla="*/ 1616856 w 6008823"/>
              <a:gd name="connsiteY1869" fmla="*/ 3505682 h 4938447"/>
              <a:gd name="connsiteX1870" fmla="*/ 1628615 w 6008823"/>
              <a:gd name="connsiteY1870" fmla="*/ 3529170 h 4938447"/>
              <a:gd name="connsiteX1871" fmla="*/ 1642211 w 6008823"/>
              <a:gd name="connsiteY1871" fmla="*/ 3512655 h 4938447"/>
              <a:gd name="connsiteX1872" fmla="*/ 1650611 w 6008823"/>
              <a:gd name="connsiteY1872" fmla="*/ 3509275 h 4938447"/>
              <a:gd name="connsiteX1873" fmla="*/ 1652133 w 6008823"/>
              <a:gd name="connsiteY1873" fmla="*/ 3511554 h 4938447"/>
              <a:gd name="connsiteX1874" fmla="*/ 1654932 w 6008823"/>
              <a:gd name="connsiteY1874" fmla="*/ 3507535 h 4938447"/>
              <a:gd name="connsiteX1875" fmla="*/ 1666831 w 6008823"/>
              <a:gd name="connsiteY1875" fmla="*/ 3502746 h 4938447"/>
              <a:gd name="connsiteX1876" fmla="*/ 1705048 w 6008823"/>
              <a:gd name="connsiteY1876" fmla="*/ 3476322 h 4938447"/>
              <a:gd name="connsiteX1877" fmla="*/ 1699168 w 6008823"/>
              <a:gd name="connsiteY1877" fmla="*/ 3499810 h 4938447"/>
              <a:gd name="connsiteX1878" fmla="*/ 1710927 w 6008823"/>
              <a:gd name="connsiteY1878" fmla="*/ 3511554 h 4938447"/>
              <a:gd name="connsiteX1879" fmla="*/ 1722686 w 6008823"/>
              <a:gd name="connsiteY1879" fmla="*/ 3470450 h 4938447"/>
              <a:gd name="connsiteX1880" fmla="*/ 1740325 w 6008823"/>
              <a:gd name="connsiteY1880" fmla="*/ 3476322 h 4938447"/>
              <a:gd name="connsiteX1881" fmla="*/ 1763843 w 6008823"/>
              <a:gd name="connsiteY1881" fmla="*/ 3446962 h 4938447"/>
              <a:gd name="connsiteX1882" fmla="*/ 1799119 w 6008823"/>
              <a:gd name="connsiteY1882" fmla="*/ 3376498 h 4938447"/>
              <a:gd name="connsiteX1883" fmla="*/ 1816758 w 6008823"/>
              <a:gd name="connsiteY1883" fmla="*/ 3399986 h 4938447"/>
              <a:gd name="connsiteX1884" fmla="*/ 1869673 w 6008823"/>
              <a:gd name="connsiteY1884" fmla="*/ 3394114 h 4938447"/>
              <a:gd name="connsiteX1885" fmla="*/ 1875553 w 6008823"/>
              <a:gd name="connsiteY1885" fmla="*/ 3370626 h 4938447"/>
              <a:gd name="connsiteX1886" fmla="*/ 1881432 w 6008823"/>
              <a:gd name="connsiteY1886" fmla="*/ 3388242 h 4938447"/>
              <a:gd name="connsiteX1887" fmla="*/ 1951986 w 6008823"/>
              <a:gd name="connsiteY1887" fmla="*/ 3341266 h 4938447"/>
              <a:gd name="connsiteX1888" fmla="*/ 1957865 w 6008823"/>
              <a:gd name="connsiteY1888" fmla="*/ 3317778 h 4938447"/>
              <a:gd name="connsiteX1889" fmla="*/ 987752 w 6008823"/>
              <a:gd name="connsiteY1889" fmla="*/ 3317778 h 4938447"/>
              <a:gd name="connsiteX1890" fmla="*/ 964234 w 6008823"/>
              <a:gd name="connsiteY1890" fmla="*/ 3335394 h 4938447"/>
              <a:gd name="connsiteX1891" fmla="*/ 987752 w 6008823"/>
              <a:gd name="connsiteY1891" fmla="*/ 3317778 h 4938447"/>
              <a:gd name="connsiteX1892" fmla="*/ 952475 w 6008823"/>
              <a:gd name="connsiteY1892" fmla="*/ 3317778 h 4938447"/>
              <a:gd name="connsiteX1893" fmla="*/ 928957 w 6008823"/>
              <a:gd name="connsiteY1893" fmla="*/ 3347138 h 4938447"/>
              <a:gd name="connsiteX1894" fmla="*/ 928957 w 6008823"/>
              <a:gd name="connsiteY1894" fmla="*/ 3329522 h 4938447"/>
              <a:gd name="connsiteX1895" fmla="*/ 952475 w 6008823"/>
              <a:gd name="connsiteY1895" fmla="*/ 3317778 h 4938447"/>
              <a:gd name="connsiteX1896" fmla="*/ 1793240 w 6008823"/>
              <a:gd name="connsiteY1896" fmla="*/ 3311906 h 4938447"/>
              <a:gd name="connsiteX1897" fmla="*/ 1799119 w 6008823"/>
              <a:gd name="connsiteY1897" fmla="*/ 3311906 h 4938447"/>
              <a:gd name="connsiteX1898" fmla="*/ 1822637 w 6008823"/>
              <a:gd name="connsiteY1898" fmla="*/ 3358882 h 4938447"/>
              <a:gd name="connsiteX1899" fmla="*/ 1793240 w 6008823"/>
              <a:gd name="connsiteY1899" fmla="*/ 3376498 h 4938447"/>
              <a:gd name="connsiteX1900" fmla="*/ 1799119 w 6008823"/>
              <a:gd name="connsiteY1900" fmla="*/ 3353010 h 4938447"/>
              <a:gd name="connsiteX1901" fmla="*/ 1793240 w 6008823"/>
              <a:gd name="connsiteY1901" fmla="*/ 3311906 h 4938447"/>
              <a:gd name="connsiteX1902" fmla="*/ 1281726 w 6008823"/>
              <a:gd name="connsiteY1902" fmla="*/ 3306034 h 4938447"/>
              <a:gd name="connsiteX1903" fmla="*/ 1281726 w 6008823"/>
              <a:gd name="connsiteY1903" fmla="*/ 3311906 h 4938447"/>
              <a:gd name="connsiteX1904" fmla="*/ 1287605 w 6008823"/>
              <a:gd name="connsiteY1904" fmla="*/ 3329522 h 4938447"/>
              <a:gd name="connsiteX1905" fmla="*/ 1287605 w 6008823"/>
              <a:gd name="connsiteY1905" fmla="*/ 3306034 h 4938447"/>
              <a:gd name="connsiteX1906" fmla="*/ 1281726 w 6008823"/>
              <a:gd name="connsiteY1906" fmla="*/ 3306034 h 4938447"/>
              <a:gd name="connsiteX1907" fmla="*/ 817247 w 6008823"/>
              <a:gd name="connsiteY1907" fmla="*/ 3300162 h 4938447"/>
              <a:gd name="connsiteX1908" fmla="*/ 799609 w 6008823"/>
              <a:gd name="connsiteY1908" fmla="*/ 3323650 h 4938447"/>
              <a:gd name="connsiteX1909" fmla="*/ 817247 w 6008823"/>
              <a:gd name="connsiteY1909" fmla="*/ 3300162 h 4938447"/>
              <a:gd name="connsiteX1910" fmla="*/ 775833 w 6008823"/>
              <a:gd name="connsiteY1910" fmla="*/ 3288605 h 4938447"/>
              <a:gd name="connsiteX1911" fmla="*/ 776091 w 6008823"/>
              <a:gd name="connsiteY1911" fmla="*/ 3289152 h 4938447"/>
              <a:gd name="connsiteX1912" fmla="*/ 781970 w 6008823"/>
              <a:gd name="connsiteY1912" fmla="*/ 3306034 h 4938447"/>
              <a:gd name="connsiteX1913" fmla="*/ 758452 w 6008823"/>
              <a:gd name="connsiteY1913" fmla="*/ 3311906 h 4938447"/>
              <a:gd name="connsiteX1914" fmla="*/ 758452 w 6008823"/>
              <a:gd name="connsiteY1914" fmla="*/ 3329522 h 4938447"/>
              <a:gd name="connsiteX1915" fmla="*/ 752573 w 6008823"/>
              <a:gd name="connsiteY1915" fmla="*/ 3341266 h 4938447"/>
              <a:gd name="connsiteX1916" fmla="*/ 740814 w 6008823"/>
              <a:gd name="connsiteY1916" fmla="*/ 3329522 h 4938447"/>
              <a:gd name="connsiteX1917" fmla="*/ 693778 w 6008823"/>
              <a:gd name="connsiteY1917" fmla="*/ 3358882 h 4938447"/>
              <a:gd name="connsiteX1918" fmla="*/ 717296 w 6008823"/>
              <a:gd name="connsiteY1918" fmla="*/ 3317778 h 4938447"/>
              <a:gd name="connsiteX1919" fmla="*/ 746693 w 6008823"/>
              <a:gd name="connsiteY1919" fmla="*/ 3309704 h 4938447"/>
              <a:gd name="connsiteX1920" fmla="*/ 2292995 w 6008823"/>
              <a:gd name="connsiteY1920" fmla="*/ 3288418 h 4938447"/>
              <a:gd name="connsiteX1921" fmla="*/ 2304754 w 6008823"/>
              <a:gd name="connsiteY1921" fmla="*/ 3323650 h 4938447"/>
              <a:gd name="connsiteX1922" fmla="*/ 2287116 w 6008823"/>
              <a:gd name="connsiteY1922" fmla="*/ 3306034 h 4938447"/>
              <a:gd name="connsiteX1923" fmla="*/ 2292995 w 6008823"/>
              <a:gd name="connsiteY1923" fmla="*/ 3288418 h 4938447"/>
              <a:gd name="connsiteX1924" fmla="*/ 1375797 w 6008823"/>
              <a:gd name="connsiteY1924" fmla="*/ 3288418 h 4938447"/>
              <a:gd name="connsiteX1925" fmla="*/ 1340520 w 6008823"/>
              <a:gd name="connsiteY1925" fmla="*/ 3317778 h 4938447"/>
              <a:gd name="connsiteX1926" fmla="*/ 1375797 w 6008823"/>
              <a:gd name="connsiteY1926" fmla="*/ 3288418 h 4938447"/>
              <a:gd name="connsiteX1927" fmla="*/ 2157767 w 6008823"/>
              <a:gd name="connsiteY1927" fmla="*/ 3282546 h 4938447"/>
              <a:gd name="connsiteX1928" fmla="*/ 2140129 w 6008823"/>
              <a:gd name="connsiteY1928" fmla="*/ 3306034 h 4938447"/>
              <a:gd name="connsiteX1929" fmla="*/ 2157767 w 6008823"/>
              <a:gd name="connsiteY1929" fmla="*/ 3282546 h 4938447"/>
              <a:gd name="connsiteX1930" fmla="*/ 1105341 w 6008823"/>
              <a:gd name="connsiteY1930" fmla="*/ 3279427 h 4938447"/>
              <a:gd name="connsiteX1931" fmla="*/ 1111221 w 6008823"/>
              <a:gd name="connsiteY1931" fmla="*/ 3288418 h 4938447"/>
              <a:gd name="connsiteX1932" fmla="*/ 1105341 w 6008823"/>
              <a:gd name="connsiteY1932" fmla="*/ 3294290 h 4938447"/>
              <a:gd name="connsiteX1933" fmla="*/ 1105341 w 6008823"/>
              <a:gd name="connsiteY1933" fmla="*/ 3279427 h 4938447"/>
              <a:gd name="connsiteX1934" fmla="*/ 1875553 w 6008823"/>
              <a:gd name="connsiteY1934" fmla="*/ 3276674 h 4938447"/>
              <a:gd name="connsiteX1935" fmla="*/ 1899071 w 6008823"/>
              <a:gd name="connsiteY1935" fmla="*/ 3300162 h 4938447"/>
              <a:gd name="connsiteX1936" fmla="*/ 1881432 w 6008823"/>
              <a:gd name="connsiteY1936" fmla="*/ 3294290 h 4938447"/>
              <a:gd name="connsiteX1937" fmla="*/ 1875553 w 6008823"/>
              <a:gd name="connsiteY1937" fmla="*/ 3294290 h 4938447"/>
              <a:gd name="connsiteX1938" fmla="*/ 1887312 w 6008823"/>
              <a:gd name="connsiteY1938" fmla="*/ 3306034 h 4938447"/>
              <a:gd name="connsiteX1939" fmla="*/ 1875553 w 6008823"/>
              <a:gd name="connsiteY1939" fmla="*/ 3317778 h 4938447"/>
              <a:gd name="connsiteX1940" fmla="*/ 1869673 w 6008823"/>
              <a:gd name="connsiteY1940" fmla="*/ 3294290 h 4938447"/>
              <a:gd name="connsiteX1941" fmla="*/ 1875553 w 6008823"/>
              <a:gd name="connsiteY1941" fmla="*/ 3276674 h 4938447"/>
              <a:gd name="connsiteX1942" fmla="*/ 1411074 w 6008823"/>
              <a:gd name="connsiteY1942" fmla="*/ 3270803 h 4938447"/>
              <a:gd name="connsiteX1943" fmla="*/ 1405195 w 6008823"/>
              <a:gd name="connsiteY1943" fmla="*/ 3294290 h 4938447"/>
              <a:gd name="connsiteX1944" fmla="*/ 1411074 w 6008823"/>
              <a:gd name="connsiteY1944" fmla="*/ 3270803 h 4938447"/>
              <a:gd name="connsiteX1945" fmla="*/ 721614 w 6008823"/>
              <a:gd name="connsiteY1945" fmla="*/ 3266766 h 4938447"/>
              <a:gd name="connsiteX1946" fmla="*/ 729055 w 6008823"/>
              <a:gd name="connsiteY1946" fmla="*/ 3276674 h 4938447"/>
              <a:gd name="connsiteX1947" fmla="*/ 723176 w 6008823"/>
              <a:gd name="connsiteY1947" fmla="*/ 3300162 h 4938447"/>
              <a:gd name="connsiteX1948" fmla="*/ 717296 w 6008823"/>
              <a:gd name="connsiteY1948" fmla="*/ 3270803 h 4938447"/>
              <a:gd name="connsiteX1949" fmla="*/ 721614 w 6008823"/>
              <a:gd name="connsiteY1949" fmla="*/ 3266766 h 4938447"/>
              <a:gd name="connsiteX1950" fmla="*/ 1287605 w 6008823"/>
              <a:gd name="connsiteY1950" fmla="*/ 3264931 h 4938447"/>
              <a:gd name="connsiteX1951" fmla="*/ 1293485 w 6008823"/>
              <a:gd name="connsiteY1951" fmla="*/ 3276674 h 4938447"/>
              <a:gd name="connsiteX1952" fmla="*/ 1287605 w 6008823"/>
              <a:gd name="connsiteY1952" fmla="*/ 3270803 h 4938447"/>
              <a:gd name="connsiteX1953" fmla="*/ 1287605 w 6008823"/>
              <a:gd name="connsiteY1953" fmla="*/ 3282546 h 4938447"/>
              <a:gd name="connsiteX1954" fmla="*/ 1275846 w 6008823"/>
              <a:gd name="connsiteY1954" fmla="*/ 3288418 h 4938447"/>
              <a:gd name="connsiteX1955" fmla="*/ 1287605 w 6008823"/>
              <a:gd name="connsiteY1955" fmla="*/ 3264931 h 4938447"/>
              <a:gd name="connsiteX1956" fmla="*/ 5950029 w 6008823"/>
              <a:gd name="connsiteY1956" fmla="*/ 3253187 h 4938447"/>
              <a:gd name="connsiteX1957" fmla="*/ 5955908 w 6008823"/>
              <a:gd name="connsiteY1957" fmla="*/ 3264931 h 4938447"/>
              <a:gd name="connsiteX1958" fmla="*/ 5973546 w 6008823"/>
              <a:gd name="connsiteY1958" fmla="*/ 3270803 h 4938447"/>
              <a:gd name="connsiteX1959" fmla="*/ 5955908 w 6008823"/>
              <a:gd name="connsiteY1959" fmla="*/ 3276674 h 4938447"/>
              <a:gd name="connsiteX1960" fmla="*/ 5950029 w 6008823"/>
              <a:gd name="connsiteY1960" fmla="*/ 3253187 h 4938447"/>
              <a:gd name="connsiteX1961" fmla="*/ 1787360 w 6008823"/>
              <a:gd name="connsiteY1961" fmla="*/ 3253187 h 4938447"/>
              <a:gd name="connsiteX1962" fmla="*/ 1781481 w 6008823"/>
              <a:gd name="connsiteY1962" fmla="*/ 3276674 h 4938447"/>
              <a:gd name="connsiteX1963" fmla="*/ 1787360 w 6008823"/>
              <a:gd name="connsiteY1963" fmla="*/ 3253187 h 4938447"/>
              <a:gd name="connsiteX1964" fmla="*/ 1305244 w 6008823"/>
              <a:gd name="connsiteY1964" fmla="*/ 3253187 h 4938447"/>
              <a:gd name="connsiteX1965" fmla="*/ 1322882 w 6008823"/>
              <a:gd name="connsiteY1965" fmla="*/ 3270803 h 4938447"/>
              <a:gd name="connsiteX1966" fmla="*/ 1317003 w 6008823"/>
              <a:gd name="connsiteY1966" fmla="*/ 3264931 h 4938447"/>
              <a:gd name="connsiteX1967" fmla="*/ 1305244 w 6008823"/>
              <a:gd name="connsiteY1967" fmla="*/ 3264931 h 4938447"/>
              <a:gd name="connsiteX1968" fmla="*/ 1305244 w 6008823"/>
              <a:gd name="connsiteY1968" fmla="*/ 3253187 h 4938447"/>
              <a:gd name="connsiteX1969" fmla="*/ 823127 w 6008823"/>
              <a:gd name="connsiteY1969" fmla="*/ 3253187 h 4938447"/>
              <a:gd name="connsiteX1970" fmla="*/ 834886 w 6008823"/>
              <a:gd name="connsiteY1970" fmla="*/ 3276674 h 4938447"/>
              <a:gd name="connsiteX1971" fmla="*/ 823127 w 6008823"/>
              <a:gd name="connsiteY1971" fmla="*/ 3253187 h 4938447"/>
              <a:gd name="connsiteX1972" fmla="*/ 811368 w 6008823"/>
              <a:gd name="connsiteY1972" fmla="*/ 3253187 h 4938447"/>
              <a:gd name="connsiteX1973" fmla="*/ 805488 w 6008823"/>
              <a:gd name="connsiteY1973" fmla="*/ 3282546 h 4938447"/>
              <a:gd name="connsiteX1974" fmla="*/ 787850 w 6008823"/>
              <a:gd name="connsiteY1974" fmla="*/ 3270803 h 4938447"/>
              <a:gd name="connsiteX1975" fmla="*/ 799609 w 6008823"/>
              <a:gd name="connsiteY1975" fmla="*/ 3294290 h 4938447"/>
              <a:gd name="connsiteX1976" fmla="*/ 781970 w 6008823"/>
              <a:gd name="connsiteY1976" fmla="*/ 3306034 h 4938447"/>
              <a:gd name="connsiteX1977" fmla="*/ 776091 w 6008823"/>
              <a:gd name="connsiteY1977" fmla="*/ 3288418 h 4938447"/>
              <a:gd name="connsiteX1978" fmla="*/ 775833 w 6008823"/>
              <a:gd name="connsiteY1978" fmla="*/ 3288605 h 4938447"/>
              <a:gd name="connsiteX1979" fmla="*/ 770211 w 6008823"/>
              <a:gd name="connsiteY1979" fmla="*/ 3276674 h 4938447"/>
              <a:gd name="connsiteX1980" fmla="*/ 811368 w 6008823"/>
              <a:gd name="connsiteY1980" fmla="*/ 3253187 h 4938447"/>
              <a:gd name="connsiteX1981" fmla="*/ 1719747 w 6008823"/>
              <a:gd name="connsiteY1981" fmla="*/ 3245113 h 4938447"/>
              <a:gd name="connsiteX1982" fmla="*/ 1728566 w 6008823"/>
              <a:gd name="connsiteY1982" fmla="*/ 3247315 h 4938447"/>
              <a:gd name="connsiteX1983" fmla="*/ 1710927 w 6008823"/>
              <a:gd name="connsiteY1983" fmla="*/ 3247315 h 4938447"/>
              <a:gd name="connsiteX1984" fmla="*/ 1719747 w 6008823"/>
              <a:gd name="connsiteY1984" fmla="*/ 3245113 h 4938447"/>
              <a:gd name="connsiteX1985" fmla="*/ 1079343 w 6008823"/>
              <a:gd name="connsiteY1985" fmla="*/ 3242819 h 4938447"/>
              <a:gd name="connsiteX1986" fmla="*/ 1099462 w 6008823"/>
              <a:gd name="connsiteY1986" fmla="*/ 3253187 h 4938447"/>
              <a:gd name="connsiteX1987" fmla="*/ 1081824 w 6008823"/>
              <a:gd name="connsiteY1987" fmla="*/ 3247315 h 4938447"/>
              <a:gd name="connsiteX1988" fmla="*/ 1070065 w 6008823"/>
              <a:gd name="connsiteY1988" fmla="*/ 3300162 h 4938447"/>
              <a:gd name="connsiteX1989" fmla="*/ 1064185 w 6008823"/>
              <a:gd name="connsiteY1989" fmla="*/ 3276674 h 4938447"/>
              <a:gd name="connsiteX1990" fmla="*/ 1046547 w 6008823"/>
              <a:gd name="connsiteY1990" fmla="*/ 3288418 h 4938447"/>
              <a:gd name="connsiteX1991" fmla="*/ 999511 w 6008823"/>
              <a:gd name="connsiteY1991" fmla="*/ 3323650 h 4938447"/>
              <a:gd name="connsiteX1992" fmla="*/ 1040667 w 6008823"/>
              <a:gd name="connsiteY1992" fmla="*/ 3282546 h 4938447"/>
              <a:gd name="connsiteX1993" fmla="*/ 1028908 w 6008823"/>
              <a:gd name="connsiteY1993" fmla="*/ 3276674 h 4938447"/>
              <a:gd name="connsiteX1994" fmla="*/ 1079343 w 6008823"/>
              <a:gd name="connsiteY1994" fmla="*/ 3242819 h 4938447"/>
              <a:gd name="connsiteX1995" fmla="*/ 2340031 w 6008823"/>
              <a:gd name="connsiteY1995" fmla="*/ 3235571 h 4938447"/>
              <a:gd name="connsiteX1996" fmla="*/ 2363549 w 6008823"/>
              <a:gd name="connsiteY1996" fmla="*/ 3247315 h 4938447"/>
              <a:gd name="connsiteX1997" fmla="*/ 2375308 w 6008823"/>
              <a:gd name="connsiteY1997" fmla="*/ 3259059 h 4938447"/>
              <a:gd name="connsiteX1998" fmla="*/ 2357669 w 6008823"/>
              <a:gd name="connsiteY1998" fmla="*/ 3270803 h 4938447"/>
              <a:gd name="connsiteX1999" fmla="*/ 2340031 w 6008823"/>
              <a:gd name="connsiteY1999" fmla="*/ 3235571 h 4938447"/>
              <a:gd name="connsiteX2000" fmla="*/ 1875553 w 6008823"/>
              <a:gd name="connsiteY2000" fmla="*/ 3229699 h 4938447"/>
              <a:gd name="connsiteX2001" fmla="*/ 1881432 w 6008823"/>
              <a:gd name="connsiteY2001" fmla="*/ 3247315 h 4938447"/>
              <a:gd name="connsiteX2002" fmla="*/ 1875553 w 6008823"/>
              <a:gd name="connsiteY2002" fmla="*/ 3229699 h 4938447"/>
              <a:gd name="connsiteX2003" fmla="*/ 1810878 w 6008823"/>
              <a:gd name="connsiteY2003" fmla="*/ 3229699 h 4938447"/>
              <a:gd name="connsiteX2004" fmla="*/ 1834396 w 6008823"/>
              <a:gd name="connsiteY2004" fmla="*/ 3241443 h 4938447"/>
              <a:gd name="connsiteX2005" fmla="*/ 1816758 w 6008823"/>
              <a:gd name="connsiteY2005" fmla="*/ 3247315 h 4938447"/>
              <a:gd name="connsiteX2006" fmla="*/ 1810878 w 6008823"/>
              <a:gd name="connsiteY2006" fmla="*/ 3229699 h 4938447"/>
              <a:gd name="connsiteX2007" fmla="*/ 1093582 w 6008823"/>
              <a:gd name="connsiteY2007" fmla="*/ 3229699 h 4938447"/>
              <a:gd name="connsiteX2008" fmla="*/ 1117100 w 6008823"/>
              <a:gd name="connsiteY2008" fmla="*/ 3229699 h 4938447"/>
              <a:gd name="connsiteX2009" fmla="*/ 1128859 w 6008823"/>
              <a:gd name="connsiteY2009" fmla="*/ 3264931 h 4938447"/>
              <a:gd name="connsiteX2010" fmla="*/ 1117100 w 6008823"/>
              <a:gd name="connsiteY2010" fmla="*/ 3259059 h 4938447"/>
              <a:gd name="connsiteX2011" fmla="*/ 1105341 w 6008823"/>
              <a:gd name="connsiteY2011" fmla="*/ 3264931 h 4938447"/>
              <a:gd name="connsiteX2012" fmla="*/ 1093582 w 6008823"/>
              <a:gd name="connsiteY2012" fmla="*/ 3229699 h 4938447"/>
              <a:gd name="connsiteX2013" fmla="*/ 693778 w 6008823"/>
              <a:gd name="connsiteY2013" fmla="*/ 3229699 h 4938447"/>
              <a:gd name="connsiteX2014" fmla="*/ 705537 w 6008823"/>
              <a:gd name="connsiteY2014" fmla="*/ 3235571 h 4938447"/>
              <a:gd name="connsiteX2015" fmla="*/ 687899 w 6008823"/>
              <a:gd name="connsiteY2015" fmla="*/ 3253187 h 4938447"/>
              <a:gd name="connsiteX2016" fmla="*/ 693778 w 6008823"/>
              <a:gd name="connsiteY2016" fmla="*/ 3229699 h 4938447"/>
              <a:gd name="connsiteX2017" fmla="*/ 4944638 w 6008823"/>
              <a:gd name="connsiteY2017" fmla="*/ 3226029 h 4938447"/>
              <a:gd name="connsiteX2018" fmla="*/ 4956397 w 6008823"/>
              <a:gd name="connsiteY2018" fmla="*/ 3235571 h 4938447"/>
              <a:gd name="connsiteX2019" fmla="*/ 4950518 w 6008823"/>
              <a:gd name="connsiteY2019" fmla="*/ 3247315 h 4938447"/>
              <a:gd name="connsiteX2020" fmla="*/ 4932879 w 6008823"/>
              <a:gd name="connsiteY2020" fmla="*/ 3229699 h 4938447"/>
              <a:gd name="connsiteX2021" fmla="*/ 4944638 w 6008823"/>
              <a:gd name="connsiteY2021" fmla="*/ 3226029 h 4938447"/>
              <a:gd name="connsiteX2022" fmla="*/ 4885844 w 6008823"/>
              <a:gd name="connsiteY2022" fmla="*/ 3223827 h 4938447"/>
              <a:gd name="connsiteX2023" fmla="*/ 4862326 w 6008823"/>
              <a:gd name="connsiteY2023" fmla="*/ 3229699 h 4938447"/>
              <a:gd name="connsiteX2024" fmla="*/ 4868205 w 6008823"/>
              <a:gd name="connsiteY2024" fmla="*/ 3241443 h 4938447"/>
              <a:gd name="connsiteX2025" fmla="*/ 4885844 w 6008823"/>
              <a:gd name="connsiteY2025" fmla="*/ 3223827 h 4938447"/>
              <a:gd name="connsiteX2026" fmla="*/ 2251839 w 6008823"/>
              <a:gd name="connsiteY2026" fmla="*/ 3223827 h 4938447"/>
              <a:gd name="connsiteX2027" fmla="*/ 2258187 w 6008823"/>
              <a:gd name="connsiteY2027" fmla="*/ 3228683 h 4938447"/>
              <a:gd name="connsiteX2028" fmla="*/ 2257719 w 6008823"/>
              <a:gd name="connsiteY2028" fmla="*/ 3235571 h 4938447"/>
              <a:gd name="connsiteX2029" fmla="*/ 2251839 w 6008823"/>
              <a:gd name="connsiteY2029" fmla="*/ 3223827 h 4938447"/>
              <a:gd name="connsiteX2030" fmla="*/ 2198189 w 6008823"/>
              <a:gd name="connsiteY2030" fmla="*/ 3221625 h 4938447"/>
              <a:gd name="connsiteX2031" fmla="*/ 2210683 w 6008823"/>
              <a:gd name="connsiteY2031" fmla="*/ 3229699 h 4938447"/>
              <a:gd name="connsiteX2032" fmla="*/ 2198924 w 6008823"/>
              <a:gd name="connsiteY2032" fmla="*/ 3235571 h 4938447"/>
              <a:gd name="connsiteX2033" fmla="*/ 2198189 w 6008823"/>
              <a:gd name="connsiteY2033" fmla="*/ 3221625 h 4938447"/>
              <a:gd name="connsiteX2034" fmla="*/ 2304754 w 6008823"/>
              <a:gd name="connsiteY2034" fmla="*/ 3217955 h 4938447"/>
              <a:gd name="connsiteX2035" fmla="*/ 2340031 w 6008823"/>
              <a:gd name="connsiteY2035" fmla="*/ 3229699 h 4938447"/>
              <a:gd name="connsiteX2036" fmla="*/ 2316513 w 6008823"/>
              <a:gd name="connsiteY2036" fmla="*/ 3235571 h 4938447"/>
              <a:gd name="connsiteX2037" fmla="*/ 2304754 w 6008823"/>
              <a:gd name="connsiteY2037" fmla="*/ 3217955 h 4938447"/>
              <a:gd name="connsiteX2038" fmla="*/ 4838808 w 6008823"/>
              <a:gd name="connsiteY2038" fmla="*/ 3212083 h 4938447"/>
              <a:gd name="connsiteX2039" fmla="*/ 4827049 w 6008823"/>
              <a:gd name="connsiteY2039" fmla="*/ 3235571 h 4938447"/>
              <a:gd name="connsiteX2040" fmla="*/ 4850567 w 6008823"/>
              <a:gd name="connsiteY2040" fmla="*/ 3235571 h 4938447"/>
              <a:gd name="connsiteX2041" fmla="*/ 4838808 w 6008823"/>
              <a:gd name="connsiteY2041" fmla="*/ 3212083 h 4938447"/>
              <a:gd name="connsiteX2042" fmla="*/ 2263598 w 6008823"/>
              <a:gd name="connsiteY2042" fmla="*/ 3206211 h 4938447"/>
              <a:gd name="connsiteX2043" fmla="*/ 2287116 w 6008823"/>
              <a:gd name="connsiteY2043" fmla="*/ 3223827 h 4938447"/>
              <a:gd name="connsiteX2044" fmla="*/ 2264792 w 6008823"/>
              <a:gd name="connsiteY2044" fmla="*/ 3233736 h 4938447"/>
              <a:gd name="connsiteX2045" fmla="*/ 2258187 w 6008823"/>
              <a:gd name="connsiteY2045" fmla="*/ 3228683 h 4938447"/>
              <a:gd name="connsiteX2046" fmla="*/ 2258362 w 6008823"/>
              <a:gd name="connsiteY2046" fmla="*/ 3226120 h 4938447"/>
              <a:gd name="connsiteX2047" fmla="*/ 2245960 w 6008823"/>
              <a:gd name="connsiteY2047" fmla="*/ 3212083 h 4938447"/>
              <a:gd name="connsiteX2048" fmla="*/ 2263598 w 6008823"/>
              <a:gd name="connsiteY2048" fmla="*/ 3206211 h 4938447"/>
              <a:gd name="connsiteX2049" fmla="*/ 1587458 w 6008823"/>
              <a:gd name="connsiteY2049" fmla="*/ 3206211 h 4938447"/>
              <a:gd name="connsiteX2050" fmla="*/ 1575699 w 6008823"/>
              <a:gd name="connsiteY2050" fmla="*/ 3223827 h 4938447"/>
              <a:gd name="connsiteX2051" fmla="*/ 1587458 w 6008823"/>
              <a:gd name="connsiteY2051" fmla="*/ 3206211 h 4938447"/>
              <a:gd name="connsiteX2052" fmla="*/ 981872 w 6008823"/>
              <a:gd name="connsiteY2052" fmla="*/ 3206211 h 4938447"/>
              <a:gd name="connsiteX2053" fmla="*/ 993631 w 6008823"/>
              <a:gd name="connsiteY2053" fmla="*/ 3229699 h 4938447"/>
              <a:gd name="connsiteX2054" fmla="*/ 981872 w 6008823"/>
              <a:gd name="connsiteY2054" fmla="*/ 3206211 h 4938447"/>
              <a:gd name="connsiteX2055" fmla="*/ 928957 w 6008823"/>
              <a:gd name="connsiteY2055" fmla="*/ 3206211 h 4938447"/>
              <a:gd name="connsiteX2056" fmla="*/ 934837 w 6008823"/>
              <a:gd name="connsiteY2056" fmla="*/ 3235571 h 4938447"/>
              <a:gd name="connsiteX2057" fmla="*/ 911319 w 6008823"/>
              <a:gd name="connsiteY2057" fmla="*/ 3253187 h 4938447"/>
              <a:gd name="connsiteX2058" fmla="*/ 928957 w 6008823"/>
              <a:gd name="connsiteY2058" fmla="*/ 3206211 h 4938447"/>
              <a:gd name="connsiteX2059" fmla="*/ 5902993 w 6008823"/>
              <a:gd name="connsiteY2059" fmla="*/ 3200339 h 4938447"/>
              <a:gd name="connsiteX2060" fmla="*/ 5914752 w 6008823"/>
              <a:gd name="connsiteY2060" fmla="*/ 3200339 h 4938447"/>
              <a:gd name="connsiteX2061" fmla="*/ 5914752 w 6008823"/>
              <a:gd name="connsiteY2061" fmla="*/ 3223827 h 4938447"/>
              <a:gd name="connsiteX2062" fmla="*/ 5902993 w 6008823"/>
              <a:gd name="connsiteY2062" fmla="*/ 3200339 h 4938447"/>
              <a:gd name="connsiteX2063" fmla="*/ 2357669 w 6008823"/>
              <a:gd name="connsiteY2063" fmla="*/ 3200339 h 4938447"/>
              <a:gd name="connsiteX2064" fmla="*/ 2369429 w 6008823"/>
              <a:gd name="connsiteY2064" fmla="*/ 3223827 h 4938447"/>
              <a:gd name="connsiteX2065" fmla="*/ 2357669 w 6008823"/>
              <a:gd name="connsiteY2065" fmla="*/ 3223827 h 4938447"/>
              <a:gd name="connsiteX2066" fmla="*/ 2357669 w 6008823"/>
              <a:gd name="connsiteY2066" fmla="*/ 3200339 h 4938447"/>
              <a:gd name="connsiteX2067" fmla="*/ 2051937 w 6008823"/>
              <a:gd name="connsiteY2067" fmla="*/ 3200339 h 4938447"/>
              <a:gd name="connsiteX2068" fmla="*/ 2034298 w 6008823"/>
              <a:gd name="connsiteY2068" fmla="*/ 3235571 h 4938447"/>
              <a:gd name="connsiteX2069" fmla="*/ 2034298 w 6008823"/>
              <a:gd name="connsiteY2069" fmla="*/ 3223827 h 4938447"/>
              <a:gd name="connsiteX2070" fmla="*/ 2028419 w 6008823"/>
              <a:gd name="connsiteY2070" fmla="*/ 3217955 h 4938447"/>
              <a:gd name="connsiteX2071" fmla="*/ 2051937 w 6008823"/>
              <a:gd name="connsiteY2071" fmla="*/ 3200339 h 4938447"/>
              <a:gd name="connsiteX2072" fmla="*/ 1934347 w 6008823"/>
              <a:gd name="connsiteY2072" fmla="*/ 3200339 h 4938447"/>
              <a:gd name="connsiteX2073" fmla="*/ 1934347 w 6008823"/>
              <a:gd name="connsiteY2073" fmla="*/ 3229699 h 4938447"/>
              <a:gd name="connsiteX2074" fmla="*/ 1946106 w 6008823"/>
              <a:gd name="connsiteY2074" fmla="*/ 3235571 h 4938447"/>
              <a:gd name="connsiteX2075" fmla="*/ 1940227 w 6008823"/>
              <a:gd name="connsiteY2075" fmla="*/ 3217955 h 4938447"/>
              <a:gd name="connsiteX2076" fmla="*/ 1951986 w 6008823"/>
              <a:gd name="connsiteY2076" fmla="*/ 3229699 h 4938447"/>
              <a:gd name="connsiteX2077" fmla="*/ 1975504 w 6008823"/>
              <a:gd name="connsiteY2077" fmla="*/ 3217955 h 4938447"/>
              <a:gd name="connsiteX2078" fmla="*/ 1975504 w 6008823"/>
              <a:gd name="connsiteY2078" fmla="*/ 3235571 h 4938447"/>
              <a:gd name="connsiteX2079" fmla="*/ 1987263 w 6008823"/>
              <a:gd name="connsiteY2079" fmla="*/ 3223827 h 4938447"/>
              <a:gd name="connsiteX2080" fmla="*/ 1957865 w 6008823"/>
              <a:gd name="connsiteY2080" fmla="*/ 3264931 h 4938447"/>
              <a:gd name="connsiteX2081" fmla="*/ 1951986 w 6008823"/>
              <a:gd name="connsiteY2081" fmla="*/ 3247315 h 4938447"/>
              <a:gd name="connsiteX2082" fmla="*/ 1963745 w 6008823"/>
              <a:gd name="connsiteY2082" fmla="*/ 3253187 h 4938447"/>
              <a:gd name="connsiteX2083" fmla="*/ 1951986 w 6008823"/>
              <a:gd name="connsiteY2083" fmla="*/ 3235571 h 4938447"/>
              <a:gd name="connsiteX2084" fmla="*/ 1940227 w 6008823"/>
              <a:gd name="connsiteY2084" fmla="*/ 3247315 h 4938447"/>
              <a:gd name="connsiteX2085" fmla="*/ 1951986 w 6008823"/>
              <a:gd name="connsiteY2085" fmla="*/ 3270803 h 4938447"/>
              <a:gd name="connsiteX2086" fmla="*/ 1951986 w 6008823"/>
              <a:gd name="connsiteY2086" fmla="*/ 3276674 h 4938447"/>
              <a:gd name="connsiteX2087" fmla="*/ 1946106 w 6008823"/>
              <a:gd name="connsiteY2087" fmla="*/ 3270803 h 4938447"/>
              <a:gd name="connsiteX2088" fmla="*/ 1940227 w 6008823"/>
              <a:gd name="connsiteY2088" fmla="*/ 3264931 h 4938447"/>
              <a:gd name="connsiteX2089" fmla="*/ 1940227 w 6008823"/>
              <a:gd name="connsiteY2089" fmla="*/ 3259059 h 4938447"/>
              <a:gd name="connsiteX2090" fmla="*/ 1922588 w 6008823"/>
              <a:gd name="connsiteY2090" fmla="*/ 3253187 h 4938447"/>
              <a:gd name="connsiteX2091" fmla="*/ 1928468 w 6008823"/>
              <a:gd name="connsiteY2091" fmla="*/ 3282546 h 4938447"/>
              <a:gd name="connsiteX2092" fmla="*/ 1969624 w 6008823"/>
              <a:gd name="connsiteY2092" fmla="*/ 3311906 h 4938447"/>
              <a:gd name="connsiteX2093" fmla="*/ 1916709 w 6008823"/>
              <a:gd name="connsiteY2093" fmla="*/ 3294290 h 4938447"/>
              <a:gd name="connsiteX2094" fmla="*/ 1916709 w 6008823"/>
              <a:gd name="connsiteY2094" fmla="*/ 3264931 h 4938447"/>
              <a:gd name="connsiteX2095" fmla="*/ 1899071 w 6008823"/>
              <a:gd name="connsiteY2095" fmla="*/ 3253187 h 4938447"/>
              <a:gd name="connsiteX2096" fmla="*/ 1893191 w 6008823"/>
              <a:gd name="connsiteY2096" fmla="*/ 3264931 h 4938447"/>
              <a:gd name="connsiteX2097" fmla="*/ 1887312 w 6008823"/>
              <a:gd name="connsiteY2097" fmla="*/ 3264931 h 4938447"/>
              <a:gd name="connsiteX2098" fmla="*/ 1881432 w 6008823"/>
              <a:gd name="connsiteY2098" fmla="*/ 3259059 h 4938447"/>
              <a:gd name="connsiteX2099" fmla="*/ 1904950 w 6008823"/>
              <a:gd name="connsiteY2099" fmla="*/ 3235571 h 4938447"/>
              <a:gd name="connsiteX2100" fmla="*/ 1916709 w 6008823"/>
              <a:gd name="connsiteY2100" fmla="*/ 3247315 h 4938447"/>
              <a:gd name="connsiteX2101" fmla="*/ 1922588 w 6008823"/>
              <a:gd name="connsiteY2101" fmla="*/ 3235571 h 4938447"/>
              <a:gd name="connsiteX2102" fmla="*/ 1922588 w 6008823"/>
              <a:gd name="connsiteY2102" fmla="*/ 3229699 h 4938447"/>
              <a:gd name="connsiteX2103" fmla="*/ 1928468 w 6008823"/>
              <a:gd name="connsiteY2103" fmla="*/ 3235571 h 4938447"/>
              <a:gd name="connsiteX2104" fmla="*/ 1928468 w 6008823"/>
              <a:gd name="connsiteY2104" fmla="*/ 3229699 h 4938447"/>
              <a:gd name="connsiteX2105" fmla="*/ 1934347 w 6008823"/>
              <a:gd name="connsiteY2105" fmla="*/ 3200339 h 4938447"/>
              <a:gd name="connsiteX2106" fmla="*/ 1869673 w 6008823"/>
              <a:gd name="connsiteY2106" fmla="*/ 3200339 h 4938447"/>
              <a:gd name="connsiteX2107" fmla="*/ 1899071 w 6008823"/>
              <a:gd name="connsiteY2107" fmla="*/ 3223827 h 4938447"/>
              <a:gd name="connsiteX2108" fmla="*/ 1869673 w 6008823"/>
              <a:gd name="connsiteY2108" fmla="*/ 3200339 h 4938447"/>
              <a:gd name="connsiteX2109" fmla="*/ 1810878 w 6008823"/>
              <a:gd name="connsiteY2109" fmla="*/ 3200339 h 4938447"/>
              <a:gd name="connsiteX2110" fmla="*/ 1769722 w 6008823"/>
              <a:gd name="connsiteY2110" fmla="*/ 3247315 h 4938447"/>
              <a:gd name="connsiteX2111" fmla="*/ 1810878 w 6008823"/>
              <a:gd name="connsiteY2111" fmla="*/ 3200339 h 4938447"/>
              <a:gd name="connsiteX2112" fmla="*/ 1757963 w 6008823"/>
              <a:gd name="connsiteY2112" fmla="*/ 3200339 h 4938447"/>
              <a:gd name="connsiteX2113" fmla="*/ 1763843 w 6008823"/>
              <a:gd name="connsiteY2113" fmla="*/ 3223827 h 4938447"/>
              <a:gd name="connsiteX2114" fmla="*/ 1757963 w 6008823"/>
              <a:gd name="connsiteY2114" fmla="*/ 3235571 h 4938447"/>
              <a:gd name="connsiteX2115" fmla="*/ 1757963 w 6008823"/>
              <a:gd name="connsiteY2115" fmla="*/ 3200339 h 4938447"/>
              <a:gd name="connsiteX2116" fmla="*/ 4952346 w 6008823"/>
              <a:gd name="connsiteY2116" fmla="*/ 3198321 h 4938447"/>
              <a:gd name="connsiteX2117" fmla="*/ 4954704 w 6008823"/>
              <a:gd name="connsiteY2117" fmla="*/ 3203293 h 4938447"/>
              <a:gd name="connsiteX2118" fmla="*/ 4950518 w 6008823"/>
              <a:gd name="connsiteY2118" fmla="*/ 3200339 h 4938447"/>
              <a:gd name="connsiteX2119" fmla="*/ 2012067 w 6008823"/>
              <a:gd name="connsiteY2119" fmla="*/ 3197127 h 4938447"/>
              <a:gd name="connsiteX2120" fmla="*/ 2022539 w 6008823"/>
              <a:gd name="connsiteY2120" fmla="*/ 3206211 h 4938447"/>
              <a:gd name="connsiteX2121" fmla="*/ 1987263 w 6008823"/>
              <a:gd name="connsiteY2121" fmla="*/ 3206211 h 4938447"/>
              <a:gd name="connsiteX2122" fmla="*/ 2012067 w 6008823"/>
              <a:gd name="connsiteY2122" fmla="*/ 3197127 h 4938447"/>
              <a:gd name="connsiteX2123" fmla="*/ 4968156 w 6008823"/>
              <a:gd name="connsiteY2123" fmla="*/ 3194467 h 4938447"/>
              <a:gd name="connsiteX2124" fmla="*/ 4968156 w 6008823"/>
              <a:gd name="connsiteY2124" fmla="*/ 3217955 h 4938447"/>
              <a:gd name="connsiteX2125" fmla="*/ 4957132 w 6008823"/>
              <a:gd name="connsiteY2125" fmla="*/ 3208413 h 4938447"/>
              <a:gd name="connsiteX2126" fmla="*/ 4954704 w 6008823"/>
              <a:gd name="connsiteY2126" fmla="*/ 3203293 h 4938447"/>
              <a:gd name="connsiteX2127" fmla="*/ 4957408 w 6008823"/>
              <a:gd name="connsiteY2127" fmla="*/ 3205201 h 4938447"/>
              <a:gd name="connsiteX2128" fmla="*/ 4968156 w 6008823"/>
              <a:gd name="connsiteY2128" fmla="*/ 3194467 h 4938447"/>
              <a:gd name="connsiteX2129" fmla="*/ 2387067 w 6008823"/>
              <a:gd name="connsiteY2129" fmla="*/ 3194467 h 4938447"/>
              <a:gd name="connsiteX2130" fmla="*/ 2404705 w 6008823"/>
              <a:gd name="connsiteY2130" fmla="*/ 3223827 h 4938447"/>
              <a:gd name="connsiteX2131" fmla="*/ 2398826 w 6008823"/>
              <a:gd name="connsiteY2131" fmla="*/ 3223827 h 4938447"/>
              <a:gd name="connsiteX2132" fmla="*/ 2387067 w 6008823"/>
              <a:gd name="connsiteY2132" fmla="*/ 3194467 h 4938447"/>
              <a:gd name="connsiteX2133" fmla="*/ 864283 w 6008823"/>
              <a:gd name="connsiteY2133" fmla="*/ 3194467 h 4938447"/>
              <a:gd name="connsiteX2134" fmla="*/ 852524 w 6008823"/>
              <a:gd name="connsiteY2134" fmla="*/ 3217955 h 4938447"/>
              <a:gd name="connsiteX2135" fmla="*/ 864283 w 6008823"/>
              <a:gd name="connsiteY2135" fmla="*/ 3194467 h 4938447"/>
              <a:gd name="connsiteX2136" fmla="*/ 1229252 w 6008823"/>
              <a:gd name="connsiteY2136" fmla="*/ 3190493 h 4938447"/>
              <a:gd name="connsiteX2137" fmla="*/ 1228810 w 6008823"/>
              <a:gd name="connsiteY2137" fmla="*/ 3194467 h 4938447"/>
              <a:gd name="connsiteX2138" fmla="*/ 1224112 w 6008823"/>
              <a:gd name="connsiteY2138" fmla="*/ 3191623 h 4938447"/>
              <a:gd name="connsiteX2139" fmla="*/ 2310634 w 6008823"/>
              <a:gd name="connsiteY2139" fmla="*/ 3188595 h 4938447"/>
              <a:gd name="connsiteX2140" fmla="*/ 2298875 w 6008823"/>
              <a:gd name="connsiteY2140" fmla="*/ 3206211 h 4938447"/>
              <a:gd name="connsiteX2141" fmla="*/ 2310634 w 6008823"/>
              <a:gd name="connsiteY2141" fmla="*/ 3188595 h 4938447"/>
              <a:gd name="connsiteX2142" fmla="*/ 946596 w 6008823"/>
              <a:gd name="connsiteY2142" fmla="*/ 3188595 h 4938447"/>
              <a:gd name="connsiteX2143" fmla="*/ 970113 w 6008823"/>
              <a:gd name="connsiteY2143" fmla="*/ 3194467 h 4938447"/>
              <a:gd name="connsiteX2144" fmla="*/ 970113 w 6008823"/>
              <a:gd name="connsiteY2144" fmla="*/ 3217955 h 4938447"/>
              <a:gd name="connsiteX2145" fmla="*/ 952475 w 6008823"/>
              <a:gd name="connsiteY2145" fmla="*/ 3217955 h 4938447"/>
              <a:gd name="connsiteX2146" fmla="*/ 940716 w 6008823"/>
              <a:gd name="connsiteY2146" fmla="*/ 3212083 h 4938447"/>
              <a:gd name="connsiteX2147" fmla="*/ 946596 w 6008823"/>
              <a:gd name="connsiteY2147" fmla="*/ 3188595 h 4938447"/>
              <a:gd name="connsiteX2148" fmla="*/ 1004839 w 6008823"/>
              <a:gd name="connsiteY2148" fmla="*/ 3183640 h 4938447"/>
              <a:gd name="connsiteX2149" fmla="*/ 1023029 w 6008823"/>
              <a:gd name="connsiteY2149" fmla="*/ 3188595 h 4938447"/>
              <a:gd name="connsiteX2150" fmla="*/ 1011270 w 6008823"/>
              <a:gd name="connsiteY2150" fmla="*/ 3194467 h 4938447"/>
              <a:gd name="connsiteX2151" fmla="*/ 1011270 w 6008823"/>
              <a:gd name="connsiteY2151" fmla="*/ 3200339 h 4938447"/>
              <a:gd name="connsiteX2152" fmla="*/ 999511 w 6008823"/>
              <a:gd name="connsiteY2152" fmla="*/ 3188595 h 4938447"/>
              <a:gd name="connsiteX2153" fmla="*/ 1004839 w 6008823"/>
              <a:gd name="connsiteY2153" fmla="*/ 3183640 h 4938447"/>
              <a:gd name="connsiteX2154" fmla="*/ 4727098 w 6008823"/>
              <a:gd name="connsiteY2154" fmla="*/ 3182723 h 4938447"/>
              <a:gd name="connsiteX2155" fmla="*/ 4727098 w 6008823"/>
              <a:gd name="connsiteY2155" fmla="*/ 3212083 h 4938447"/>
              <a:gd name="connsiteX2156" fmla="*/ 4727098 w 6008823"/>
              <a:gd name="connsiteY2156" fmla="*/ 3182723 h 4938447"/>
              <a:gd name="connsiteX2157" fmla="*/ 2422344 w 6008823"/>
              <a:gd name="connsiteY2157" fmla="*/ 3182723 h 4938447"/>
              <a:gd name="connsiteX2158" fmla="*/ 2416464 w 6008823"/>
              <a:gd name="connsiteY2158" fmla="*/ 3200339 h 4938447"/>
              <a:gd name="connsiteX2159" fmla="*/ 2422344 w 6008823"/>
              <a:gd name="connsiteY2159" fmla="*/ 3182723 h 4938447"/>
              <a:gd name="connsiteX2160" fmla="*/ 2187165 w 6008823"/>
              <a:gd name="connsiteY2160" fmla="*/ 3182723 h 4938447"/>
              <a:gd name="connsiteX2161" fmla="*/ 2222442 w 6008823"/>
              <a:gd name="connsiteY2161" fmla="*/ 3194467 h 4938447"/>
              <a:gd name="connsiteX2162" fmla="*/ 2228321 w 6008823"/>
              <a:gd name="connsiteY2162" fmla="*/ 3229699 h 4938447"/>
              <a:gd name="connsiteX2163" fmla="*/ 2187165 w 6008823"/>
              <a:gd name="connsiteY2163" fmla="*/ 3182723 h 4938447"/>
              <a:gd name="connsiteX2164" fmla="*/ 2069575 w 6008823"/>
              <a:gd name="connsiteY2164" fmla="*/ 3182723 h 4938447"/>
              <a:gd name="connsiteX2165" fmla="*/ 2051937 w 6008823"/>
              <a:gd name="connsiteY2165" fmla="*/ 3200339 h 4938447"/>
              <a:gd name="connsiteX2166" fmla="*/ 2069575 w 6008823"/>
              <a:gd name="connsiteY2166" fmla="*/ 3182723 h 4938447"/>
              <a:gd name="connsiteX2167" fmla="*/ 5885354 w 6008823"/>
              <a:gd name="connsiteY2167" fmla="*/ 3176851 h 4938447"/>
              <a:gd name="connsiteX2168" fmla="*/ 5891234 w 6008823"/>
              <a:gd name="connsiteY2168" fmla="*/ 3194467 h 4938447"/>
              <a:gd name="connsiteX2169" fmla="*/ 5885354 w 6008823"/>
              <a:gd name="connsiteY2169" fmla="*/ 3176851 h 4938447"/>
              <a:gd name="connsiteX2170" fmla="*/ 1033318 w 6008823"/>
              <a:gd name="connsiteY2170" fmla="*/ 3176117 h 4938447"/>
              <a:gd name="connsiteX2171" fmla="*/ 1046547 w 6008823"/>
              <a:gd name="connsiteY2171" fmla="*/ 3182723 h 4938447"/>
              <a:gd name="connsiteX2172" fmla="*/ 1034788 w 6008823"/>
              <a:gd name="connsiteY2172" fmla="*/ 3200339 h 4938447"/>
              <a:gd name="connsiteX2173" fmla="*/ 1028908 w 6008823"/>
              <a:gd name="connsiteY2173" fmla="*/ 3176851 h 4938447"/>
              <a:gd name="connsiteX2174" fmla="*/ 1033318 w 6008823"/>
              <a:gd name="connsiteY2174" fmla="*/ 3176117 h 4938447"/>
              <a:gd name="connsiteX2175" fmla="*/ 5009313 w 6008823"/>
              <a:gd name="connsiteY2175" fmla="*/ 3170979 h 4938447"/>
              <a:gd name="connsiteX2176" fmla="*/ 4996819 w 6008823"/>
              <a:gd name="connsiteY2176" fmla="*/ 3181255 h 4938447"/>
              <a:gd name="connsiteX2177" fmla="*/ 4986324 w 6008823"/>
              <a:gd name="connsiteY2177" fmla="*/ 3171229 h 4938447"/>
              <a:gd name="connsiteX2178" fmla="*/ 4999759 w 6008823"/>
              <a:gd name="connsiteY2178" fmla="*/ 3177585 h 4938447"/>
              <a:gd name="connsiteX2179" fmla="*/ 5009313 w 6008823"/>
              <a:gd name="connsiteY2179" fmla="*/ 3170979 h 4938447"/>
              <a:gd name="connsiteX2180" fmla="*/ 1211172 w 6008823"/>
              <a:gd name="connsiteY2180" fmla="*/ 3170979 h 4938447"/>
              <a:gd name="connsiteX2181" fmla="*/ 1222747 w 6008823"/>
              <a:gd name="connsiteY2181" fmla="*/ 3190797 h 4938447"/>
              <a:gd name="connsiteX2182" fmla="*/ 1224112 w 6008823"/>
              <a:gd name="connsiteY2182" fmla="*/ 3191623 h 4938447"/>
              <a:gd name="connsiteX2183" fmla="*/ 1211172 w 6008823"/>
              <a:gd name="connsiteY2183" fmla="*/ 3194467 h 4938447"/>
              <a:gd name="connsiteX2184" fmla="*/ 1140618 w 6008823"/>
              <a:gd name="connsiteY2184" fmla="*/ 3253187 h 4938447"/>
              <a:gd name="connsiteX2185" fmla="*/ 1170016 w 6008823"/>
              <a:gd name="connsiteY2185" fmla="*/ 3200339 h 4938447"/>
              <a:gd name="connsiteX2186" fmla="*/ 1187654 w 6008823"/>
              <a:gd name="connsiteY2186" fmla="*/ 3217955 h 4938447"/>
              <a:gd name="connsiteX2187" fmla="*/ 1211172 w 6008823"/>
              <a:gd name="connsiteY2187" fmla="*/ 3170979 h 4938447"/>
              <a:gd name="connsiteX2188" fmla="*/ 4985974 w 6008823"/>
              <a:gd name="connsiteY2188" fmla="*/ 3170894 h 4938447"/>
              <a:gd name="connsiteX2189" fmla="*/ 4986324 w 6008823"/>
              <a:gd name="connsiteY2189" fmla="*/ 3171229 h 4938447"/>
              <a:gd name="connsiteX2190" fmla="*/ 4985795 w 6008823"/>
              <a:gd name="connsiteY2190" fmla="*/ 3170979 h 4938447"/>
              <a:gd name="connsiteX2191" fmla="*/ 867223 w 6008823"/>
              <a:gd name="connsiteY2191" fmla="*/ 3163547 h 4938447"/>
              <a:gd name="connsiteX2192" fmla="*/ 876042 w 6008823"/>
              <a:gd name="connsiteY2192" fmla="*/ 3165107 h 4938447"/>
              <a:gd name="connsiteX2193" fmla="*/ 893680 w 6008823"/>
              <a:gd name="connsiteY2193" fmla="*/ 3170979 h 4938447"/>
              <a:gd name="connsiteX2194" fmla="*/ 876042 w 6008823"/>
              <a:gd name="connsiteY2194" fmla="*/ 3188595 h 4938447"/>
              <a:gd name="connsiteX2195" fmla="*/ 876042 w 6008823"/>
              <a:gd name="connsiteY2195" fmla="*/ 3200339 h 4938447"/>
              <a:gd name="connsiteX2196" fmla="*/ 864283 w 6008823"/>
              <a:gd name="connsiteY2196" fmla="*/ 3176851 h 4938447"/>
              <a:gd name="connsiteX2197" fmla="*/ 829006 w 6008823"/>
              <a:gd name="connsiteY2197" fmla="*/ 3194467 h 4938447"/>
              <a:gd name="connsiteX2198" fmla="*/ 840765 w 6008823"/>
              <a:gd name="connsiteY2198" fmla="*/ 3170979 h 4938447"/>
              <a:gd name="connsiteX2199" fmla="*/ 867223 w 6008823"/>
              <a:gd name="connsiteY2199" fmla="*/ 3163547 h 4938447"/>
              <a:gd name="connsiteX2200" fmla="*/ 1947007 w 6008823"/>
              <a:gd name="connsiteY2200" fmla="*/ 3159613 h 4938447"/>
              <a:gd name="connsiteX2201" fmla="*/ 1960070 w 6008823"/>
              <a:gd name="connsiteY2201" fmla="*/ 3165107 h 4938447"/>
              <a:gd name="connsiteX2202" fmla="*/ 1969624 w 6008823"/>
              <a:gd name="connsiteY2202" fmla="*/ 3170979 h 4938447"/>
              <a:gd name="connsiteX2203" fmla="*/ 1959335 w 6008823"/>
              <a:gd name="connsiteY2203" fmla="*/ 3170979 h 4938447"/>
              <a:gd name="connsiteX2204" fmla="*/ 5397358 w 6008823"/>
              <a:gd name="connsiteY2204" fmla="*/ 3159235 h 4938447"/>
              <a:gd name="connsiteX2205" fmla="*/ 5409117 w 6008823"/>
              <a:gd name="connsiteY2205" fmla="*/ 3165107 h 4938447"/>
              <a:gd name="connsiteX2206" fmla="*/ 5385599 w 6008823"/>
              <a:gd name="connsiteY2206" fmla="*/ 3165107 h 4938447"/>
              <a:gd name="connsiteX2207" fmla="*/ 5397358 w 6008823"/>
              <a:gd name="connsiteY2207" fmla="*/ 3159235 h 4938447"/>
              <a:gd name="connsiteX2208" fmla="*/ 981872 w 6008823"/>
              <a:gd name="connsiteY2208" fmla="*/ 3159235 h 4938447"/>
              <a:gd name="connsiteX2209" fmla="*/ 975993 w 6008823"/>
              <a:gd name="connsiteY2209" fmla="*/ 3176851 h 4938447"/>
              <a:gd name="connsiteX2210" fmla="*/ 993631 w 6008823"/>
              <a:gd name="connsiteY2210" fmla="*/ 3182723 h 4938447"/>
              <a:gd name="connsiteX2211" fmla="*/ 970113 w 6008823"/>
              <a:gd name="connsiteY2211" fmla="*/ 3188595 h 4938447"/>
              <a:gd name="connsiteX2212" fmla="*/ 964234 w 6008823"/>
              <a:gd name="connsiteY2212" fmla="*/ 3170979 h 4938447"/>
              <a:gd name="connsiteX2213" fmla="*/ 981872 w 6008823"/>
              <a:gd name="connsiteY2213" fmla="*/ 3159235 h 4938447"/>
              <a:gd name="connsiteX2214" fmla="*/ 1946319 w 6008823"/>
              <a:gd name="connsiteY2214" fmla="*/ 3158979 h 4938447"/>
              <a:gd name="connsiteX2215" fmla="*/ 1947007 w 6008823"/>
              <a:gd name="connsiteY2215" fmla="*/ 3159613 h 4938447"/>
              <a:gd name="connsiteX2216" fmla="*/ 1946106 w 6008823"/>
              <a:gd name="connsiteY2216" fmla="*/ 3159235 h 4938447"/>
              <a:gd name="connsiteX2217" fmla="*/ 2381187 w 6008823"/>
              <a:gd name="connsiteY2217" fmla="*/ 3153363 h 4938447"/>
              <a:gd name="connsiteX2218" fmla="*/ 2357669 w 6008823"/>
              <a:gd name="connsiteY2218" fmla="*/ 3182723 h 4938447"/>
              <a:gd name="connsiteX2219" fmla="*/ 2381187 w 6008823"/>
              <a:gd name="connsiteY2219" fmla="*/ 3153363 h 4938447"/>
              <a:gd name="connsiteX2220" fmla="*/ 1046547 w 6008823"/>
              <a:gd name="connsiteY2220" fmla="*/ 3153363 h 4938447"/>
              <a:gd name="connsiteX2221" fmla="*/ 1070065 w 6008823"/>
              <a:gd name="connsiteY2221" fmla="*/ 3165107 h 4938447"/>
              <a:gd name="connsiteX2222" fmla="*/ 1058306 w 6008823"/>
              <a:gd name="connsiteY2222" fmla="*/ 3170979 h 4938447"/>
              <a:gd name="connsiteX2223" fmla="*/ 1046547 w 6008823"/>
              <a:gd name="connsiteY2223" fmla="*/ 3153363 h 4938447"/>
              <a:gd name="connsiteX2224" fmla="*/ 1028908 w 6008823"/>
              <a:gd name="connsiteY2224" fmla="*/ 3147491 h 4938447"/>
              <a:gd name="connsiteX2225" fmla="*/ 1040667 w 6008823"/>
              <a:gd name="connsiteY2225" fmla="*/ 3153363 h 4938447"/>
              <a:gd name="connsiteX2226" fmla="*/ 1040667 w 6008823"/>
              <a:gd name="connsiteY2226" fmla="*/ 3165107 h 4938447"/>
              <a:gd name="connsiteX2227" fmla="*/ 1040667 w 6008823"/>
              <a:gd name="connsiteY2227" fmla="*/ 3170979 h 4938447"/>
              <a:gd name="connsiteX2228" fmla="*/ 1028908 w 6008823"/>
              <a:gd name="connsiteY2228" fmla="*/ 3147491 h 4938447"/>
              <a:gd name="connsiteX2229" fmla="*/ 999826 w 6008823"/>
              <a:gd name="connsiteY2229" fmla="*/ 3141986 h 4938447"/>
              <a:gd name="connsiteX2230" fmla="*/ 1008330 w 6008823"/>
              <a:gd name="connsiteY2230" fmla="*/ 3151895 h 4938447"/>
              <a:gd name="connsiteX2231" fmla="*/ 1017149 w 6008823"/>
              <a:gd name="connsiteY2231" fmla="*/ 3153363 h 4938447"/>
              <a:gd name="connsiteX2232" fmla="*/ 1023029 w 6008823"/>
              <a:gd name="connsiteY2232" fmla="*/ 3170979 h 4938447"/>
              <a:gd name="connsiteX2233" fmla="*/ 981872 w 6008823"/>
              <a:gd name="connsiteY2233" fmla="*/ 3147491 h 4938447"/>
              <a:gd name="connsiteX2234" fmla="*/ 1000062 w 6008823"/>
              <a:gd name="connsiteY2234" fmla="*/ 3146665 h 4938447"/>
              <a:gd name="connsiteX2235" fmla="*/ 5156299 w 6008823"/>
              <a:gd name="connsiteY2235" fmla="*/ 3141619 h 4938447"/>
              <a:gd name="connsiteX2236" fmla="*/ 5138661 w 6008823"/>
              <a:gd name="connsiteY2236" fmla="*/ 3170979 h 4938447"/>
              <a:gd name="connsiteX2237" fmla="*/ 5109264 w 6008823"/>
              <a:gd name="connsiteY2237" fmla="*/ 3159235 h 4938447"/>
              <a:gd name="connsiteX2238" fmla="*/ 5156299 w 6008823"/>
              <a:gd name="connsiteY2238" fmla="*/ 3141619 h 4938447"/>
              <a:gd name="connsiteX2239" fmla="*/ 4815290 w 6008823"/>
              <a:gd name="connsiteY2239" fmla="*/ 3141619 h 4938447"/>
              <a:gd name="connsiteX2240" fmla="*/ 4785893 w 6008823"/>
              <a:gd name="connsiteY2240" fmla="*/ 3153363 h 4938447"/>
              <a:gd name="connsiteX2241" fmla="*/ 4815290 w 6008823"/>
              <a:gd name="connsiteY2241" fmla="*/ 3141619 h 4938447"/>
              <a:gd name="connsiteX2242" fmla="*/ 2510536 w 6008823"/>
              <a:gd name="connsiteY2242" fmla="*/ 3141619 h 4938447"/>
              <a:gd name="connsiteX2243" fmla="*/ 2492897 w 6008823"/>
              <a:gd name="connsiteY2243" fmla="*/ 3153363 h 4938447"/>
              <a:gd name="connsiteX2244" fmla="*/ 2504656 w 6008823"/>
              <a:gd name="connsiteY2244" fmla="*/ 3170979 h 4938447"/>
              <a:gd name="connsiteX2245" fmla="*/ 2510536 w 6008823"/>
              <a:gd name="connsiteY2245" fmla="*/ 3141619 h 4938447"/>
              <a:gd name="connsiteX2246" fmla="*/ 1951986 w 6008823"/>
              <a:gd name="connsiteY2246" fmla="*/ 3141619 h 4938447"/>
              <a:gd name="connsiteX2247" fmla="*/ 1953456 w 6008823"/>
              <a:gd name="connsiteY2247" fmla="*/ 3150427 h 4938447"/>
              <a:gd name="connsiteX2248" fmla="*/ 1946319 w 6008823"/>
              <a:gd name="connsiteY2248" fmla="*/ 3158979 h 4938447"/>
              <a:gd name="connsiteX2249" fmla="*/ 1940227 w 6008823"/>
              <a:gd name="connsiteY2249" fmla="*/ 3153363 h 4938447"/>
              <a:gd name="connsiteX2250" fmla="*/ 1951986 w 6008823"/>
              <a:gd name="connsiteY2250" fmla="*/ 3141619 h 4938447"/>
              <a:gd name="connsiteX2251" fmla="*/ 1740325 w 6008823"/>
              <a:gd name="connsiteY2251" fmla="*/ 3141619 h 4938447"/>
              <a:gd name="connsiteX2252" fmla="*/ 1734445 w 6008823"/>
              <a:gd name="connsiteY2252" fmla="*/ 3147491 h 4938447"/>
              <a:gd name="connsiteX2253" fmla="*/ 1740325 w 6008823"/>
              <a:gd name="connsiteY2253" fmla="*/ 3159235 h 4938447"/>
              <a:gd name="connsiteX2254" fmla="*/ 1746204 w 6008823"/>
              <a:gd name="connsiteY2254" fmla="*/ 3141619 h 4938447"/>
              <a:gd name="connsiteX2255" fmla="*/ 1740325 w 6008823"/>
              <a:gd name="connsiteY2255" fmla="*/ 3141619 h 4938447"/>
              <a:gd name="connsiteX2256" fmla="*/ 999798 w 6008823"/>
              <a:gd name="connsiteY2256" fmla="*/ 3141428 h 4938447"/>
              <a:gd name="connsiteX2257" fmla="*/ 999826 w 6008823"/>
              <a:gd name="connsiteY2257" fmla="*/ 3141986 h 4938447"/>
              <a:gd name="connsiteX2258" fmla="*/ 999511 w 6008823"/>
              <a:gd name="connsiteY2258" fmla="*/ 3141619 h 4938447"/>
              <a:gd name="connsiteX2259" fmla="*/ 2534789 w 6008823"/>
              <a:gd name="connsiteY2259" fmla="*/ 3139417 h 4938447"/>
              <a:gd name="connsiteX2260" fmla="*/ 2516415 w 6008823"/>
              <a:gd name="connsiteY2260" fmla="*/ 3141619 h 4938447"/>
              <a:gd name="connsiteX2261" fmla="*/ 2557572 w 6008823"/>
              <a:gd name="connsiteY2261" fmla="*/ 3159235 h 4938447"/>
              <a:gd name="connsiteX2262" fmla="*/ 2534789 w 6008823"/>
              <a:gd name="connsiteY2262" fmla="*/ 3139417 h 4938447"/>
              <a:gd name="connsiteX2263" fmla="*/ 2475810 w 6008823"/>
              <a:gd name="connsiteY2263" fmla="*/ 3136664 h 4938447"/>
              <a:gd name="connsiteX2264" fmla="*/ 2481139 w 6008823"/>
              <a:gd name="connsiteY2264" fmla="*/ 3141619 h 4938447"/>
              <a:gd name="connsiteX2265" fmla="*/ 2457621 w 6008823"/>
              <a:gd name="connsiteY2265" fmla="*/ 3141619 h 4938447"/>
              <a:gd name="connsiteX2266" fmla="*/ 2475810 w 6008823"/>
              <a:gd name="connsiteY2266" fmla="*/ 3136664 h 4938447"/>
              <a:gd name="connsiteX2267" fmla="*/ 1675650 w 6008823"/>
              <a:gd name="connsiteY2267" fmla="*/ 3135747 h 4938447"/>
              <a:gd name="connsiteX2268" fmla="*/ 1669771 w 6008823"/>
              <a:gd name="connsiteY2268" fmla="*/ 3170979 h 4938447"/>
              <a:gd name="connsiteX2269" fmla="*/ 1652133 w 6008823"/>
              <a:gd name="connsiteY2269" fmla="*/ 3147491 h 4938447"/>
              <a:gd name="connsiteX2270" fmla="*/ 1634494 w 6008823"/>
              <a:gd name="connsiteY2270" fmla="*/ 3165107 h 4938447"/>
              <a:gd name="connsiteX2271" fmla="*/ 1669771 w 6008823"/>
              <a:gd name="connsiteY2271" fmla="*/ 3176851 h 4938447"/>
              <a:gd name="connsiteX2272" fmla="*/ 1669771 w 6008823"/>
              <a:gd name="connsiteY2272" fmla="*/ 3200339 h 4938447"/>
              <a:gd name="connsiteX2273" fmla="*/ 1681530 w 6008823"/>
              <a:gd name="connsiteY2273" fmla="*/ 3170979 h 4938447"/>
              <a:gd name="connsiteX2274" fmla="*/ 1687409 w 6008823"/>
              <a:gd name="connsiteY2274" fmla="*/ 3188595 h 4938447"/>
              <a:gd name="connsiteX2275" fmla="*/ 1699168 w 6008823"/>
              <a:gd name="connsiteY2275" fmla="*/ 3176851 h 4938447"/>
              <a:gd name="connsiteX2276" fmla="*/ 1675650 w 6008823"/>
              <a:gd name="connsiteY2276" fmla="*/ 3135747 h 4938447"/>
              <a:gd name="connsiteX2277" fmla="*/ 999511 w 6008823"/>
              <a:gd name="connsiteY2277" fmla="*/ 3135747 h 4938447"/>
              <a:gd name="connsiteX2278" fmla="*/ 1003920 w 6008823"/>
              <a:gd name="connsiteY2278" fmla="*/ 3138683 h 4938447"/>
              <a:gd name="connsiteX2279" fmla="*/ 999798 w 6008823"/>
              <a:gd name="connsiteY2279" fmla="*/ 3141428 h 4938447"/>
              <a:gd name="connsiteX2280" fmla="*/ 911319 w 6008823"/>
              <a:gd name="connsiteY2280" fmla="*/ 3135747 h 4938447"/>
              <a:gd name="connsiteX2281" fmla="*/ 917198 w 6008823"/>
              <a:gd name="connsiteY2281" fmla="*/ 3153363 h 4938447"/>
              <a:gd name="connsiteX2282" fmla="*/ 887801 w 6008823"/>
              <a:gd name="connsiteY2282" fmla="*/ 3170979 h 4938447"/>
              <a:gd name="connsiteX2283" fmla="*/ 911319 w 6008823"/>
              <a:gd name="connsiteY2283" fmla="*/ 3135747 h 4938447"/>
              <a:gd name="connsiteX2284" fmla="*/ 942186 w 6008823"/>
              <a:gd name="connsiteY2284" fmla="*/ 3134279 h 4938447"/>
              <a:gd name="connsiteX2285" fmla="*/ 952475 w 6008823"/>
              <a:gd name="connsiteY2285" fmla="*/ 3135747 h 4938447"/>
              <a:gd name="connsiteX2286" fmla="*/ 946596 w 6008823"/>
              <a:gd name="connsiteY2286" fmla="*/ 3147491 h 4938447"/>
              <a:gd name="connsiteX2287" fmla="*/ 952475 w 6008823"/>
              <a:gd name="connsiteY2287" fmla="*/ 3153363 h 4938447"/>
              <a:gd name="connsiteX2288" fmla="*/ 940716 w 6008823"/>
              <a:gd name="connsiteY2288" fmla="*/ 3141619 h 4938447"/>
              <a:gd name="connsiteX2289" fmla="*/ 942186 w 6008823"/>
              <a:gd name="connsiteY2289" fmla="*/ 3134279 h 4938447"/>
              <a:gd name="connsiteX2290" fmla="*/ 2193044 w 6008823"/>
              <a:gd name="connsiteY2290" fmla="*/ 3129875 h 4938447"/>
              <a:gd name="connsiteX2291" fmla="*/ 2193044 w 6008823"/>
              <a:gd name="connsiteY2291" fmla="*/ 3153363 h 4938447"/>
              <a:gd name="connsiteX2292" fmla="*/ 2193044 w 6008823"/>
              <a:gd name="connsiteY2292" fmla="*/ 3129875 h 4938447"/>
              <a:gd name="connsiteX2293" fmla="*/ 2004901 w 6008823"/>
              <a:gd name="connsiteY2293" fmla="*/ 3129875 h 4938447"/>
              <a:gd name="connsiteX2294" fmla="*/ 2028419 w 6008823"/>
              <a:gd name="connsiteY2294" fmla="*/ 3141619 h 4938447"/>
              <a:gd name="connsiteX2295" fmla="*/ 2010780 w 6008823"/>
              <a:gd name="connsiteY2295" fmla="*/ 3141619 h 4938447"/>
              <a:gd name="connsiteX2296" fmla="*/ 2004901 w 6008823"/>
              <a:gd name="connsiteY2296" fmla="*/ 3129875 h 4938447"/>
              <a:gd name="connsiteX2297" fmla="*/ 1686858 w 6008823"/>
              <a:gd name="connsiteY2297" fmla="*/ 3125838 h 4938447"/>
              <a:gd name="connsiteX2298" fmla="*/ 1681530 w 6008823"/>
              <a:gd name="connsiteY2298" fmla="*/ 3129875 h 4938447"/>
              <a:gd name="connsiteX2299" fmla="*/ 1699168 w 6008823"/>
              <a:gd name="connsiteY2299" fmla="*/ 3165107 h 4938447"/>
              <a:gd name="connsiteX2300" fmla="*/ 1705048 w 6008823"/>
              <a:gd name="connsiteY2300" fmla="*/ 3153363 h 4938447"/>
              <a:gd name="connsiteX2301" fmla="*/ 1705048 w 6008823"/>
              <a:gd name="connsiteY2301" fmla="*/ 3135747 h 4938447"/>
              <a:gd name="connsiteX2302" fmla="*/ 1686858 w 6008823"/>
              <a:gd name="connsiteY2302" fmla="*/ 3125838 h 4938447"/>
              <a:gd name="connsiteX2303" fmla="*/ 2032829 w 6008823"/>
              <a:gd name="connsiteY2303" fmla="*/ 3117580 h 4938447"/>
              <a:gd name="connsiteX2304" fmla="*/ 2046057 w 6008823"/>
              <a:gd name="connsiteY2304" fmla="*/ 3135747 h 4938447"/>
              <a:gd name="connsiteX2305" fmla="*/ 2069575 w 6008823"/>
              <a:gd name="connsiteY2305" fmla="*/ 3124003 h 4938447"/>
              <a:gd name="connsiteX2306" fmla="*/ 2034298 w 6008823"/>
              <a:gd name="connsiteY2306" fmla="*/ 3147491 h 4938447"/>
              <a:gd name="connsiteX2307" fmla="*/ 2028419 w 6008823"/>
              <a:gd name="connsiteY2307" fmla="*/ 3118131 h 4938447"/>
              <a:gd name="connsiteX2308" fmla="*/ 2032829 w 6008823"/>
              <a:gd name="connsiteY2308" fmla="*/ 3117580 h 4938447"/>
              <a:gd name="connsiteX2309" fmla="*/ 1849095 w 6008823"/>
              <a:gd name="connsiteY2309" fmla="*/ 3115195 h 4938447"/>
              <a:gd name="connsiteX2310" fmla="*/ 1851300 w 6008823"/>
              <a:gd name="connsiteY2310" fmla="*/ 3117397 h 4938447"/>
              <a:gd name="connsiteX2311" fmla="*/ 1852035 w 6008823"/>
              <a:gd name="connsiteY2311" fmla="*/ 3118131 h 4938447"/>
              <a:gd name="connsiteX2312" fmla="*/ 1848463 w 6008823"/>
              <a:gd name="connsiteY2312" fmla="*/ 3114564 h 4938447"/>
              <a:gd name="connsiteX2313" fmla="*/ 1849095 w 6008823"/>
              <a:gd name="connsiteY2313" fmla="*/ 3115195 h 4938447"/>
              <a:gd name="connsiteX2314" fmla="*/ 1848463 w 6008823"/>
              <a:gd name="connsiteY2314" fmla="*/ 3114564 h 4938447"/>
              <a:gd name="connsiteX2315" fmla="*/ 2569331 w 6008823"/>
              <a:gd name="connsiteY2315" fmla="*/ 3112259 h 4938447"/>
              <a:gd name="connsiteX2316" fmla="*/ 2569331 w 6008823"/>
              <a:gd name="connsiteY2316" fmla="*/ 3135747 h 4938447"/>
              <a:gd name="connsiteX2317" fmla="*/ 2569331 w 6008823"/>
              <a:gd name="connsiteY2317" fmla="*/ 3112259 h 4938447"/>
              <a:gd name="connsiteX2318" fmla="*/ 2510536 w 6008823"/>
              <a:gd name="connsiteY2318" fmla="*/ 3112259 h 4938447"/>
              <a:gd name="connsiteX2319" fmla="*/ 2475259 w 6008823"/>
              <a:gd name="connsiteY2319" fmla="*/ 3124003 h 4938447"/>
              <a:gd name="connsiteX2320" fmla="*/ 2510536 w 6008823"/>
              <a:gd name="connsiteY2320" fmla="*/ 3112259 h 4938447"/>
              <a:gd name="connsiteX2321" fmla="*/ 1846155 w 6008823"/>
              <a:gd name="connsiteY2321" fmla="*/ 3112259 h 4938447"/>
              <a:gd name="connsiteX2322" fmla="*/ 1847813 w 6008823"/>
              <a:gd name="connsiteY2322" fmla="*/ 3112259 h 4938447"/>
              <a:gd name="connsiteX2323" fmla="*/ 1848463 w 6008823"/>
              <a:gd name="connsiteY2323" fmla="*/ 3114564 h 4938447"/>
              <a:gd name="connsiteX2324" fmla="*/ 1846890 w 6008823"/>
              <a:gd name="connsiteY2324" fmla="*/ 3112993 h 4938447"/>
              <a:gd name="connsiteX2325" fmla="*/ 1846155 w 6008823"/>
              <a:gd name="connsiteY2325" fmla="*/ 3112259 h 4938447"/>
              <a:gd name="connsiteX2326" fmla="*/ 975993 w 6008823"/>
              <a:gd name="connsiteY2326" fmla="*/ 3112259 h 4938447"/>
              <a:gd name="connsiteX2327" fmla="*/ 993631 w 6008823"/>
              <a:gd name="connsiteY2327" fmla="*/ 3129875 h 4938447"/>
              <a:gd name="connsiteX2328" fmla="*/ 970113 w 6008823"/>
              <a:gd name="connsiteY2328" fmla="*/ 3124003 h 4938447"/>
              <a:gd name="connsiteX2329" fmla="*/ 975993 w 6008823"/>
              <a:gd name="connsiteY2329" fmla="*/ 3112259 h 4938447"/>
              <a:gd name="connsiteX2330" fmla="*/ 1729484 w 6008823"/>
              <a:gd name="connsiteY2330" fmla="*/ 3110699 h 4938447"/>
              <a:gd name="connsiteX2331" fmla="*/ 1734445 w 6008823"/>
              <a:gd name="connsiteY2331" fmla="*/ 3118131 h 4938447"/>
              <a:gd name="connsiteX2332" fmla="*/ 1710927 w 6008823"/>
              <a:gd name="connsiteY2332" fmla="*/ 3118131 h 4938447"/>
              <a:gd name="connsiteX2333" fmla="*/ 1716807 w 6008823"/>
              <a:gd name="connsiteY2333" fmla="*/ 3135747 h 4938447"/>
              <a:gd name="connsiteX2334" fmla="*/ 1740325 w 6008823"/>
              <a:gd name="connsiteY2334" fmla="*/ 3118131 h 4938447"/>
              <a:gd name="connsiteX2335" fmla="*/ 1729484 w 6008823"/>
              <a:gd name="connsiteY2335" fmla="*/ 3110699 h 4938447"/>
              <a:gd name="connsiteX2336" fmla="*/ 2292995 w 6008823"/>
              <a:gd name="connsiteY2336" fmla="*/ 3106387 h 4938447"/>
              <a:gd name="connsiteX2337" fmla="*/ 2319453 w 6008823"/>
              <a:gd name="connsiteY2337" fmla="*/ 3130609 h 4938447"/>
              <a:gd name="connsiteX2338" fmla="*/ 2327703 w 6008823"/>
              <a:gd name="connsiteY2338" fmla="*/ 3134042 h 4938447"/>
              <a:gd name="connsiteX2339" fmla="*/ 2328272 w 6008823"/>
              <a:gd name="connsiteY2339" fmla="*/ 3135747 h 4938447"/>
              <a:gd name="connsiteX2340" fmla="*/ 2330057 w 6008823"/>
              <a:gd name="connsiteY2340" fmla="*/ 3135022 h 4938447"/>
              <a:gd name="connsiteX2341" fmla="*/ 2345910 w 6008823"/>
              <a:gd name="connsiteY2341" fmla="*/ 3141619 h 4938447"/>
              <a:gd name="connsiteX2342" fmla="*/ 2328272 w 6008823"/>
              <a:gd name="connsiteY2342" fmla="*/ 3165107 h 4938447"/>
              <a:gd name="connsiteX2343" fmla="*/ 2310634 w 6008823"/>
              <a:gd name="connsiteY2343" fmla="*/ 3165107 h 4938447"/>
              <a:gd name="connsiteX2344" fmla="*/ 2292995 w 6008823"/>
              <a:gd name="connsiteY2344" fmla="*/ 3159235 h 4938447"/>
              <a:gd name="connsiteX2345" fmla="*/ 2298875 w 6008823"/>
              <a:gd name="connsiteY2345" fmla="*/ 3170979 h 4938447"/>
              <a:gd name="connsiteX2346" fmla="*/ 2275357 w 6008823"/>
              <a:gd name="connsiteY2346" fmla="*/ 3159235 h 4938447"/>
              <a:gd name="connsiteX2347" fmla="*/ 2269477 w 6008823"/>
              <a:gd name="connsiteY2347" fmla="*/ 3170979 h 4938447"/>
              <a:gd name="connsiteX2348" fmla="*/ 2287116 w 6008823"/>
              <a:gd name="connsiteY2348" fmla="*/ 3188595 h 4938447"/>
              <a:gd name="connsiteX2349" fmla="*/ 2275357 w 6008823"/>
              <a:gd name="connsiteY2349" fmla="*/ 3188595 h 4938447"/>
              <a:gd name="connsiteX2350" fmla="*/ 2251839 w 6008823"/>
              <a:gd name="connsiteY2350" fmla="*/ 3176851 h 4938447"/>
              <a:gd name="connsiteX2351" fmla="*/ 2234200 w 6008823"/>
              <a:gd name="connsiteY2351" fmla="*/ 3200339 h 4938447"/>
              <a:gd name="connsiteX2352" fmla="*/ 2222442 w 6008823"/>
              <a:gd name="connsiteY2352" fmla="*/ 3188595 h 4938447"/>
              <a:gd name="connsiteX2353" fmla="*/ 2222442 w 6008823"/>
              <a:gd name="connsiteY2353" fmla="*/ 3165107 h 4938447"/>
              <a:gd name="connsiteX2354" fmla="*/ 2234200 w 6008823"/>
              <a:gd name="connsiteY2354" fmla="*/ 3182723 h 4938447"/>
              <a:gd name="connsiteX2355" fmla="*/ 2292995 w 6008823"/>
              <a:gd name="connsiteY2355" fmla="*/ 3147491 h 4938447"/>
              <a:gd name="connsiteX2356" fmla="*/ 2298875 w 6008823"/>
              <a:gd name="connsiteY2356" fmla="*/ 3129875 h 4938447"/>
              <a:gd name="connsiteX2357" fmla="*/ 2292995 w 6008823"/>
              <a:gd name="connsiteY2357" fmla="*/ 3106387 h 4938447"/>
              <a:gd name="connsiteX2358" fmla="*/ 1852035 w 6008823"/>
              <a:gd name="connsiteY2358" fmla="*/ 3106387 h 4938447"/>
              <a:gd name="connsiteX2359" fmla="*/ 1852035 w 6008823"/>
              <a:gd name="connsiteY2359" fmla="*/ 3112259 h 4938447"/>
              <a:gd name="connsiteX2360" fmla="*/ 1847813 w 6008823"/>
              <a:gd name="connsiteY2360" fmla="*/ 3112259 h 4938447"/>
              <a:gd name="connsiteX2361" fmla="*/ 1847448 w 6008823"/>
              <a:gd name="connsiteY2361" fmla="*/ 3110968 h 4938447"/>
              <a:gd name="connsiteX2362" fmla="*/ 1851300 w 6008823"/>
              <a:gd name="connsiteY2362" fmla="*/ 3107121 h 4938447"/>
              <a:gd name="connsiteX2363" fmla="*/ 1852035 w 6008823"/>
              <a:gd name="connsiteY2363" fmla="*/ 3106387 h 4938447"/>
              <a:gd name="connsiteX2364" fmla="*/ 1105341 w 6008823"/>
              <a:gd name="connsiteY2364" fmla="*/ 3106387 h 4938447"/>
              <a:gd name="connsiteX2365" fmla="*/ 1081824 w 6008823"/>
              <a:gd name="connsiteY2365" fmla="*/ 3141619 h 4938447"/>
              <a:gd name="connsiteX2366" fmla="*/ 1105341 w 6008823"/>
              <a:gd name="connsiteY2366" fmla="*/ 3129875 h 4938447"/>
              <a:gd name="connsiteX2367" fmla="*/ 1105341 w 6008823"/>
              <a:gd name="connsiteY2367" fmla="*/ 3153363 h 4938447"/>
              <a:gd name="connsiteX2368" fmla="*/ 1111221 w 6008823"/>
              <a:gd name="connsiteY2368" fmla="*/ 3135747 h 4938447"/>
              <a:gd name="connsiteX2369" fmla="*/ 1117100 w 6008823"/>
              <a:gd name="connsiteY2369" fmla="*/ 3153363 h 4938447"/>
              <a:gd name="connsiteX2370" fmla="*/ 1075944 w 6008823"/>
              <a:gd name="connsiteY2370" fmla="*/ 3176851 h 4938447"/>
              <a:gd name="connsiteX2371" fmla="*/ 1075944 w 6008823"/>
              <a:gd name="connsiteY2371" fmla="*/ 3129875 h 4938447"/>
              <a:gd name="connsiteX2372" fmla="*/ 1105341 w 6008823"/>
              <a:gd name="connsiteY2372" fmla="*/ 3106387 h 4938447"/>
              <a:gd name="connsiteX2373" fmla="*/ 2129840 w 6008823"/>
              <a:gd name="connsiteY2373" fmla="*/ 3100148 h 4938447"/>
              <a:gd name="connsiteX2374" fmla="*/ 2116611 w 6008823"/>
              <a:gd name="connsiteY2374" fmla="*/ 3129875 h 4938447"/>
              <a:gd name="connsiteX2375" fmla="*/ 2140129 w 6008823"/>
              <a:gd name="connsiteY2375" fmla="*/ 3112259 h 4938447"/>
              <a:gd name="connsiteX2376" fmla="*/ 2129840 w 6008823"/>
              <a:gd name="connsiteY2376" fmla="*/ 3100148 h 4938447"/>
              <a:gd name="connsiteX2377" fmla="*/ 2427580 w 6008823"/>
              <a:gd name="connsiteY2377" fmla="*/ 3099414 h 4938447"/>
              <a:gd name="connsiteX2378" fmla="*/ 2439982 w 6008823"/>
              <a:gd name="connsiteY2378" fmla="*/ 3135747 h 4938447"/>
              <a:gd name="connsiteX2379" fmla="*/ 2416464 w 6008823"/>
              <a:gd name="connsiteY2379" fmla="*/ 3100515 h 4938447"/>
              <a:gd name="connsiteX2380" fmla="*/ 2427580 w 6008823"/>
              <a:gd name="connsiteY2380" fmla="*/ 3099414 h 4938447"/>
              <a:gd name="connsiteX2381" fmla="*/ 5379719 w 6008823"/>
              <a:gd name="connsiteY2381" fmla="*/ 3097579 h 4938447"/>
              <a:gd name="connsiteX2382" fmla="*/ 5397358 w 6008823"/>
              <a:gd name="connsiteY2382" fmla="*/ 3112259 h 4938447"/>
              <a:gd name="connsiteX2383" fmla="*/ 5362081 w 6008823"/>
              <a:gd name="connsiteY2383" fmla="*/ 3100515 h 4938447"/>
              <a:gd name="connsiteX2384" fmla="*/ 5379719 w 6008823"/>
              <a:gd name="connsiteY2384" fmla="*/ 3097579 h 4938447"/>
              <a:gd name="connsiteX2385" fmla="*/ 5297407 w 6008823"/>
              <a:gd name="connsiteY2385" fmla="*/ 3094643 h 4938447"/>
              <a:gd name="connsiteX2386" fmla="*/ 5320925 w 6008823"/>
              <a:gd name="connsiteY2386" fmla="*/ 3112259 h 4938447"/>
              <a:gd name="connsiteX2387" fmla="*/ 5309166 w 6008823"/>
              <a:gd name="connsiteY2387" fmla="*/ 3112259 h 4938447"/>
              <a:gd name="connsiteX2388" fmla="*/ 5297407 w 6008823"/>
              <a:gd name="connsiteY2388" fmla="*/ 3094643 h 4938447"/>
              <a:gd name="connsiteX2389" fmla="*/ 2198924 w 6008823"/>
              <a:gd name="connsiteY2389" fmla="*/ 3094643 h 4938447"/>
              <a:gd name="connsiteX2390" fmla="*/ 2210683 w 6008823"/>
              <a:gd name="connsiteY2390" fmla="*/ 3112259 h 4938447"/>
              <a:gd name="connsiteX2391" fmla="*/ 2193044 w 6008823"/>
              <a:gd name="connsiteY2391" fmla="*/ 3118131 h 4938447"/>
              <a:gd name="connsiteX2392" fmla="*/ 2198924 w 6008823"/>
              <a:gd name="connsiteY2392" fmla="*/ 3094643 h 4938447"/>
              <a:gd name="connsiteX2393" fmla="*/ 1469869 w 6008823"/>
              <a:gd name="connsiteY2393" fmla="*/ 3094643 h 4938447"/>
              <a:gd name="connsiteX2394" fmla="*/ 1463989 w 6008823"/>
              <a:gd name="connsiteY2394" fmla="*/ 3124003 h 4938447"/>
              <a:gd name="connsiteX2395" fmla="*/ 1469869 w 6008823"/>
              <a:gd name="connsiteY2395" fmla="*/ 3094643 h 4938447"/>
              <a:gd name="connsiteX2396" fmla="*/ 2269308 w 6008823"/>
              <a:gd name="connsiteY2396" fmla="*/ 3089058 h 4938447"/>
              <a:gd name="connsiteX2397" fmla="*/ 2269386 w 6008823"/>
              <a:gd name="connsiteY2397" fmla="*/ 3089138 h 4938447"/>
              <a:gd name="connsiteX2398" fmla="*/ 2269577 w 6008823"/>
              <a:gd name="connsiteY2398" fmla="*/ 3089216 h 4938447"/>
              <a:gd name="connsiteX2399" fmla="*/ 2273887 w 6008823"/>
              <a:gd name="connsiteY2399" fmla="*/ 3108589 h 4938447"/>
              <a:gd name="connsiteX2400" fmla="*/ 2287116 w 6008823"/>
              <a:gd name="connsiteY2400" fmla="*/ 3106387 h 4938447"/>
              <a:gd name="connsiteX2401" fmla="*/ 2263598 w 6008823"/>
              <a:gd name="connsiteY2401" fmla="*/ 3118131 h 4938447"/>
              <a:gd name="connsiteX2402" fmla="*/ 2262128 w 6008823"/>
              <a:gd name="connsiteY2402" fmla="*/ 3101249 h 4938447"/>
              <a:gd name="connsiteX2403" fmla="*/ 4709459 w 6008823"/>
              <a:gd name="connsiteY2403" fmla="*/ 3088771 h 4938447"/>
              <a:gd name="connsiteX2404" fmla="*/ 4703580 w 6008823"/>
              <a:gd name="connsiteY2404" fmla="*/ 3112259 h 4938447"/>
              <a:gd name="connsiteX2405" fmla="*/ 4715339 w 6008823"/>
              <a:gd name="connsiteY2405" fmla="*/ 3100515 h 4938447"/>
              <a:gd name="connsiteX2406" fmla="*/ 4709459 w 6008823"/>
              <a:gd name="connsiteY2406" fmla="*/ 3088771 h 4938447"/>
              <a:gd name="connsiteX2407" fmla="*/ 2445862 w 6008823"/>
              <a:gd name="connsiteY2407" fmla="*/ 3082899 h 4938447"/>
              <a:gd name="connsiteX2408" fmla="*/ 2457621 w 6008823"/>
              <a:gd name="connsiteY2408" fmla="*/ 3088771 h 4938447"/>
              <a:gd name="connsiteX2409" fmla="*/ 2451741 w 6008823"/>
              <a:gd name="connsiteY2409" fmla="*/ 3106387 h 4938447"/>
              <a:gd name="connsiteX2410" fmla="*/ 2445862 w 6008823"/>
              <a:gd name="connsiteY2410" fmla="*/ 3082899 h 4938447"/>
              <a:gd name="connsiteX2411" fmla="*/ 1810878 w 6008823"/>
              <a:gd name="connsiteY2411" fmla="*/ 3082899 h 4938447"/>
              <a:gd name="connsiteX2412" fmla="*/ 1787360 w 6008823"/>
              <a:gd name="connsiteY2412" fmla="*/ 3106387 h 4938447"/>
              <a:gd name="connsiteX2413" fmla="*/ 1769722 w 6008823"/>
              <a:gd name="connsiteY2413" fmla="*/ 3088771 h 4938447"/>
              <a:gd name="connsiteX2414" fmla="*/ 1769722 w 6008823"/>
              <a:gd name="connsiteY2414" fmla="*/ 3118131 h 4938447"/>
              <a:gd name="connsiteX2415" fmla="*/ 1810878 w 6008823"/>
              <a:gd name="connsiteY2415" fmla="*/ 3082899 h 4938447"/>
              <a:gd name="connsiteX2416" fmla="*/ 1534543 w 6008823"/>
              <a:gd name="connsiteY2416" fmla="*/ 3082899 h 4938447"/>
              <a:gd name="connsiteX2417" fmla="*/ 1516905 w 6008823"/>
              <a:gd name="connsiteY2417" fmla="*/ 3106387 h 4938447"/>
              <a:gd name="connsiteX2418" fmla="*/ 1534543 w 6008823"/>
              <a:gd name="connsiteY2418" fmla="*/ 3082899 h 4938447"/>
              <a:gd name="connsiteX2419" fmla="*/ 1410339 w 6008823"/>
              <a:gd name="connsiteY2419" fmla="*/ 3082165 h 4938447"/>
              <a:gd name="connsiteX2420" fmla="*/ 1419250 w 6008823"/>
              <a:gd name="connsiteY2420" fmla="*/ 3083908 h 4938447"/>
              <a:gd name="connsiteX2421" fmla="*/ 1425698 w 6008823"/>
              <a:gd name="connsiteY2421" fmla="*/ 3083220 h 4938447"/>
              <a:gd name="connsiteX2422" fmla="*/ 1427031 w 6008823"/>
              <a:gd name="connsiteY2422" fmla="*/ 3084320 h 4938447"/>
              <a:gd name="connsiteX2423" fmla="*/ 1419158 w 6008823"/>
              <a:gd name="connsiteY2423" fmla="*/ 3090973 h 4938447"/>
              <a:gd name="connsiteX2424" fmla="*/ 1405195 w 6008823"/>
              <a:gd name="connsiteY2424" fmla="*/ 3094643 h 4938447"/>
              <a:gd name="connsiteX2425" fmla="*/ 1410339 w 6008823"/>
              <a:gd name="connsiteY2425" fmla="*/ 3082165 h 4938447"/>
              <a:gd name="connsiteX2426" fmla="*/ 2208202 w 6008823"/>
              <a:gd name="connsiteY2426" fmla="*/ 3077302 h 4938447"/>
              <a:gd name="connsiteX2427" fmla="*/ 2216562 w 6008823"/>
              <a:gd name="connsiteY2427" fmla="*/ 3088771 h 4938447"/>
              <a:gd name="connsiteX2428" fmla="*/ 2210683 w 6008823"/>
              <a:gd name="connsiteY2428" fmla="*/ 3094643 h 4938447"/>
              <a:gd name="connsiteX2429" fmla="*/ 2208202 w 6008823"/>
              <a:gd name="connsiteY2429" fmla="*/ 3077302 h 4938447"/>
              <a:gd name="connsiteX2430" fmla="*/ 1962367 w 6008823"/>
              <a:gd name="connsiteY2430" fmla="*/ 3076293 h 4938447"/>
              <a:gd name="connsiteX2431" fmla="*/ 1981383 w 6008823"/>
              <a:gd name="connsiteY2431" fmla="*/ 3082899 h 4938447"/>
              <a:gd name="connsiteX2432" fmla="*/ 1999022 w 6008823"/>
              <a:gd name="connsiteY2432" fmla="*/ 3118131 h 4938447"/>
              <a:gd name="connsiteX2433" fmla="*/ 1987263 w 6008823"/>
              <a:gd name="connsiteY2433" fmla="*/ 3124003 h 4938447"/>
              <a:gd name="connsiteX2434" fmla="*/ 1957865 w 6008823"/>
              <a:gd name="connsiteY2434" fmla="*/ 3077027 h 4938447"/>
              <a:gd name="connsiteX2435" fmla="*/ 1962367 w 6008823"/>
              <a:gd name="connsiteY2435" fmla="*/ 3076293 h 4938447"/>
              <a:gd name="connsiteX2436" fmla="*/ 2163188 w 6008823"/>
              <a:gd name="connsiteY2436" fmla="*/ 3075651 h 4938447"/>
              <a:gd name="connsiteX2437" fmla="*/ 2175406 w 6008823"/>
              <a:gd name="connsiteY2437" fmla="*/ 3077027 h 4938447"/>
              <a:gd name="connsiteX2438" fmla="*/ 2163647 w 6008823"/>
              <a:gd name="connsiteY2438" fmla="*/ 3118131 h 4938447"/>
              <a:gd name="connsiteX2439" fmla="*/ 2134250 w 6008823"/>
              <a:gd name="connsiteY2439" fmla="*/ 3135747 h 4938447"/>
              <a:gd name="connsiteX2440" fmla="*/ 2175406 w 6008823"/>
              <a:gd name="connsiteY2440" fmla="*/ 3112259 h 4938447"/>
              <a:gd name="connsiteX2441" fmla="*/ 2163647 w 6008823"/>
              <a:gd name="connsiteY2441" fmla="*/ 3176851 h 4938447"/>
              <a:gd name="connsiteX2442" fmla="*/ 2181285 w 6008823"/>
              <a:gd name="connsiteY2442" fmla="*/ 3188595 h 4938447"/>
              <a:gd name="connsiteX2443" fmla="*/ 2204803 w 6008823"/>
              <a:gd name="connsiteY2443" fmla="*/ 3212083 h 4938447"/>
              <a:gd name="connsiteX2444" fmla="*/ 2193044 w 6008823"/>
              <a:gd name="connsiteY2444" fmla="*/ 3229699 h 4938447"/>
              <a:gd name="connsiteX2445" fmla="*/ 2134250 w 6008823"/>
              <a:gd name="connsiteY2445" fmla="*/ 3253187 h 4938447"/>
              <a:gd name="connsiteX2446" fmla="*/ 2140129 w 6008823"/>
              <a:gd name="connsiteY2446" fmla="*/ 3270803 h 4938447"/>
              <a:gd name="connsiteX2447" fmla="*/ 2093093 w 6008823"/>
              <a:gd name="connsiteY2447" fmla="*/ 3270803 h 4938447"/>
              <a:gd name="connsiteX2448" fmla="*/ 2116611 w 6008823"/>
              <a:gd name="connsiteY2448" fmla="*/ 3270803 h 4938447"/>
              <a:gd name="connsiteX2449" fmla="*/ 2093093 w 6008823"/>
              <a:gd name="connsiteY2449" fmla="*/ 3294290 h 4938447"/>
              <a:gd name="connsiteX2450" fmla="*/ 2075455 w 6008823"/>
              <a:gd name="connsiteY2450" fmla="*/ 3282546 h 4938447"/>
              <a:gd name="connsiteX2451" fmla="*/ 2069575 w 6008823"/>
              <a:gd name="connsiteY2451" fmla="*/ 3311906 h 4938447"/>
              <a:gd name="connsiteX2452" fmla="*/ 2063696 w 6008823"/>
              <a:gd name="connsiteY2452" fmla="*/ 3294290 h 4938447"/>
              <a:gd name="connsiteX2453" fmla="*/ 2034298 w 6008823"/>
              <a:gd name="connsiteY2453" fmla="*/ 3311906 h 4938447"/>
              <a:gd name="connsiteX2454" fmla="*/ 2004901 w 6008823"/>
              <a:gd name="connsiteY2454" fmla="*/ 3300162 h 4938447"/>
              <a:gd name="connsiteX2455" fmla="*/ 2022539 w 6008823"/>
              <a:gd name="connsiteY2455" fmla="*/ 3306034 h 4938447"/>
              <a:gd name="connsiteX2456" fmla="*/ 1999022 w 6008823"/>
              <a:gd name="connsiteY2456" fmla="*/ 3335394 h 4938447"/>
              <a:gd name="connsiteX2457" fmla="*/ 1975504 w 6008823"/>
              <a:gd name="connsiteY2457" fmla="*/ 3306034 h 4938447"/>
              <a:gd name="connsiteX2458" fmla="*/ 1999022 w 6008823"/>
              <a:gd name="connsiteY2458" fmla="*/ 3311906 h 4938447"/>
              <a:gd name="connsiteX2459" fmla="*/ 1987263 w 6008823"/>
              <a:gd name="connsiteY2459" fmla="*/ 3259059 h 4938447"/>
              <a:gd name="connsiteX2460" fmla="*/ 2004901 w 6008823"/>
              <a:gd name="connsiteY2460" fmla="*/ 3270803 h 4938447"/>
              <a:gd name="connsiteX2461" fmla="*/ 1999022 w 6008823"/>
              <a:gd name="connsiteY2461" fmla="*/ 3282546 h 4938447"/>
              <a:gd name="connsiteX2462" fmla="*/ 2122490 w 6008823"/>
              <a:gd name="connsiteY2462" fmla="*/ 3247315 h 4938447"/>
              <a:gd name="connsiteX2463" fmla="*/ 2116611 w 6008823"/>
              <a:gd name="connsiteY2463" fmla="*/ 3235571 h 4938447"/>
              <a:gd name="connsiteX2464" fmla="*/ 2151888 w 6008823"/>
              <a:gd name="connsiteY2464" fmla="*/ 3229699 h 4938447"/>
              <a:gd name="connsiteX2465" fmla="*/ 2151888 w 6008823"/>
              <a:gd name="connsiteY2465" fmla="*/ 3206211 h 4938447"/>
              <a:gd name="connsiteX2466" fmla="*/ 2163647 w 6008823"/>
              <a:gd name="connsiteY2466" fmla="*/ 3229699 h 4938447"/>
              <a:gd name="connsiteX2467" fmla="*/ 2157767 w 6008823"/>
              <a:gd name="connsiteY2467" fmla="*/ 3188595 h 4938447"/>
              <a:gd name="connsiteX2468" fmla="*/ 2140129 w 6008823"/>
              <a:gd name="connsiteY2468" fmla="*/ 3182723 h 4938447"/>
              <a:gd name="connsiteX2469" fmla="*/ 2128370 w 6008823"/>
              <a:gd name="connsiteY2469" fmla="*/ 3206211 h 4938447"/>
              <a:gd name="connsiteX2470" fmla="*/ 2116611 w 6008823"/>
              <a:gd name="connsiteY2470" fmla="*/ 3170979 h 4938447"/>
              <a:gd name="connsiteX2471" fmla="*/ 2110732 w 6008823"/>
              <a:gd name="connsiteY2471" fmla="*/ 3176851 h 4938447"/>
              <a:gd name="connsiteX2472" fmla="*/ 2116611 w 6008823"/>
              <a:gd name="connsiteY2472" fmla="*/ 3206211 h 4938447"/>
              <a:gd name="connsiteX2473" fmla="*/ 2081334 w 6008823"/>
              <a:gd name="connsiteY2473" fmla="*/ 3212083 h 4938447"/>
              <a:gd name="connsiteX2474" fmla="*/ 2116611 w 6008823"/>
              <a:gd name="connsiteY2474" fmla="*/ 3165107 h 4938447"/>
              <a:gd name="connsiteX2475" fmla="*/ 2110732 w 6008823"/>
              <a:gd name="connsiteY2475" fmla="*/ 3147491 h 4938447"/>
              <a:gd name="connsiteX2476" fmla="*/ 2098973 w 6008823"/>
              <a:gd name="connsiteY2476" fmla="*/ 3170979 h 4938447"/>
              <a:gd name="connsiteX2477" fmla="*/ 2093093 w 6008823"/>
              <a:gd name="connsiteY2477" fmla="*/ 3153363 h 4938447"/>
              <a:gd name="connsiteX2478" fmla="*/ 2081334 w 6008823"/>
              <a:gd name="connsiteY2478" fmla="*/ 3165107 h 4938447"/>
              <a:gd name="connsiteX2479" fmla="*/ 2075455 w 6008823"/>
              <a:gd name="connsiteY2479" fmla="*/ 3147491 h 4938447"/>
              <a:gd name="connsiteX2480" fmla="*/ 2098973 w 6008823"/>
              <a:gd name="connsiteY2480" fmla="*/ 3147491 h 4938447"/>
              <a:gd name="connsiteX2481" fmla="*/ 2098973 w 6008823"/>
              <a:gd name="connsiteY2481" fmla="*/ 3129875 h 4938447"/>
              <a:gd name="connsiteX2482" fmla="*/ 2051937 w 6008823"/>
              <a:gd name="connsiteY2482" fmla="*/ 3100515 h 4938447"/>
              <a:gd name="connsiteX2483" fmla="*/ 2075455 w 6008823"/>
              <a:gd name="connsiteY2483" fmla="*/ 3088771 h 4938447"/>
              <a:gd name="connsiteX2484" fmla="*/ 2134250 w 6008823"/>
              <a:gd name="connsiteY2484" fmla="*/ 3082899 h 4938447"/>
              <a:gd name="connsiteX2485" fmla="*/ 2134250 w 6008823"/>
              <a:gd name="connsiteY2485" fmla="*/ 3094643 h 4938447"/>
              <a:gd name="connsiteX2486" fmla="*/ 2163188 w 6008823"/>
              <a:gd name="connsiteY2486" fmla="*/ 3075651 h 4938447"/>
              <a:gd name="connsiteX2487" fmla="*/ 4727098 w 6008823"/>
              <a:gd name="connsiteY2487" fmla="*/ 3071155 h 4938447"/>
              <a:gd name="connsiteX2488" fmla="*/ 4715339 w 6008823"/>
              <a:gd name="connsiteY2488" fmla="*/ 3082899 h 4938447"/>
              <a:gd name="connsiteX2489" fmla="*/ 4721218 w 6008823"/>
              <a:gd name="connsiteY2489" fmla="*/ 3106387 h 4938447"/>
              <a:gd name="connsiteX2490" fmla="*/ 4727098 w 6008823"/>
              <a:gd name="connsiteY2490" fmla="*/ 3071155 h 4938447"/>
              <a:gd name="connsiteX2491" fmla="*/ 1831457 w 6008823"/>
              <a:gd name="connsiteY2491" fmla="*/ 3071155 h 4938447"/>
              <a:gd name="connsiteX2492" fmla="*/ 1833661 w 6008823"/>
              <a:gd name="connsiteY2492" fmla="*/ 3075559 h 4938447"/>
              <a:gd name="connsiteX2493" fmla="*/ 1834396 w 6008823"/>
              <a:gd name="connsiteY2493" fmla="*/ 3077027 h 4938447"/>
              <a:gd name="connsiteX2494" fmla="*/ 1211172 w 6008823"/>
              <a:gd name="connsiteY2494" fmla="*/ 3071155 h 4938447"/>
              <a:gd name="connsiteX2495" fmla="*/ 1205292 w 6008823"/>
              <a:gd name="connsiteY2495" fmla="*/ 3094643 h 4938447"/>
              <a:gd name="connsiteX2496" fmla="*/ 1211172 w 6008823"/>
              <a:gd name="connsiteY2496" fmla="*/ 3071155 h 4938447"/>
              <a:gd name="connsiteX2497" fmla="*/ 899560 w 6008823"/>
              <a:gd name="connsiteY2497" fmla="*/ 3071155 h 4938447"/>
              <a:gd name="connsiteX2498" fmla="*/ 934837 w 6008823"/>
              <a:gd name="connsiteY2498" fmla="*/ 3124003 h 4938447"/>
              <a:gd name="connsiteX2499" fmla="*/ 899560 w 6008823"/>
              <a:gd name="connsiteY2499" fmla="*/ 3124003 h 4938447"/>
              <a:gd name="connsiteX2500" fmla="*/ 899560 w 6008823"/>
              <a:gd name="connsiteY2500" fmla="*/ 3071155 h 4938447"/>
              <a:gd name="connsiteX2501" fmla="*/ 1545801 w 6008823"/>
              <a:gd name="connsiteY2501" fmla="*/ 3070882 h 4938447"/>
              <a:gd name="connsiteX2502" fmla="*/ 1546302 w 6008823"/>
              <a:gd name="connsiteY2502" fmla="*/ 3071155 h 4938447"/>
              <a:gd name="connsiteX2503" fmla="*/ 1545808 w 6008823"/>
              <a:gd name="connsiteY2503" fmla="*/ 3071059 h 4938447"/>
              <a:gd name="connsiteX2504" fmla="*/ 1542995 w 6008823"/>
              <a:gd name="connsiteY2504" fmla="*/ 3070513 h 4938447"/>
              <a:gd name="connsiteX2505" fmla="*/ 1545808 w 6008823"/>
              <a:gd name="connsiteY2505" fmla="*/ 3071059 h 4938447"/>
              <a:gd name="connsiteX2506" fmla="*/ 1546302 w 6008823"/>
              <a:gd name="connsiteY2506" fmla="*/ 3082899 h 4938447"/>
              <a:gd name="connsiteX2507" fmla="*/ 1542995 w 6008823"/>
              <a:gd name="connsiteY2507" fmla="*/ 3070513 h 4938447"/>
              <a:gd name="connsiteX2508" fmla="*/ 1830997 w 6008823"/>
              <a:gd name="connsiteY2508" fmla="*/ 3070237 h 4938447"/>
              <a:gd name="connsiteX2509" fmla="*/ 1831457 w 6008823"/>
              <a:gd name="connsiteY2509" fmla="*/ 3071155 h 4938447"/>
              <a:gd name="connsiteX2510" fmla="*/ 1830997 w 6008823"/>
              <a:gd name="connsiteY2510" fmla="*/ 3070237 h 4938447"/>
              <a:gd name="connsiteX2511" fmla="*/ 2492897 w 6008823"/>
              <a:gd name="connsiteY2511" fmla="*/ 3065283 h 4938447"/>
              <a:gd name="connsiteX2512" fmla="*/ 2528174 w 6008823"/>
              <a:gd name="connsiteY2512" fmla="*/ 3077027 h 4938447"/>
              <a:gd name="connsiteX2513" fmla="*/ 2510536 w 6008823"/>
              <a:gd name="connsiteY2513" fmla="*/ 3100515 h 4938447"/>
              <a:gd name="connsiteX2514" fmla="*/ 2492897 w 6008823"/>
              <a:gd name="connsiteY2514" fmla="*/ 3065283 h 4938447"/>
              <a:gd name="connsiteX2515" fmla="*/ 1828517 w 6008823"/>
              <a:gd name="connsiteY2515" fmla="*/ 3065283 h 4938447"/>
              <a:gd name="connsiteX2516" fmla="*/ 1830997 w 6008823"/>
              <a:gd name="connsiteY2516" fmla="*/ 3070237 h 4938447"/>
              <a:gd name="connsiteX2517" fmla="*/ 1830997 w 6008823"/>
              <a:gd name="connsiteY2517" fmla="*/ 3070237 h 4938447"/>
              <a:gd name="connsiteX2518" fmla="*/ 1828517 w 6008823"/>
              <a:gd name="connsiteY2518" fmla="*/ 3069813 h 4938447"/>
              <a:gd name="connsiteX2519" fmla="*/ 1340520 w 6008823"/>
              <a:gd name="connsiteY2519" fmla="*/ 3065283 h 4938447"/>
              <a:gd name="connsiteX2520" fmla="*/ 1340520 w 6008823"/>
              <a:gd name="connsiteY2520" fmla="*/ 3077027 h 4938447"/>
              <a:gd name="connsiteX2521" fmla="*/ 1352279 w 6008823"/>
              <a:gd name="connsiteY2521" fmla="*/ 3082899 h 4938447"/>
              <a:gd name="connsiteX2522" fmla="*/ 1340520 w 6008823"/>
              <a:gd name="connsiteY2522" fmla="*/ 3065283 h 4938447"/>
              <a:gd name="connsiteX2523" fmla="*/ 1064185 w 6008823"/>
              <a:gd name="connsiteY2523" fmla="*/ 3059411 h 4938447"/>
              <a:gd name="connsiteX2524" fmla="*/ 1070065 w 6008823"/>
              <a:gd name="connsiteY2524" fmla="*/ 3088771 h 4938447"/>
              <a:gd name="connsiteX2525" fmla="*/ 1058306 w 6008823"/>
              <a:gd name="connsiteY2525" fmla="*/ 3082899 h 4938447"/>
              <a:gd name="connsiteX2526" fmla="*/ 1064185 w 6008823"/>
              <a:gd name="connsiteY2526" fmla="*/ 3059411 h 4938447"/>
              <a:gd name="connsiteX2527" fmla="*/ 4859386 w 6008823"/>
              <a:gd name="connsiteY2527" fmla="*/ 3057209 h 4938447"/>
              <a:gd name="connsiteX2528" fmla="*/ 4868205 w 6008823"/>
              <a:gd name="connsiteY2528" fmla="*/ 3059411 h 4938447"/>
              <a:gd name="connsiteX2529" fmla="*/ 4850567 w 6008823"/>
              <a:gd name="connsiteY2529" fmla="*/ 3059411 h 4938447"/>
              <a:gd name="connsiteX2530" fmla="*/ 4859386 w 6008823"/>
              <a:gd name="connsiteY2530" fmla="*/ 3057209 h 4938447"/>
              <a:gd name="connsiteX2531" fmla="*/ 2134250 w 6008823"/>
              <a:gd name="connsiteY2531" fmla="*/ 3053539 h 4938447"/>
              <a:gd name="connsiteX2532" fmla="*/ 2146008 w 6008823"/>
              <a:gd name="connsiteY2532" fmla="*/ 3065283 h 4938447"/>
              <a:gd name="connsiteX2533" fmla="*/ 2140129 w 6008823"/>
              <a:gd name="connsiteY2533" fmla="*/ 3077027 h 4938447"/>
              <a:gd name="connsiteX2534" fmla="*/ 2134250 w 6008823"/>
              <a:gd name="connsiteY2534" fmla="*/ 3053539 h 4938447"/>
              <a:gd name="connsiteX2535" fmla="*/ 1799119 w 6008823"/>
              <a:gd name="connsiteY2535" fmla="*/ 3053539 h 4938447"/>
              <a:gd name="connsiteX2536" fmla="*/ 1763843 w 6008823"/>
              <a:gd name="connsiteY2536" fmla="*/ 3082899 h 4938447"/>
              <a:gd name="connsiteX2537" fmla="*/ 1799119 w 6008823"/>
              <a:gd name="connsiteY2537" fmla="*/ 3053539 h 4938447"/>
              <a:gd name="connsiteX2538" fmla="*/ 893680 w 6008823"/>
              <a:gd name="connsiteY2538" fmla="*/ 3053539 h 4938447"/>
              <a:gd name="connsiteX2539" fmla="*/ 876042 w 6008823"/>
              <a:gd name="connsiteY2539" fmla="*/ 3077027 h 4938447"/>
              <a:gd name="connsiteX2540" fmla="*/ 893680 w 6008823"/>
              <a:gd name="connsiteY2540" fmla="*/ 3053539 h 4938447"/>
              <a:gd name="connsiteX2541" fmla="*/ 4927000 w 6008823"/>
              <a:gd name="connsiteY2541" fmla="*/ 3047667 h 4938447"/>
              <a:gd name="connsiteX2542" fmla="*/ 4950518 w 6008823"/>
              <a:gd name="connsiteY2542" fmla="*/ 3071155 h 4938447"/>
              <a:gd name="connsiteX2543" fmla="*/ 4927000 w 6008823"/>
              <a:gd name="connsiteY2543" fmla="*/ 3047667 h 4938447"/>
              <a:gd name="connsiteX2544" fmla="*/ 4768254 w 6008823"/>
              <a:gd name="connsiteY2544" fmla="*/ 3047667 h 4938447"/>
              <a:gd name="connsiteX2545" fmla="*/ 4756495 w 6008823"/>
              <a:gd name="connsiteY2545" fmla="*/ 3088771 h 4938447"/>
              <a:gd name="connsiteX2546" fmla="*/ 4744736 w 6008823"/>
              <a:gd name="connsiteY2546" fmla="*/ 3065283 h 4938447"/>
              <a:gd name="connsiteX2547" fmla="*/ 4727098 w 6008823"/>
              <a:gd name="connsiteY2547" fmla="*/ 3059411 h 4938447"/>
              <a:gd name="connsiteX2548" fmla="*/ 4738857 w 6008823"/>
              <a:gd name="connsiteY2548" fmla="*/ 3094643 h 4938447"/>
              <a:gd name="connsiteX2549" fmla="*/ 4762375 w 6008823"/>
              <a:gd name="connsiteY2549" fmla="*/ 3100515 h 4938447"/>
              <a:gd name="connsiteX2550" fmla="*/ 4774134 w 6008823"/>
              <a:gd name="connsiteY2550" fmla="*/ 3077027 h 4938447"/>
              <a:gd name="connsiteX2551" fmla="*/ 4797651 w 6008823"/>
              <a:gd name="connsiteY2551" fmla="*/ 3112259 h 4938447"/>
              <a:gd name="connsiteX2552" fmla="*/ 4727098 w 6008823"/>
              <a:gd name="connsiteY2552" fmla="*/ 3170979 h 4938447"/>
              <a:gd name="connsiteX2553" fmla="*/ 4744736 w 6008823"/>
              <a:gd name="connsiteY2553" fmla="*/ 3182723 h 4938447"/>
              <a:gd name="connsiteX2554" fmla="*/ 4744736 w 6008823"/>
              <a:gd name="connsiteY2554" fmla="*/ 3229699 h 4938447"/>
              <a:gd name="connsiteX2555" fmla="*/ 4774134 w 6008823"/>
              <a:gd name="connsiteY2555" fmla="*/ 3235571 h 4938447"/>
              <a:gd name="connsiteX2556" fmla="*/ 4797651 w 6008823"/>
              <a:gd name="connsiteY2556" fmla="*/ 3241443 h 4938447"/>
              <a:gd name="connsiteX2557" fmla="*/ 4780013 w 6008823"/>
              <a:gd name="connsiteY2557" fmla="*/ 3223827 h 4938447"/>
              <a:gd name="connsiteX2558" fmla="*/ 4832928 w 6008823"/>
              <a:gd name="connsiteY2558" fmla="*/ 3182723 h 4938447"/>
              <a:gd name="connsiteX2559" fmla="*/ 4838808 w 6008823"/>
              <a:gd name="connsiteY2559" fmla="*/ 3200339 h 4938447"/>
              <a:gd name="connsiteX2560" fmla="*/ 4850567 w 6008823"/>
              <a:gd name="connsiteY2560" fmla="*/ 3182723 h 4938447"/>
              <a:gd name="connsiteX2561" fmla="*/ 4862326 w 6008823"/>
              <a:gd name="connsiteY2561" fmla="*/ 3194467 h 4938447"/>
              <a:gd name="connsiteX2562" fmla="*/ 4856446 w 6008823"/>
              <a:gd name="connsiteY2562" fmla="*/ 3176851 h 4938447"/>
              <a:gd name="connsiteX2563" fmla="*/ 4874085 w 6008823"/>
              <a:gd name="connsiteY2563" fmla="*/ 3182723 h 4938447"/>
              <a:gd name="connsiteX2564" fmla="*/ 4868205 w 6008823"/>
              <a:gd name="connsiteY2564" fmla="*/ 3153363 h 4938447"/>
              <a:gd name="connsiteX2565" fmla="*/ 4844687 w 6008823"/>
              <a:gd name="connsiteY2565" fmla="*/ 3170979 h 4938447"/>
              <a:gd name="connsiteX2566" fmla="*/ 4832928 w 6008823"/>
              <a:gd name="connsiteY2566" fmla="*/ 3153363 h 4938447"/>
              <a:gd name="connsiteX2567" fmla="*/ 4838808 w 6008823"/>
              <a:gd name="connsiteY2567" fmla="*/ 3135747 h 4938447"/>
              <a:gd name="connsiteX2568" fmla="*/ 4797651 w 6008823"/>
              <a:gd name="connsiteY2568" fmla="*/ 3124003 h 4938447"/>
              <a:gd name="connsiteX2569" fmla="*/ 4821169 w 6008823"/>
              <a:gd name="connsiteY2569" fmla="*/ 3106387 h 4938447"/>
              <a:gd name="connsiteX2570" fmla="*/ 4797651 w 6008823"/>
              <a:gd name="connsiteY2570" fmla="*/ 3106387 h 4938447"/>
              <a:gd name="connsiteX2571" fmla="*/ 4815290 w 6008823"/>
              <a:gd name="connsiteY2571" fmla="*/ 3094643 h 4938447"/>
              <a:gd name="connsiteX2572" fmla="*/ 4809410 w 6008823"/>
              <a:gd name="connsiteY2572" fmla="*/ 3071155 h 4938447"/>
              <a:gd name="connsiteX2573" fmla="*/ 4791772 w 6008823"/>
              <a:gd name="connsiteY2573" fmla="*/ 3077027 h 4938447"/>
              <a:gd name="connsiteX2574" fmla="*/ 4768254 w 6008823"/>
              <a:gd name="connsiteY2574" fmla="*/ 3047667 h 4938447"/>
              <a:gd name="connsiteX2575" fmla="*/ 1587458 w 6008823"/>
              <a:gd name="connsiteY2575" fmla="*/ 3047667 h 4938447"/>
              <a:gd name="connsiteX2576" fmla="*/ 1581579 w 6008823"/>
              <a:gd name="connsiteY2576" fmla="*/ 3071155 h 4938447"/>
              <a:gd name="connsiteX2577" fmla="*/ 1587458 w 6008823"/>
              <a:gd name="connsiteY2577" fmla="*/ 3047667 h 4938447"/>
              <a:gd name="connsiteX2578" fmla="*/ 1540423 w 6008823"/>
              <a:gd name="connsiteY2578" fmla="*/ 3047667 h 4938447"/>
              <a:gd name="connsiteX2579" fmla="*/ 1545567 w 6008823"/>
              <a:gd name="connsiteY2579" fmla="*/ 3065283 h 4938447"/>
              <a:gd name="connsiteX2580" fmla="*/ 1545801 w 6008823"/>
              <a:gd name="connsiteY2580" fmla="*/ 3070882 h 4938447"/>
              <a:gd name="connsiteX2581" fmla="*/ 1538218 w 6008823"/>
              <a:gd name="connsiteY2581" fmla="*/ 3066751 h 4938447"/>
              <a:gd name="connsiteX2582" fmla="*/ 1534543 w 6008823"/>
              <a:gd name="connsiteY2582" fmla="*/ 3071155 h 4938447"/>
              <a:gd name="connsiteX2583" fmla="*/ 1540423 w 6008823"/>
              <a:gd name="connsiteY2583" fmla="*/ 3047667 h 4938447"/>
              <a:gd name="connsiteX2584" fmla="*/ 1175895 w 6008823"/>
              <a:gd name="connsiteY2584" fmla="*/ 3047667 h 4938447"/>
              <a:gd name="connsiteX2585" fmla="*/ 1193534 w 6008823"/>
              <a:gd name="connsiteY2585" fmla="*/ 3053539 h 4938447"/>
              <a:gd name="connsiteX2586" fmla="*/ 1199413 w 6008823"/>
              <a:gd name="connsiteY2586" fmla="*/ 3088771 h 4938447"/>
              <a:gd name="connsiteX2587" fmla="*/ 1181775 w 6008823"/>
              <a:gd name="connsiteY2587" fmla="*/ 3082899 h 4938447"/>
              <a:gd name="connsiteX2588" fmla="*/ 1187654 w 6008823"/>
              <a:gd name="connsiteY2588" fmla="*/ 3106387 h 4938447"/>
              <a:gd name="connsiteX2589" fmla="*/ 1158257 w 6008823"/>
              <a:gd name="connsiteY2589" fmla="*/ 3106387 h 4938447"/>
              <a:gd name="connsiteX2590" fmla="*/ 1158257 w 6008823"/>
              <a:gd name="connsiteY2590" fmla="*/ 3135747 h 4938447"/>
              <a:gd name="connsiteX2591" fmla="*/ 1152377 w 6008823"/>
              <a:gd name="connsiteY2591" fmla="*/ 3112259 h 4938447"/>
              <a:gd name="connsiteX2592" fmla="*/ 1117100 w 6008823"/>
              <a:gd name="connsiteY2592" fmla="*/ 3135747 h 4938447"/>
              <a:gd name="connsiteX2593" fmla="*/ 1117100 w 6008823"/>
              <a:gd name="connsiteY2593" fmla="*/ 3106387 h 4938447"/>
              <a:gd name="connsiteX2594" fmla="*/ 1158257 w 6008823"/>
              <a:gd name="connsiteY2594" fmla="*/ 3077027 h 4938447"/>
              <a:gd name="connsiteX2595" fmla="*/ 1164136 w 6008823"/>
              <a:gd name="connsiteY2595" fmla="*/ 3053539 h 4938447"/>
              <a:gd name="connsiteX2596" fmla="*/ 1164136 w 6008823"/>
              <a:gd name="connsiteY2596" fmla="*/ 3065283 h 4938447"/>
              <a:gd name="connsiteX2597" fmla="*/ 1170016 w 6008823"/>
              <a:gd name="connsiteY2597" fmla="*/ 3071155 h 4938447"/>
              <a:gd name="connsiteX2598" fmla="*/ 1175895 w 6008823"/>
              <a:gd name="connsiteY2598" fmla="*/ 3047667 h 4938447"/>
              <a:gd name="connsiteX2599" fmla="*/ 2021533 w 6008823"/>
              <a:gd name="connsiteY2599" fmla="*/ 3047510 h 4938447"/>
              <a:gd name="connsiteX2600" fmla="*/ 2023842 w 6008823"/>
              <a:gd name="connsiteY2600" fmla="*/ 3053469 h 4938447"/>
              <a:gd name="connsiteX2601" fmla="*/ 2022539 w 6008823"/>
              <a:gd name="connsiteY2601" fmla="*/ 3053539 h 4938447"/>
              <a:gd name="connsiteX2602" fmla="*/ 4796182 w 6008823"/>
              <a:gd name="connsiteY2602" fmla="*/ 3047116 h 4938447"/>
              <a:gd name="connsiteX2603" fmla="*/ 4791772 w 6008823"/>
              <a:gd name="connsiteY2603" fmla="*/ 3047667 h 4938447"/>
              <a:gd name="connsiteX2604" fmla="*/ 4797651 w 6008823"/>
              <a:gd name="connsiteY2604" fmla="*/ 3071155 h 4938447"/>
              <a:gd name="connsiteX2605" fmla="*/ 4809410 w 6008823"/>
              <a:gd name="connsiteY2605" fmla="*/ 3065283 h 4938447"/>
              <a:gd name="connsiteX2606" fmla="*/ 4796182 w 6008823"/>
              <a:gd name="connsiteY2606" fmla="*/ 3047116 h 4938447"/>
              <a:gd name="connsiteX2607" fmla="*/ 1904950 w 6008823"/>
              <a:gd name="connsiteY2607" fmla="*/ 3041795 h 4938447"/>
              <a:gd name="connsiteX2608" fmla="*/ 1904950 w 6008823"/>
              <a:gd name="connsiteY2608" fmla="*/ 3071155 h 4938447"/>
              <a:gd name="connsiteX2609" fmla="*/ 1922588 w 6008823"/>
              <a:gd name="connsiteY2609" fmla="*/ 3059411 h 4938447"/>
              <a:gd name="connsiteX2610" fmla="*/ 1904950 w 6008823"/>
              <a:gd name="connsiteY2610" fmla="*/ 3041795 h 4938447"/>
              <a:gd name="connsiteX2611" fmla="*/ 1852035 w 6008823"/>
              <a:gd name="connsiteY2611" fmla="*/ 3041795 h 4938447"/>
              <a:gd name="connsiteX2612" fmla="*/ 1840276 w 6008823"/>
              <a:gd name="connsiteY2612" fmla="*/ 3065283 h 4938447"/>
              <a:gd name="connsiteX2613" fmla="*/ 1830997 w 6008823"/>
              <a:gd name="connsiteY2613" fmla="*/ 3070237 h 4938447"/>
              <a:gd name="connsiteX2614" fmla="*/ 1829252 w 6008823"/>
              <a:gd name="connsiteY2614" fmla="*/ 3066751 h 4938447"/>
              <a:gd name="connsiteX2615" fmla="*/ 1828517 w 6008823"/>
              <a:gd name="connsiteY2615" fmla="*/ 3065283 h 4938447"/>
              <a:gd name="connsiteX2616" fmla="*/ 1827782 w 6008823"/>
              <a:gd name="connsiteY2616" fmla="*/ 3069687 h 4938447"/>
              <a:gd name="connsiteX2617" fmla="*/ 1828517 w 6008823"/>
              <a:gd name="connsiteY2617" fmla="*/ 3069813 h 4938447"/>
              <a:gd name="connsiteX2618" fmla="*/ 1828517 w 6008823"/>
              <a:gd name="connsiteY2618" fmla="*/ 3070421 h 4938447"/>
              <a:gd name="connsiteX2619" fmla="*/ 1828517 w 6008823"/>
              <a:gd name="connsiteY2619" fmla="*/ 3071155 h 4938447"/>
              <a:gd name="connsiteX2620" fmla="*/ 1834396 w 6008823"/>
              <a:gd name="connsiteY2620" fmla="*/ 3077027 h 4938447"/>
              <a:gd name="connsiteX2621" fmla="*/ 1846155 w 6008823"/>
              <a:gd name="connsiteY2621" fmla="*/ 3082899 h 4938447"/>
              <a:gd name="connsiteX2622" fmla="*/ 1846155 w 6008823"/>
              <a:gd name="connsiteY2622" fmla="*/ 3088771 h 4938447"/>
              <a:gd name="connsiteX2623" fmla="*/ 1852035 w 6008823"/>
              <a:gd name="connsiteY2623" fmla="*/ 3088771 h 4938447"/>
              <a:gd name="connsiteX2624" fmla="*/ 1875553 w 6008823"/>
              <a:gd name="connsiteY2624" fmla="*/ 3082899 h 4938447"/>
              <a:gd name="connsiteX2625" fmla="*/ 1881432 w 6008823"/>
              <a:gd name="connsiteY2625" fmla="*/ 3053539 h 4938447"/>
              <a:gd name="connsiteX2626" fmla="*/ 1899071 w 6008823"/>
              <a:gd name="connsiteY2626" fmla="*/ 3053539 h 4938447"/>
              <a:gd name="connsiteX2627" fmla="*/ 1893191 w 6008823"/>
              <a:gd name="connsiteY2627" fmla="*/ 3041795 h 4938447"/>
              <a:gd name="connsiteX2628" fmla="*/ 1852035 w 6008823"/>
              <a:gd name="connsiteY2628" fmla="*/ 3041795 h 4938447"/>
              <a:gd name="connsiteX2629" fmla="*/ 2204803 w 6008823"/>
              <a:gd name="connsiteY2629" fmla="*/ 3035923 h 4938447"/>
              <a:gd name="connsiteX2630" fmla="*/ 2181285 w 6008823"/>
              <a:gd name="connsiteY2630" fmla="*/ 3047667 h 4938447"/>
              <a:gd name="connsiteX2631" fmla="*/ 2193044 w 6008823"/>
              <a:gd name="connsiteY2631" fmla="*/ 3071155 h 4938447"/>
              <a:gd name="connsiteX2632" fmla="*/ 2181285 w 6008823"/>
              <a:gd name="connsiteY2632" fmla="*/ 3082899 h 4938447"/>
              <a:gd name="connsiteX2633" fmla="*/ 2175406 w 6008823"/>
              <a:gd name="connsiteY2633" fmla="*/ 3041795 h 4938447"/>
              <a:gd name="connsiteX2634" fmla="*/ 2204803 w 6008823"/>
              <a:gd name="connsiteY2634" fmla="*/ 3035923 h 4938447"/>
              <a:gd name="connsiteX2635" fmla="*/ 2034298 w 6008823"/>
              <a:gd name="connsiteY2635" fmla="*/ 3035923 h 4938447"/>
              <a:gd name="connsiteX2636" fmla="*/ 2028419 w 6008823"/>
              <a:gd name="connsiteY2636" fmla="*/ 3065283 h 4938447"/>
              <a:gd name="connsiteX2637" fmla="*/ 2023842 w 6008823"/>
              <a:gd name="connsiteY2637" fmla="*/ 3053469 h 4938447"/>
              <a:gd name="connsiteX2638" fmla="*/ 2027684 w 6008823"/>
              <a:gd name="connsiteY2638" fmla="*/ 3053264 h 4938447"/>
              <a:gd name="connsiteX2639" fmla="*/ 2034298 w 6008823"/>
              <a:gd name="connsiteY2639" fmla="*/ 3035923 h 4938447"/>
              <a:gd name="connsiteX2640" fmla="*/ 2228321 w 6008823"/>
              <a:gd name="connsiteY2640" fmla="*/ 3030051 h 4938447"/>
              <a:gd name="connsiteX2641" fmla="*/ 2234200 w 6008823"/>
              <a:gd name="connsiteY2641" fmla="*/ 3035923 h 4938447"/>
              <a:gd name="connsiteX2642" fmla="*/ 2251839 w 6008823"/>
              <a:gd name="connsiteY2642" fmla="*/ 3035923 h 4938447"/>
              <a:gd name="connsiteX2643" fmla="*/ 2251839 w 6008823"/>
              <a:gd name="connsiteY2643" fmla="*/ 3053539 h 4938447"/>
              <a:gd name="connsiteX2644" fmla="*/ 2240080 w 6008823"/>
              <a:gd name="connsiteY2644" fmla="*/ 3059411 h 4938447"/>
              <a:gd name="connsiteX2645" fmla="*/ 2228321 w 6008823"/>
              <a:gd name="connsiteY2645" fmla="*/ 3030051 h 4938447"/>
              <a:gd name="connsiteX2646" fmla="*/ 1281726 w 6008823"/>
              <a:gd name="connsiteY2646" fmla="*/ 3030051 h 4938447"/>
              <a:gd name="connsiteX2647" fmla="*/ 1275846 w 6008823"/>
              <a:gd name="connsiteY2647" fmla="*/ 3059411 h 4938447"/>
              <a:gd name="connsiteX2648" fmla="*/ 1281726 w 6008823"/>
              <a:gd name="connsiteY2648" fmla="*/ 3030051 h 4938447"/>
              <a:gd name="connsiteX2649" fmla="*/ 2160432 w 6008823"/>
              <a:gd name="connsiteY2649" fmla="*/ 3029500 h 4938447"/>
              <a:gd name="connsiteX2650" fmla="*/ 2169526 w 6008823"/>
              <a:gd name="connsiteY2650" fmla="*/ 3047667 h 4938447"/>
              <a:gd name="connsiteX2651" fmla="*/ 2151888 w 6008823"/>
              <a:gd name="connsiteY2651" fmla="*/ 3059411 h 4938447"/>
              <a:gd name="connsiteX2652" fmla="*/ 2157767 w 6008823"/>
              <a:gd name="connsiteY2652" fmla="*/ 3030051 h 4938447"/>
              <a:gd name="connsiteX2653" fmla="*/ 2160432 w 6008823"/>
              <a:gd name="connsiteY2653" fmla="*/ 3029500 h 4938447"/>
              <a:gd name="connsiteX2654" fmla="*/ 5189280 w 6008823"/>
              <a:gd name="connsiteY2654" fmla="*/ 3023812 h 4938447"/>
              <a:gd name="connsiteX2655" fmla="*/ 5197456 w 6008823"/>
              <a:gd name="connsiteY2655" fmla="*/ 3024179 h 4938447"/>
              <a:gd name="connsiteX2656" fmla="*/ 5203335 w 6008823"/>
              <a:gd name="connsiteY2656" fmla="*/ 3053539 h 4938447"/>
              <a:gd name="connsiteX2657" fmla="*/ 5189280 w 6008823"/>
              <a:gd name="connsiteY2657" fmla="*/ 3023812 h 4938447"/>
              <a:gd name="connsiteX2658" fmla="*/ 2389915 w 6008823"/>
              <a:gd name="connsiteY2658" fmla="*/ 3021794 h 4938447"/>
              <a:gd name="connsiteX2659" fmla="*/ 2381187 w 6008823"/>
              <a:gd name="connsiteY2659" fmla="*/ 3024179 h 4938447"/>
              <a:gd name="connsiteX2660" fmla="*/ 2410585 w 6008823"/>
              <a:gd name="connsiteY2660" fmla="*/ 3030051 h 4938447"/>
              <a:gd name="connsiteX2661" fmla="*/ 2389915 w 6008823"/>
              <a:gd name="connsiteY2661" fmla="*/ 3021794 h 4938447"/>
              <a:gd name="connsiteX2662" fmla="*/ 1910829 w 6008823"/>
              <a:gd name="connsiteY2662" fmla="*/ 3018307 h 4938447"/>
              <a:gd name="connsiteX2663" fmla="*/ 1904950 w 6008823"/>
              <a:gd name="connsiteY2663" fmla="*/ 3030051 h 4938447"/>
              <a:gd name="connsiteX2664" fmla="*/ 1910829 w 6008823"/>
              <a:gd name="connsiteY2664" fmla="*/ 3018307 h 4938447"/>
              <a:gd name="connsiteX2665" fmla="*/ 1465459 w 6008823"/>
              <a:gd name="connsiteY2665" fmla="*/ 3017573 h 4938447"/>
              <a:gd name="connsiteX2666" fmla="*/ 1463989 w 6008823"/>
              <a:gd name="connsiteY2666" fmla="*/ 3024179 h 4938447"/>
              <a:gd name="connsiteX2667" fmla="*/ 1469869 w 6008823"/>
              <a:gd name="connsiteY2667" fmla="*/ 3030051 h 4938447"/>
              <a:gd name="connsiteX2668" fmla="*/ 1469869 w 6008823"/>
              <a:gd name="connsiteY2668" fmla="*/ 3041795 h 4938447"/>
              <a:gd name="connsiteX2669" fmla="*/ 1475748 w 6008823"/>
              <a:gd name="connsiteY2669" fmla="*/ 3024179 h 4938447"/>
              <a:gd name="connsiteX2670" fmla="*/ 1465459 w 6008823"/>
              <a:gd name="connsiteY2670" fmla="*/ 3017573 h 4938447"/>
              <a:gd name="connsiteX2671" fmla="*/ 1099829 w 6008823"/>
              <a:gd name="connsiteY2671" fmla="*/ 3016747 h 4938447"/>
              <a:gd name="connsiteX2672" fmla="*/ 1122980 w 6008823"/>
              <a:gd name="connsiteY2672" fmla="*/ 3024179 h 4938447"/>
              <a:gd name="connsiteX2673" fmla="*/ 1099462 w 6008823"/>
              <a:gd name="connsiteY2673" fmla="*/ 3024179 h 4938447"/>
              <a:gd name="connsiteX2674" fmla="*/ 1099829 w 6008823"/>
              <a:gd name="connsiteY2674" fmla="*/ 3016747 h 4938447"/>
              <a:gd name="connsiteX2675" fmla="*/ 2522295 w 6008823"/>
              <a:gd name="connsiteY2675" fmla="*/ 3012435 h 4938447"/>
              <a:gd name="connsiteX2676" fmla="*/ 2504656 w 6008823"/>
              <a:gd name="connsiteY2676" fmla="*/ 3024179 h 4938447"/>
              <a:gd name="connsiteX2677" fmla="*/ 2516415 w 6008823"/>
              <a:gd name="connsiteY2677" fmla="*/ 3035923 h 4938447"/>
              <a:gd name="connsiteX2678" fmla="*/ 2522295 w 6008823"/>
              <a:gd name="connsiteY2678" fmla="*/ 3012435 h 4938447"/>
              <a:gd name="connsiteX2679" fmla="*/ 1040667 w 6008823"/>
              <a:gd name="connsiteY2679" fmla="*/ 3012435 h 4938447"/>
              <a:gd name="connsiteX2680" fmla="*/ 1023029 w 6008823"/>
              <a:gd name="connsiteY2680" fmla="*/ 3065283 h 4938447"/>
              <a:gd name="connsiteX2681" fmla="*/ 1040667 w 6008823"/>
              <a:gd name="connsiteY2681" fmla="*/ 3012435 h 4938447"/>
              <a:gd name="connsiteX2682" fmla="*/ 2292856 w 6008823"/>
              <a:gd name="connsiteY2682" fmla="*/ 3012073 h 4938447"/>
              <a:gd name="connsiteX2683" fmla="*/ 2292995 w 6008823"/>
              <a:gd name="connsiteY2683" fmla="*/ 3012435 h 4938447"/>
              <a:gd name="connsiteX2684" fmla="*/ 2292533 w 6008823"/>
              <a:gd name="connsiteY2684" fmla="*/ 3012369 h 4938447"/>
              <a:gd name="connsiteX2685" fmla="*/ 1683674 w 6008823"/>
              <a:gd name="connsiteY2685" fmla="*/ 3011300 h 4938447"/>
              <a:gd name="connsiteX2686" fmla="*/ 1683735 w 6008823"/>
              <a:gd name="connsiteY2686" fmla="*/ 3012435 h 4938447"/>
              <a:gd name="connsiteX2687" fmla="*/ 1682819 w 6008823"/>
              <a:gd name="connsiteY2687" fmla="*/ 3013519 h 4938447"/>
              <a:gd name="connsiteX2688" fmla="*/ 1681530 w 6008823"/>
              <a:gd name="connsiteY2688" fmla="*/ 3012435 h 4938447"/>
              <a:gd name="connsiteX2689" fmla="*/ 2282706 w 6008823"/>
              <a:gd name="connsiteY2689" fmla="*/ 3010967 h 4938447"/>
              <a:gd name="connsiteX2690" fmla="*/ 2292533 w 6008823"/>
              <a:gd name="connsiteY2690" fmla="*/ 3012369 h 4938447"/>
              <a:gd name="connsiteX2691" fmla="*/ 2290055 w 6008823"/>
              <a:gd name="connsiteY2691" fmla="*/ 3014637 h 4938447"/>
              <a:gd name="connsiteX2692" fmla="*/ 2281237 w 6008823"/>
              <a:gd name="connsiteY2692" fmla="*/ 3018307 h 4938447"/>
              <a:gd name="connsiteX2693" fmla="*/ 2282706 w 6008823"/>
              <a:gd name="connsiteY2693" fmla="*/ 3010967 h 4938447"/>
              <a:gd name="connsiteX2694" fmla="*/ 1617131 w 6008823"/>
              <a:gd name="connsiteY2694" fmla="*/ 3010050 h 4938447"/>
              <a:gd name="connsiteX2695" fmla="*/ 1634494 w 6008823"/>
              <a:gd name="connsiteY2695" fmla="*/ 3018307 h 4938447"/>
              <a:gd name="connsiteX2696" fmla="*/ 1640374 w 6008823"/>
              <a:gd name="connsiteY2696" fmla="*/ 3030051 h 4938447"/>
              <a:gd name="connsiteX2697" fmla="*/ 1634494 w 6008823"/>
              <a:gd name="connsiteY2697" fmla="*/ 3035923 h 4938447"/>
              <a:gd name="connsiteX2698" fmla="*/ 1634494 w 6008823"/>
              <a:gd name="connsiteY2698" fmla="*/ 3030051 h 4938447"/>
              <a:gd name="connsiteX2699" fmla="*/ 1622735 w 6008823"/>
              <a:gd name="connsiteY2699" fmla="*/ 3024179 h 4938447"/>
              <a:gd name="connsiteX2700" fmla="*/ 1616856 w 6008823"/>
              <a:gd name="connsiteY2700" fmla="*/ 3018307 h 4938447"/>
              <a:gd name="connsiteX2701" fmla="*/ 1617131 w 6008823"/>
              <a:gd name="connsiteY2701" fmla="*/ 3010050 h 4938447"/>
              <a:gd name="connsiteX2702" fmla="*/ 5021072 w 6008823"/>
              <a:gd name="connsiteY2702" fmla="*/ 3006563 h 4938447"/>
              <a:gd name="connsiteX2703" fmla="*/ 5026951 w 6008823"/>
              <a:gd name="connsiteY2703" fmla="*/ 3030051 h 4938447"/>
              <a:gd name="connsiteX2704" fmla="*/ 5021072 w 6008823"/>
              <a:gd name="connsiteY2704" fmla="*/ 3006563 h 4938447"/>
              <a:gd name="connsiteX2705" fmla="*/ 2581089 w 6008823"/>
              <a:gd name="connsiteY2705" fmla="*/ 3006563 h 4938447"/>
              <a:gd name="connsiteX2706" fmla="*/ 2586969 w 6008823"/>
              <a:gd name="connsiteY2706" fmla="*/ 3035923 h 4938447"/>
              <a:gd name="connsiteX2707" fmla="*/ 2598728 w 6008823"/>
              <a:gd name="connsiteY2707" fmla="*/ 3030051 h 4938447"/>
              <a:gd name="connsiteX2708" fmla="*/ 2581089 w 6008823"/>
              <a:gd name="connsiteY2708" fmla="*/ 3006563 h 4938447"/>
              <a:gd name="connsiteX2709" fmla="*/ 1946106 w 6008823"/>
              <a:gd name="connsiteY2709" fmla="*/ 3006563 h 4938447"/>
              <a:gd name="connsiteX2710" fmla="*/ 1981383 w 6008823"/>
              <a:gd name="connsiteY2710" fmla="*/ 3024179 h 4938447"/>
              <a:gd name="connsiteX2711" fmla="*/ 1946106 w 6008823"/>
              <a:gd name="connsiteY2711" fmla="*/ 3006563 h 4938447"/>
              <a:gd name="connsiteX2712" fmla="*/ 1705048 w 6008823"/>
              <a:gd name="connsiteY2712" fmla="*/ 3006563 h 4938447"/>
              <a:gd name="connsiteX2713" fmla="*/ 1716807 w 6008823"/>
              <a:gd name="connsiteY2713" fmla="*/ 3035923 h 4938447"/>
              <a:gd name="connsiteX2714" fmla="*/ 1705048 w 6008823"/>
              <a:gd name="connsiteY2714" fmla="*/ 3006563 h 4938447"/>
              <a:gd name="connsiteX2715" fmla="*/ 2316513 w 6008823"/>
              <a:gd name="connsiteY2715" fmla="*/ 2994819 h 4938447"/>
              <a:gd name="connsiteX2716" fmla="*/ 2304754 w 6008823"/>
              <a:gd name="connsiteY2716" fmla="*/ 3012435 h 4938447"/>
              <a:gd name="connsiteX2717" fmla="*/ 2316513 w 6008823"/>
              <a:gd name="connsiteY2717" fmla="*/ 2994819 h 4938447"/>
              <a:gd name="connsiteX2718" fmla="*/ 4838808 w 6008823"/>
              <a:gd name="connsiteY2718" fmla="*/ 2988947 h 4938447"/>
              <a:gd name="connsiteX2719" fmla="*/ 4838808 w 6008823"/>
              <a:gd name="connsiteY2719" fmla="*/ 3018307 h 4938447"/>
              <a:gd name="connsiteX2720" fmla="*/ 4821169 w 6008823"/>
              <a:gd name="connsiteY2720" fmla="*/ 3012435 h 4938447"/>
              <a:gd name="connsiteX2721" fmla="*/ 4809410 w 6008823"/>
              <a:gd name="connsiteY2721" fmla="*/ 3012435 h 4938447"/>
              <a:gd name="connsiteX2722" fmla="*/ 4838808 w 6008823"/>
              <a:gd name="connsiteY2722" fmla="*/ 2988947 h 4938447"/>
              <a:gd name="connsiteX2723" fmla="*/ 1070065 w 6008823"/>
              <a:gd name="connsiteY2723" fmla="*/ 2988947 h 4938447"/>
              <a:gd name="connsiteX2724" fmla="*/ 1058306 w 6008823"/>
              <a:gd name="connsiteY2724" fmla="*/ 3018307 h 4938447"/>
              <a:gd name="connsiteX2725" fmla="*/ 1052426 w 6008823"/>
              <a:gd name="connsiteY2725" fmla="*/ 3000691 h 4938447"/>
              <a:gd name="connsiteX2726" fmla="*/ 1070065 w 6008823"/>
              <a:gd name="connsiteY2726" fmla="*/ 2988947 h 4938447"/>
              <a:gd name="connsiteX2727" fmla="*/ 2569331 w 6008823"/>
              <a:gd name="connsiteY2727" fmla="*/ 2983075 h 4938447"/>
              <a:gd name="connsiteX2728" fmla="*/ 2534054 w 6008823"/>
              <a:gd name="connsiteY2728" fmla="*/ 2994819 h 4938447"/>
              <a:gd name="connsiteX2729" fmla="*/ 2528174 w 6008823"/>
              <a:gd name="connsiteY2729" fmla="*/ 3006563 h 4938447"/>
              <a:gd name="connsiteX2730" fmla="*/ 2545813 w 6008823"/>
              <a:gd name="connsiteY2730" fmla="*/ 3024179 h 4938447"/>
              <a:gd name="connsiteX2731" fmla="*/ 2569331 w 6008823"/>
              <a:gd name="connsiteY2731" fmla="*/ 2983075 h 4938447"/>
              <a:gd name="connsiteX2732" fmla="*/ 1093582 w 6008823"/>
              <a:gd name="connsiteY2732" fmla="*/ 2983075 h 4938447"/>
              <a:gd name="connsiteX2733" fmla="*/ 1105341 w 6008823"/>
              <a:gd name="connsiteY2733" fmla="*/ 3000691 h 4938447"/>
              <a:gd name="connsiteX2734" fmla="*/ 1099462 w 6008823"/>
              <a:gd name="connsiteY2734" fmla="*/ 2988947 h 4938447"/>
              <a:gd name="connsiteX2735" fmla="*/ 1093582 w 6008823"/>
              <a:gd name="connsiteY2735" fmla="*/ 3006563 h 4938447"/>
              <a:gd name="connsiteX2736" fmla="*/ 1093582 w 6008823"/>
              <a:gd name="connsiteY2736" fmla="*/ 2983075 h 4938447"/>
              <a:gd name="connsiteX2737" fmla="*/ 1246449 w 6008823"/>
              <a:gd name="connsiteY2737" fmla="*/ 2977203 h 4938447"/>
              <a:gd name="connsiteX2738" fmla="*/ 1258208 w 6008823"/>
              <a:gd name="connsiteY2738" fmla="*/ 3000691 h 4938447"/>
              <a:gd name="connsiteX2739" fmla="*/ 1281726 w 6008823"/>
              <a:gd name="connsiteY2739" fmla="*/ 2994819 h 4938447"/>
              <a:gd name="connsiteX2740" fmla="*/ 1293485 w 6008823"/>
              <a:gd name="connsiteY2740" fmla="*/ 3000691 h 4938447"/>
              <a:gd name="connsiteX2741" fmla="*/ 1293485 w 6008823"/>
              <a:gd name="connsiteY2741" fmla="*/ 3018307 h 4938447"/>
              <a:gd name="connsiteX2742" fmla="*/ 1264087 w 6008823"/>
              <a:gd name="connsiteY2742" fmla="*/ 3024179 h 4938447"/>
              <a:gd name="connsiteX2743" fmla="*/ 1228810 w 6008823"/>
              <a:gd name="connsiteY2743" fmla="*/ 3053539 h 4938447"/>
              <a:gd name="connsiteX2744" fmla="*/ 1258208 w 6008823"/>
              <a:gd name="connsiteY2744" fmla="*/ 3082899 h 4938447"/>
              <a:gd name="connsiteX2745" fmla="*/ 1205292 w 6008823"/>
              <a:gd name="connsiteY2745" fmla="*/ 3059411 h 4938447"/>
              <a:gd name="connsiteX2746" fmla="*/ 1199413 w 6008823"/>
              <a:gd name="connsiteY2746" fmla="*/ 3041795 h 4938447"/>
              <a:gd name="connsiteX2747" fmla="*/ 1217051 w 6008823"/>
              <a:gd name="connsiteY2747" fmla="*/ 3012435 h 4938447"/>
              <a:gd name="connsiteX2748" fmla="*/ 1258208 w 6008823"/>
              <a:gd name="connsiteY2748" fmla="*/ 3012435 h 4938447"/>
              <a:gd name="connsiteX2749" fmla="*/ 1246449 w 6008823"/>
              <a:gd name="connsiteY2749" fmla="*/ 3006563 h 4938447"/>
              <a:gd name="connsiteX2750" fmla="*/ 1240569 w 6008823"/>
              <a:gd name="connsiteY2750" fmla="*/ 2988947 h 4938447"/>
              <a:gd name="connsiteX2751" fmla="*/ 1246449 w 6008823"/>
              <a:gd name="connsiteY2751" fmla="*/ 2977203 h 4938447"/>
              <a:gd name="connsiteX2752" fmla="*/ 2392211 w 6008823"/>
              <a:gd name="connsiteY2752" fmla="*/ 2976469 h 4938447"/>
              <a:gd name="connsiteX2753" fmla="*/ 2392947 w 6008823"/>
              <a:gd name="connsiteY2753" fmla="*/ 2988947 h 4938447"/>
              <a:gd name="connsiteX2754" fmla="*/ 2404705 w 6008823"/>
              <a:gd name="connsiteY2754" fmla="*/ 2977203 h 4938447"/>
              <a:gd name="connsiteX2755" fmla="*/ 2392211 w 6008823"/>
              <a:gd name="connsiteY2755" fmla="*/ 2976469 h 4938447"/>
              <a:gd name="connsiteX2756" fmla="*/ 5148215 w 6008823"/>
              <a:gd name="connsiteY2756" fmla="*/ 2974267 h 4938447"/>
              <a:gd name="connsiteX2757" fmla="*/ 5162179 w 6008823"/>
              <a:gd name="connsiteY2757" fmla="*/ 2983075 h 4938447"/>
              <a:gd name="connsiteX2758" fmla="*/ 5173938 w 6008823"/>
              <a:gd name="connsiteY2758" fmla="*/ 3006563 h 4938447"/>
              <a:gd name="connsiteX2759" fmla="*/ 5173938 w 6008823"/>
              <a:gd name="connsiteY2759" fmla="*/ 3024179 h 4938447"/>
              <a:gd name="connsiteX2760" fmla="*/ 5156299 w 6008823"/>
              <a:gd name="connsiteY2760" fmla="*/ 3030051 h 4938447"/>
              <a:gd name="connsiteX2761" fmla="*/ 5138661 w 6008823"/>
              <a:gd name="connsiteY2761" fmla="*/ 2983075 h 4938447"/>
              <a:gd name="connsiteX2762" fmla="*/ 5148215 w 6008823"/>
              <a:gd name="connsiteY2762" fmla="*/ 2974267 h 4938447"/>
              <a:gd name="connsiteX2763" fmla="*/ 4985795 w 6008823"/>
              <a:gd name="connsiteY2763" fmla="*/ 2971331 h 4938447"/>
              <a:gd name="connsiteX2764" fmla="*/ 5009313 w 6008823"/>
              <a:gd name="connsiteY2764" fmla="*/ 2971331 h 4938447"/>
              <a:gd name="connsiteX2765" fmla="*/ 5044589 w 6008823"/>
              <a:gd name="connsiteY2765" fmla="*/ 2988947 h 4938447"/>
              <a:gd name="connsiteX2766" fmla="*/ 5032830 w 6008823"/>
              <a:gd name="connsiteY2766" fmla="*/ 3012435 h 4938447"/>
              <a:gd name="connsiteX2767" fmla="*/ 4979915 w 6008823"/>
              <a:gd name="connsiteY2767" fmla="*/ 2988947 h 4938447"/>
              <a:gd name="connsiteX2768" fmla="*/ 4985795 w 6008823"/>
              <a:gd name="connsiteY2768" fmla="*/ 2971331 h 4938447"/>
              <a:gd name="connsiteX2769" fmla="*/ 2098973 w 6008823"/>
              <a:gd name="connsiteY2769" fmla="*/ 2971331 h 4938447"/>
              <a:gd name="connsiteX2770" fmla="*/ 2104852 w 6008823"/>
              <a:gd name="connsiteY2770" fmla="*/ 2988947 h 4938447"/>
              <a:gd name="connsiteX2771" fmla="*/ 2116611 w 6008823"/>
              <a:gd name="connsiteY2771" fmla="*/ 2971331 h 4938447"/>
              <a:gd name="connsiteX2772" fmla="*/ 2098973 w 6008823"/>
              <a:gd name="connsiteY2772" fmla="*/ 2971331 h 4938447"/>
              <a:gd name="connsiteX2773" fmla="*/ 1766782 w 6008823"/>
              <a:gd name="connsiteY2773" fmla="*/ 2965459 h 4938447"/>
              <a:gd name="connsiteX2774" fmla="*/ 1769722 w 6008823"/>
              <a:gd name="connsiteY2774" fmla="*/ 2965459 h 4938447"/>
              <a:gd name="connsiteX2775" fmla="*/ 1768987 w 6008823"/>
              <a:gd name="connsiteY2775" fmla="*/ 2968395 h 4938447"/>
              <a:gd name="connsiteX2776" fmla="*/ 1768416 w 6008823"/>
              <a:gd name="connsiteY2776" fmla="*/ 2968721 h 4938447"/>
              <a:gd name="connsiteX2777" fmla="*/ 2195984 w 6008823"/>
              <a:gd name="connsiteY2777" fmla="*/ 2963991 h 4938447"/>
              <a:gd name="connsiteX2778" fmla="*/ 2204803 w 6008823"/>
              <a:gd name="connsiteY2778" fmla="*/ 2971331 h 4938447"/>
              <a:gd name="connsiteX2779" fmla="*/ 2210683 w 6008823"/>
              <a:gd name="connsiteY2779" fmla="*/ 2994819 h 4938447"/>
              <a:gd name="connsiteX2780" fmla="*/ 2187165 w 6008823"/>
              <a:gd name="connsiteY2780" fmla="*/ 2983075 h 4938447"/>
              <a:gd name="connsiteX2781" fmla="*/ 2193044 w 6008823"/>
              <a:gd name="connsiteY2781" fmla="*/ 3012435 h 4938447"/>
              <a:gd name="connsiteX2782" fmla="*/ 2157767 w 6008823"/>
              <a:gd name="connsiteY2782" fmla="*/ 2994819 h 4938447"/>
              <a:gd name="connsiteX2783" fmla="*/ 2175406 w 6008823"/>
              <a:gd name="connsiteY2783" fmla="*/ 3000691 h 4938447"/>
              <a:gd name="connsiteX2784" fmla="*/ 2175406 w 6008823"/>
              <a:gd name="connsiteY2784" fmla="*/ 2977203 h 4938447"/>
              <a:gd name="connsiteX2785" fmla="*/ 2187165 w 6008823"/>
              <a:gd name="connsiteY2785" fmla="*/ 2965459 h 4938447"/>
              <a:gd name="connsiteX2786" fmla="*/ 2195984 w 6008823"/>
              <a:gd name="connsiteY2786" fmla="*/ 2963991 h 4938447"/>
              <a:gd name="connsiteX2787" fmla="*/ 2322393 w 6008823"/>
              <a:gd name="connsiteY2787" fmla="*/ 2959587 h 4938447"/>
              <a:gd name="connsiteX2788" fmla="*/ 2345910 w 6008823"/>
              <a:gd name="connsiteY2788" fmla="*/ 2988947 h 4938447"/>
              <a:gd name="connsiteX2789" fmla="*/ 2322393 w 6008823"/>
              <a:gd name="connsiteY2789" fmla="*/ 2959587 h 4938447"/>
              <a:gd name="connsiteX2790" fmla="*/ 1769722 w 6008823"/>
              <a:gd name="connsiteY2790" fmla="*/ 2959587 h 4938447"/>
              <a:gd name="connsiteX2791" fmla="*/ 1775602 w 6008823"/>
              <a:gd name="connsiteY2791" fmla="*/ 2965459 h 4938447"/>
              <a:gd name="connsiteX2792" fmla="*/ 1769722 w 6008823"/>
              <a:gd name="connsiteY2792" fmla="*/ 2965459 h 4938447"/>
              <a:gd name="connsiteX2793" fmla="*/ 1769722 w 6008823"/>
              <a:gd name="connsiteY2793" fmla="*/ 2959587 h 4938447"/>
              <a:gd name="connsiteX2794" fmla="*/ 1222931 w 6008823"/>
              <a:gd name="connsiteY2794" fmla="*/ 2959587 h 4938447"/>
              <a:gd name="connsiteX2795" fmla="*/ 1228810 w 6008823"/>
              <a:gd name="connsiteY2795" fmla="*/ 2988947 h 4938447"/>
              <a:gd name="connsiteX2796" fmla="*/ 1222931 w 6008823"/>
              <a:gd name="connsiteY2796" fmla="*/ 3000691 h 4938447"/>
              <a:gd name="connsiteX2797" fmla="*/ 1222931 w 6008823"/>
              <a:gd name="connsiteY2797" fmla="*/ 2959587 h 4938447"/>
              <a:gd name="connsiteX2798" fmla="*/ 1058306 w 6008823"/>
              <a:gd name="connsiteY2798" fmla="*/ 2959587 h 4938447"/>
              <a:gd name="connsiteX2799" fmla="*/ 1058306 w 6008823"/>
              <a:gd name="connsiteY2799" fmla="*/ 2977203 h 4938447"/>
              <a:gd name="connsiteX2800" fmla="*/ 1040667 w 6008823"/>
              <a:gd name="connsiteY2800" fmla="*/ 2977203 h 4938447"/>
              <a:gd name="connsiteX2801" fmla="*/ 1028908 w 6008823"/>
              <a:gd name="connsiteY2801" fmla="*/ 2971331 h 4938447"/>
              <a:gd name="connsiteX2802" fmla="*/ 1046547 w 6008823"/>
              <a:gd name="connsiteY2802" fmla="*/ 2977203 h 4938447"/>
              <a:gd name="connsiteX2803" fmla="*/ 1058306 w 6008823"/>
              <a:gd name="connsiteY2803" fmla="*/ 2959587 h 4938447"/>
              <a:gd name="connsiteX2804" fmla="*/ 2022539 w 6008823"/>
              <a:gd name="connsiteY2804" fmla="*/ 2953715 h 4938447"/>
              <a:gd name="connsiteX2805" fmla="*/ 2028419 w 6008823"/>
              <a:gd name="connsiteY2805" fmla="*/ 2971331 h 4938447"/>
              <a:gd name="connsiteX2806" fmla="*/ 2028419 w 6008823"/>
              <a:gd name="connsiteY2806" fmla="*/ 2983075 h 4938447"/>
              <a:gd name="connsiteX2807" fmla="*/ 2046057 w 6008823"/>
              <a:gd name="connsiteY2807" fmla="*/ 2965459 h 4938447"/>
              <a:gd name="connsiteX2808" fmla="*/ 2022539 w 6008823"/>
              <a:gd name="connsiteY2808" fmla="*/ 2953715 h 4938447"/>
              <a:gd name="connsiteX2809" fmla="*/ 1340520 w 6008823"/>
              <a:gd name="connsiteY2809" fmla="*/ 2953715 h 4938447"/>
              <a:gd name="connsiteX2810" fmla="*/ 1311123 w 6008823"/>
              <a:gd name="connsiteY2810" fmla="*/ 2965459 h 4938447"/>
              <a:gd name="connsiteX2811" fmla="*/ 1340520 w 6008823"/>
              <a:gd name="connsiteY2811" fmla="*/ 2953715 h 4938447"/>
              <a:gd name="connsiteX2812" fmla="*/ 2228321 w 6008823"/>
              <a:gd name="connsiteY2812" fmla="*/ 2952247 h 4938447"/>
              <a:gd name="connsiteX2813" fmla="*/ 2210683 w 6008823"/>
              <a:gd name="connsiteY2813" fmla="*/ 2953715 h 4938447"/>
              <a:gd name="connsiteX2814" fmla="*/ 2245960 w 6008823"/>
              <a:gd name="connsiteY2814" fmla="*/ 2959587 h 4938447"/>
              <a:gd name="connsiteX2815" fmla="*/ 2228321 w 6008823"/>
              <a:gd name="connsiteY2815" fmla="*/ 2952247 h 4938447"/>
              <a:gd name="connsiteX2816" fmla="*/ 1639914 w 6008823"/>
              <a:gd name="connsiteY2816" fmla="*/ 2949770 h 4938447"/>
              <a:gd name="connsiteX2817" fmla="*/ 1634494 w 6008823"/>
              <a:gd name="connsiteY2817" fmla="*/ 2959587 h 4938447"/>
              <a:gd name="connsiteX2818" fmla="*/ 1646253 w 6008823"/>
              <a:gd name="connsiteY2818" fmla="*/ 2971331 h 4938447"/>
              <a:gd name="connsiteX2819" fmla="*/ 1663891 w 6008823"/>
              <a:gd name="connsiteY2819" fmla="*/ 2965459 h 4938447"/>
              <a:gd name="connsiteX2820" fmla="*/ 1639914 w 6008823"/>
              <a:gd name="connsiteY2820" fmla="*/ 2949770 h 4938447"/>
              <a:gd name="connsiteX2821" fmla="*/ 1781481 w 6008823"/>
              <a:gd name="connsiteY2821" fmla="*/ 2941971 h 4938447"/>
              <a:gd name="connsiteX2822" fmla="*/ 1769722 w 6008823"/>
              <a:gd name="connsiteY2822" fmla="*/ 2959587 h 4938447"/>
              <a:gd name="connsiteX2823" fmla="*/ 1763843 w 6008823"/>
              <a:gd name="connsiteY2823" fmla="*/ 2953715 h 4938447"/>
              <a:gd name="connsiteX2824" fmla="*/ 1769722 w 6008823"/>
              <a:gd name="connsiteY2824" fmla="*/ 2947843 h 4938447"/>
              <a:gd name="connsiteX2825" fmla="*/ 1781481 w 6008823"/>
              <a:gd name="connsiteY2825" fmla="*/ 2941971 h 4938447"/>
              <a:gd name="connsiteX2826" fmla="*/ 1269967 w 6008823"/>
              <a:gd name="connsiteY2826" fmla="*/ 2941971 h 4938447"/>
              <a:gd name="connsiteX2827" fmla="*/ 1252328 w 6008823"/>
              <a:gd name="connsiteY2827" fmla="*/ 2965459 h 4938447"/>
              <a:gd name="connsiteX2828" fmla="*/ 1269967 w 6008823"/>
              <a:gd name="connsiteY2828" fmla="*/ 2941971 h 4938447"/>
              <a:gd name="connsiteX2829" fmla="*/ 2700884 w 6008823"/>
              <a:gd name="connsiteY2829" fmla="*/ 2936833 h 4938447"/>
              <a:gd name="connsiteX2830" fmla="*/ 2698679 w 6008823"/>
              <a:gd name="connsiteY2830" fmla="*/ 2947843 h 4938447"/>
              <a:gd name="connsiteX2831" fmla="*/ 2716318 w 6008823"/>
              <a:gd name="connsiteY2831" fmla="*/ 2947843 h 4938447"/>
              <a:gd name="connsiteX2832" fmla="*/ 2700884 w 6008823"/>
              <a:gd name="connsiteY2832" fmla="*/ 2936833 h 4938447"/>
              <a:gd name="connsiteX2833" fmla="*/ 2257719 w 6008823"/>
              <a:gd name="connsiteY2833" fmla="*/ 2936099 h 4938447"/>
              <a:gd name="connsiteX2834" fmla="*/ 2240080 w 6008823"/>
              <a:gd name="connsiteY2834" fmla="*/ 2941971 h 4938447"/>
              <a:gd name="connsiteX2835" fmla="*/ 2251839 w 6008823"/>
              <a:gd name="connsiteY2835" fmla="*/ 2959587 h 4938447"/>
              <a:gd name="connsiteX2836" fmla="*/ 2257719 w 6008823"/>
              <a:gd name="connsiteY2836" fmla="*/ 2936099 h 4938447"/>
              <a:gd name="connsiteX2837" fmla="*/ 1199413 w 6008823"/>
              <a:gd name="connsiteY2837" fmla="*/ 2936099 h 4938447"/>
              <a:gd name="connsiteX2838" fmla="*/ 1211172 w 6008823"/>
              <a:gd name="connsiteY2838" fmla="*/ 2965459 h 4938447"/>
              <a:gd name="connsiteX2839" fmla="*/ 1187654 w 6008823"/>
              <a:gd name="connsiteY2839" fmla="*/ 2971331 h 4938447"/>
              <a:gd name="connsiteX2840" fmla="*/ 1199413 w 6008823"/>
              <a:gd name="connsiteY2840" fmla="*/ 2936099 h 4938447"/>
              <a:gd name="connsiteX2841" fmla="*/ 1122980 w 6008823"/>
              <a:gd name="connsiteY2841" fmla="*/ 2930227 h 4938447"/>
              <a:gd name="connsiteX2842" fmla="*/ 1128859 w 6008823"/>
              <a:gd name="connsiteY2842" fmla="*/ 2936099 h 4938447"/>
              <a:gd name="connsiteX2843" fmla="*/ 1111221 w 6008823"/>
              <a:gd name="connsiteY2843" fmla="*/ 2947843 h 4938447"/>
              <a:gd name="connsiteX2844" fmla="*/ 1122980 w 6008823"/>
              <a:gd name="connsiteY2844" fmla="*/ 2930227 h 4938447"/>
              <a:gd name="connsiteX2845" fmla="*/ 1737385 w 6008823"/>
              <a:gd name="connsiteY2845" fmla="*/ 2928025 h 4938447"/>
              <a:gd name="connsiteX2846" fmla="*/ 1740325 w 6008823"/>
              <a:gd name="connsiteY2846" fmla="*/ 2930227 h 4938447"/>
              <a:gd name="connsiteX2847" fmla="*/ 1737340 w 6008823"/>
              <a:gd name="connsiteY2847" fmla="*/ 2928059 h 4938447"/>
              <a:gd name="connsiteX2848" fmla="*/ 1200423 w 6008823"/>
              <a:gd name="connsiteY2848" fmla="*/ 2926098 h 4938447"/>
              <a:gd name="connsiteX2849" fmla="*/ 1200877 w 6008823"/>
              <a:gd name="connsiteY2849" fmla="*/ 2926426 h 4938447"/>
              <a:gd name="connsiteX2850" fmla="*/ 1199413 w 6008823"/>
              <a:gd name="connsiteY2850" fmla="*/ 2930227 h 4938447"/>
              <a:gd name="connsiteX2851" fmla="*/ 1200423 w 6008823"/>
              <a:gd name="connsiteY2851" fmla="*/ 2926098 h 4938447"/>
              <a:gd name="connsiteX2852" fmla="*/ 1734445 w 6008823"/>
              <a:gd name="connsiteY2852" fmla="*/ 2925957 h 4938447"/>
              <a:gd name="connsiteX2853" fmla="*/ 1737340 w 6008823"/>
              <a:gd name="connsiteY2853" fmla="*/ 2928059 h 4938447"/>
              <a:gd name="connsiteX2854" fmla="*/ 1734751 w 6008823"/>
              <a:gd name="connsiteY2854" fmla="*/ 2929998 h 4938447"/>
              <a:gd name="connsiteX2855" fmla="*/ 1734445 w 6008823"/>
              <a:gd name="connsiteY2855" fmla="*/ 2929836 h 4938447"/>
              <a:gd name="connsiteX2856" fmla="*/ 1734445 w 6008823"/>
              <a:gd name="connsiteY2856" fmla="*/ 2927291 h 4938447"/>
              <a:gd name="connsiteX2857" fmla="*/ 2345910 w 6008823"/>
              <a:gd name="connsiteY2857" fmla="*/ 2924355 h 4938447"/>
              <a:gd name="connsiteX2858" fmla="*/ 2357669 w 6008823"/>
              <a:gd name="connsiteY2858" fmla="*/ 2947843 h 4938447"/>
              <a:gd name="connsiteX2859" fmla="*/ 2345910 w 6008823"/>
              <a:gd name="connsiteY2859" fmla="*/ 2924355 h 4938447"/>
              <a:gd name="connsiteX2860" fmla="*/ 1164136 w 6008823"/>
              <a:gd name="connsiteY2860" fmla="*/ 2924355 h 4938447"/>
              <a:gd name="connsiteX2861" fmla="*/ 1158257 w 6008823"/>
              <a:gd name="connsiteY2861" fmla="*/ 2947843 h 4938447"/>
              <a:gd name="connsiteX2862" fmla="*/ 1170016 w 6008823"/>
              <a:gd name="connsiteY2862" fmla="*/ 2953715 h 4938447"/>
              <a:gd name="connsiteX2863" fmla="*/ 1193534 w 6008823"/>
              <a:gd name="connsiteY2863" fmla="*/ 3012435 h 4938447"/>
              <a:gd name="connsiteX2864" fmla="*/ 1187654 w 6008823"/>
              <a:gd name="connsiteY2864" fmla="*/ 3024179 h 4938447"/>
              <a:gd name="connsiteX2865" fmla="*/ 1175895 w 6008823"/>
              <a:gd name="connsiteY2865" fmla="*/ 3012435 h 4938447"/>
              <a:gd name="connsiteX2866" fmla="*/ 1181775 w 6008823"/>
              <a:gd name="connsiteY2866" fmla="*/ 3018307 h 4938447"/>
              <a:gd name="connsiteX2867" fmla="*/ 1164136 w 6008823"/>
              <a:gd name="connsiteY2867" fmla="*/ 2977203 h 4938447"/>
              <a:gd name="connsiteX2868" fmla="*/ 1128859 w 6008823"/>
              <a:gd name="connsiteY2868" fmla="*/ 2994819 h 4938447"/>
              <a:gd name="connsiteX2869" fmla="*/ 1117100 w 6008823"/>
              <a:gd name="connsiteY2869" fmla="*/ 2971331 h 4938447"/>
              <a:gd name="connsiteX2870" fmla="*/ 1164136 w 6008823"/>
              <a:gd name="connsiteY2870" fmla="*/ 2924355 h 4938447"/>
              <a:gd name="connsiteX2871" fmla="*/ 2397448 w 6008823"/>
              <a:gd name="connsiteY2871" fmla="*/ 2920318 h 4938447"/>
              <a:gd name="connsiteX2872" fmla="*/ 2392947 w 6008823"/>
              <a:gd name="connsiteY2872" fmla="*/ 2924355 h 4938447"/>
              <a:gd name="connsiteX2873" fmla="*/ 2404705 w 6008823"/>
              <a:gd name="connsiteY2873" fmla="*/ 2947843 h 4938447"/>
              <a:gd name="connsiteX2874" fmla="*/ 2416464 w 6008823"/>
              <a:gd name="connsiteY2874" fmla="*/ 2930227 h 4938447"/>
              <a:gd name="connsiteX2875" fmla="*/ 2397448 w 6008823"/>
              <a:gd name="connsiteY2875" fmla="*/ 2920318 h 4938447"/>
              <a:gd name="connsiteX2876" fmla="*/ 2081334 w 6008823"/>
              <a:gd name="connsiteY2876" fmla="*/ 2918483 h 4938447"/>
              <a:gd name="connsiteX2877" fmla="*/ 2075455 w 6008823"/>
              <a:gd name="connsiteY2877" fmla="*/ 2924355 h 4938447"/>
              <a:gd name="connsiteX2878" fmla="*/ 2069575 w 6008823"/>
              <a:gd name="connsiteY2878" fmla="*/ 2941971 h 4938447"/>
              <a:gd name="connsiteX2879" fmla="*/ 2051937 w 6008823"/>
              <a:gd name="connsiteY2879" fmla="*/ 2941971 h 4938447"/>
              <a:gd name="connsiteX2880" fmla="*/ 2063696 w 6008823"/>
              <a:gd name="connsiteY2880" fmla="*/ 2953715 h 4938447"/>
              <a:gd name="connsiteX2881" fmla="*/ 2051937 w 6008823"/>
              <a:gd name="connsiteY2881" fmla="*/ 2959587 h 4938447"/>
              <a:gd name="connsiteX2882" fmla="*/ 2046057 w 6008823"/>
              <a:gd name="connsiteY2882" fmla="*/ 2936099 h 4938447"/>
              <a:gd name="connsiteX2883" fmla="*/ 2040178 w 6008823"/>
              <a:gd name="connsiteY2883" fmla="*/ 2947843 h 4938447"/>
              <a:gd name="connsiteX2884" fmla="*/ 2051937 w 6008823"/>
              <a:gd name="connsiteY2884" fmla="*/ 2971331 h 4938447"/>
              <a:gd name="connsiteX2885" fmla="*/ 2098973 w 6008823"/>
              <a:gd name="connsiteY2885" fmla="*/ 2959587 h 4938447"/>
              <a:gd name="connsiteX2886" fmla="*/ 2081334 w 6008823"/>
              <a:gd name="connsiteY2886" fmla="*/ 2918483 h 4938447"/>
              <a:gd name="connsiteX2887" fmla="*/ 1816758 w 6008823"/>
              <a:gd name="connsiteY2887" fmla="*/ 2918483 h 4938447"/>
              <a:gd name="connsiteX2888" fmla="*/ 1793240 w 6008823"/>
              <a:gd name="connsiteY2888" fmla="*/ 2965459 h 4938447"/>
              <a:gd name="connsiteX2889" fmla="*/ 1781481 w 6008823"/>
              <a:gd name="connsiteY2889" fmla="*/ 2936099 h 4938447"/>
              <a:gd name="connsiteX2890" fmla="*/ 1816758 w 6008823"/>
              <a:gd name="connsiteY2890" fmla="*/ 2918483 h 4938447"/>
              <a:gd name="connsiteX2891" fmla="*/ 1849003 w 6008823"/>
              <a:gd name="connsiteY2891" fmla="*/ 2917015 h 4938447"/>
              <a:gd name="connsiteX2892" fmla="*/ 1846155 w 6008823"/>
              <a:gd name="connsiteY2892" fmla="*/ 2924355 h 4938447"/>
              <a:gd name="connsiteX2893" fmla="*/ 1869673 w 6008823"/>
              <a:gd name="connsiteY2893" fmla="*/ 2930227 h 4938447"/>
              <a:gd name="connsiteX2894" fmla="*/ 1849003 w 6008823"/>
              <a:gd name="connsiteY2894" fmla="*/ 2917015 h 4938447"/>
              <a:gd name="connsiteX2895" fmla="*/ 2162177 w 6008823"/>
              <a:gd name="connsiteY2895" fmla="*/ 2908941 h 4938447"/>
              <a:gd name="connsiteX2896" fmla="*/ 2157767 w 6008823"/>
              <a:gd name="connsiteY2896" fmla="*/ 2912611 h 4938447"/>
              <a:gd name="connsiteX2897" fmla="*/ 2175406 w 6008823"/>
              <a:gd name="connsiteY2897" fmla="*/ 2918483 h 4938447"/>
              <a:gd name="connsiteX2898" fmla="*/ 2162177 w 6008823"/>
              <a:gd name="connsiteY2898" fmla="*/ 2908941 h 4938447"/>
              <a:gd name="connsiteX2899" fmla="*/ 1757963 w 6008823"/>
              <a:gd name="connsiteY2899" fmla="*/ 2906739 h 4938447"/>
              <a:gd name="connsiteX2900" fmla="*/ 1746204 w 6008823"/>
              <a:gd name="connsiteY2900" fmla="*/ 2912611 h 4938447"/>
              <a:gd name="connsiteX2901" fmla="*/ 1757963 w 6008823"/>
              <a:gd name="connsiteY2901" fmla="*/ 2906739 h 4938447"/>
              <a:gd name="connsiteX2902" fmla="*/ 1734445 w 6008823"/>
              <a:gd name="connsiteY2902" fmla="*/ 2906739 h 4938447"/>
              <a:gd name="connsiteX2903" fmla="*/ 1740325 w 6008823"/>
              <a:gd name="connsiteY2903" fmla="*/ 2924355 h 4938447"/>
              <a:gd name="connsiteX2904" fmla="*/ 1746204 w 6008823"/>
              <a:gd name="connsiteY2904" fmla="*/ 2930227 h 4938447"/>
              <a:gd name="connsiteX2905" fmla="*/ 1740325 w 6008823"/>
              <a:gd name="connsiteY2905" fmla="*/ 2930227 h 4938447"/>
              <a:gd name="connsiteX2906" fmla="*/ 1734445 w 6008823"/>
              <a:gd name="connsiteY2906" fmla="*/ 2924355 h 4938447"/>
              <a:gd name="connsiteX2907" fmla="*/ 1734445 w 6008823"/>
              <a:gd name="connsiteY2907" fmla="*/ 2925957 h 4938447"/>
              <a:gd name="connsiteX2908" fmla="*/ 1732240 w 6008823"/>
              <a:gd name="connsiteY2908" fmla="*/ 2924355 h 4938447"/>
              <a:gd name="connsiteX2909" fmla="*/ 1728566 w 6008823"/>
              <a:gd name="connsiteY2909" fmla="*/ 2918483 h 4938447"/>
              <a:gd name="connsiteX2910" fmla="*/ 1728566 w 6008823"/>
              <a:gd name="connsiteY2910" fmla="*/ 2912611 h 4938447"/>
              <a:gd name="connsiteX2911" fmla="*/ 1734445 w 6008823"/>
              <a:gd name="connsiteY2911" fmla="*/ 2906739 h 4938447"/>
              <a:gd name="connsiteX2912" fmla="*/ 2328272 w 6008823"/>
              <a:gd name="connsiteY2912" fmla="*/ 2900867 h 4938447"/>
              <a:gd name="connsiteX2913" fmla="*/ 2298875 w 6008823"/>
              <a:gd name="connsiteY2913" fmla="*/ 2912611 h 4938447"/>
              <a:gd name="connsiteX2914" fmla="*/ 2328272 w 6008823"/>
              <a:gd name="connsiteY2914" fmla="*/ 2924355 h 4938447"/>
              <a:gd name="connsiteX2915" fmla="*/ 2328272 w 6008823"/>
              <a:gd name="connsiteY2915" fmla="*/ 2900867 h 4938447"/>
              <a:gd name="connsiteX2916" fmla="*/ 1869673 w 6008823"/>
              <a:gd name="connsiteY2916" fmla="*/ 2900867 h 4938447"/>
              <a:gd name="connsiteX2917" fmla="*/ 1881432 w 6008823"/>
              <a:gd name="connsiteY2917" fmla="*/ 2924355 h 4938447"/>
              <a:gd name="connsiteX2918" fmla="*/ 1893191 w 6008823"/>
              <a:gd name="connsiteY2918" fmla="*/ 2912611 h 4938447"/>
              <a:gd name="connsiteX2919" fmla="*/ 1869673 w 6008823"/>
              <a:gd name="connsiteY2919" fmla="*/ 2900867 h 4938447"/>
              <a:gd name="connsiteX2920" fmla="*/ 1581579 w 6008823"/>
              <a:gd name="connsiteY2920" fmla="*/ 2900867 h 4938447"/>
              <a:gd name="connsiteX2921" fmla="*/ 1587458 w 6008823"/>
              <a:gd name="connsiteY2921" fmla="*/ 2906739 h 4938447"/>
              <a:gd name="connsiteX2922" fmla="*/ 1593338 w 6008823"/>
              <a:gd name="connsiteY2922" fmla="*/ 2912611 h 4938447"/>
              <a:gd name="connsiteX2923" fmla="*/ 1593338 w 6008823"/>
              <a:gd name="connsiteY2923" fmla="*/ 2924355 h 4938447"/>
              <a:gd name="connsiteX2924" fmla="*/ 1558061 w 6008823"/>
              <a:gd name="connsiteY2924" fmla="*/ 2918483 h 4938447"/>
              <a:gd name="connsiteX2925" fmla="*/ 1581579 w 6008823"/>
              <a:gd name="connsiteY2925" fmla="*/ 2900867 h 4938447"/>
              <a:gd name="connsiteX2926" fmla="*/ 1175895 w 6008823"/>
              <a:gd name="connsiteY2926" fmla="*/ 2900867 h 4938447"/>
              <a:gd name="connsiteX2927" fmla="*/ 1175895 w 6008823"/>
              <a:gd name="connsiteY2927" fmla="*/ 2936099 h 4938447"/>
              <a:gd name="connsiteX2928" fmla="*/ 1175895 w 6008823"/>
              <a:gd name="connsiteY2928" fmla="*/ 2900867 h 4938447"/>
              <a:gd name="connsiteX2929" fmla="*/ 5074354 w 6008823"/>
              <a:gd name="connsiteY2929" fmla="*/ 2898665 h 4938447"/>
              <a:gd name="connsiteX2930" fmla="*/ 5044589 w 6008823"/>
              <a:gd name="connsiteY2930" fmla="*/ 2918483 h 4938447"/>
              <a:gd name="connsiteX2931" fmla="*/ 5062228 w 6008823"/>
              <a:gd name="connsiteY2931" fmla="*/ 2941971 h 4938447"/>
              <a:gd name="connsiteX2932" fmla="*/ 5085746 w 6008823"/>
              <a:gd name="connsiteY2932" fmla="*/ 2936099 h 4938447"/>
              <a:gd name="connsiteX2933" fmla="*/ 5091625 w 6008823"/>
              <a:gd name="connsiteY2933" fmla="*/ 2912611 h 4938447"/>
              <a:gd name="connsiteX2934" fmla="*/ 5074354 w 6008823"/>
              <a:gd name="connsiteY2934" fmla="*/ 2898665 h 4938447"/>
              <a:gd name="connsiteX2935" fmla="*/ 2439982 w 6008823"/>
              <a:gd name="connsiteY2935" fmla="*/ 2894995 h 4938447"/>
              <a:gd name="connsiteX2936" fmla="*/ 2422344 w 6008823"/>
              <a:gd name="connsiteY2936" fmla="*/ 2918483 h 4938447"/>
              <a:gd name="connsiteX2937" fmla="*/ 2439982 w 6008823"/>
              <a:gd name="connsiteY2937" fmla="*/ 2894995 h 4938447"/>
              <a:gd name="connsiteX2938" fmla="*/ 1724156 w 6008823"/>
              <a:gd name="connsiteY2938" fmla="*/ 2891325 h 4938447"/>
              <a:gd name="connsiteX2939" fmla="*/ 1732975 w 6008823"/>
              <a:gd name="connsiteY2939" fmla="*/ 2904537 h 4938447"/>
              <a:gd name="connsiteX2940" fmla="*/ 1734445 w 6008823"/>
              <a:gd name="connsiteY2940" fmla="*/ 2906739 h 4938447"/>
              <a:gd name="connsiteX2941" fmla="*/ 1728566 w 6008823"/>
              <a:gd name="connsiteY2941" fmla="*/ 2906739 h 4938447"/>
              <a:gd name="connsiteX2942" fmla="*/ 1728566 w 6008823"/>
              <a:gd name="connsiteY2942" fmla="*/ 2900867 h 4938447"/>
              <a:gd name="connsiteX2943" fmla="*/ 1723862 w 6008823"/>
              <a:gd name="connsiteY2943" fmla="*/ 2891472 h 4938447"/>
              <a:gd name="connsiteX2944" fmla="*/ 1722686 w 6008823"/>
              <a:gd name="connsiteY2944" fmla="*/ 2889123 h 4938447"/>
              <a:gd name="connsiteX2945" fmla="*/ 1723421 w 6008823"/>
              <a:gd name="connsiteY2945" fmla="*/ 2890591 h 4938447"/>
              <a:gd name="connsiteX2946" fmla="*/ 1723862 w 6008823"/>
              <a:gd name="connsiteY2946" fmla="*/ 2891472 h 4938447"/>
              <a:gd name="connsiteX2947" fmla="*/ 1716807 w 6008823"/>
              <a:gd name="connsiteY2947" fmla="*/ 2894995 h 4938447"/>
              <a:gd name="connsiteX2948" fmla="*/ 1722686 w 6008823"/>
              <a:gd name="connsiteY2948" fmla="*/ 2889123 h 4938447"/>
              <a:gd name="connsiteX2949" fmla="*/ 1722686 w 6008823"/>
              <a:gd name="connsiteY2949" fmla="*/ 2889123 h 4938447"/>
              <a:gd name="connsiteX2950" fmla="*/ 1724156 w 6008823"/>
              <a:gd name="connsiteY2950" fmla="*/ 2890591 h 4938447"/>
              <a:gd name="connsiteX2951" fmla="*/ 1724646 w 6008823"/>
              <a:gd name="connsiteY2951" fmla="*/ 2891081 h 4938447"/>
              <a:gd name="connsiteX2952" fmla="*/ 1724156 w 6008823"/>
              <a:gd name="connsiteY2952" fmla="*/ 2891325 h 4938447"/>
              <a:gd name="connsiteX2953" fmla="*/ 1193534 w 6008823"/>
              <a:gd name="connsiteY2953" fmla="*/ 2889123 h 4938447"/>
              <a:gd name="connsiteX2954" fmla="*/ 1199413 w 6008823"/>
              <a:gd name="connsiteY2954" fmla="*/ 2889123 h 4938447"/>
              <a:gd name="connsiteX2955" fmla="*/ 1211172 w 6008823"/>
              <a:gd name="connsiteY2955" fmla="*/ 2900867 h 4938447"/>
              <a:gd name="connsiteX2956" fmla="*/ 1252328 w 6008823"/>
              <a:gd name="connsiteY2956" fmla="*/ 2912611 h 4938447"/>
              <a:gd name="connsiteX2957" fmla="*/ 1234690 w 6008823"/>
              <a:gd name="connsiteY2957" fmla="*/ 2918483 h 4938447"/>
              <a:gd name="connsiteX2958" fmla="*/ 1264087 w 6008823"/>
              <a:gd name="connsiteY2958" fmla="*/ 2924355 h 4938447"/>
              <a:gd name="connsiteX2959" fmla="*/ 1246449 w 6008823"/>
              <a:gd name="connsiteY2959" fmla="*/ 2947843 h 4938447"/>
              <a:gd name="connsiteX2960" fmla="*/ 1222931 w 6008823"/>
              <a:gd name="connsiteY2960" fmla="*/ 2918483 h 4938447"/>
              <a:gd name="connsiteX2961" fmla="*/ 1211172 w 6008823"/>
              <a:gd name="connsiteY2961" fmla="*/ 2930227 h 4938447"/>
              <a:gd name="connsiteX2962" fmla="*/ 1203088 w 6008823"/>
              <a:gd name="connsiteY2962" fmla="*/ 2928025 h 4938447"/>
              <a:gd name="connsiteX2963" fmla="*/ 1200877 w 6008823"/>
              <a:gd name="connsiteY2963" fmla="*/ 2926426 h 4938447"/>
              <a:gd name="connsiteX2964" fmla="*/ 1203088 w 6008823"/>
              <a:gd name="connsiteY2964" fmla="*/ 2920685 h 4938447"/>
              <a:gd name="connsiteX2965" fmla="*/ 1211172 w 6008823"/>
              <a:gd name="connsiteY2965" fmla="*/ 2906739 h 4938447"/>
              <a:gd name="connsiteX2966" fmla="*/ 1193534 w 6008823"/>
              <a:gd name="connsiteY2966" fmla="*/ 2894995 h 4938447"/>
              <a:gd name="connsiteX2967" fmla="*/ 1193534 w 6008823"/>
              <a:gd name="connsiteY2967" fmla="*/ 2889123 h 4938447"/>
              <a:gd name="connsiteX2968" fmla="*/ 1781481 w 6008823"/>
              <a:gd name="connsiteY2968" fmla="*/ 2883251 h 4938447"/>
              <a:gd name="connsiteX2969" fmla="*/ 1769722 w 6008823"/>
              <a:gd name="connsiteY2969" fmla="*/ 2900867 h 4938447"/>
              <a:gd name="connsiteX2970" fmla="*/ 1781481 w 6008823"/>
              <a:gd name="connsiteY2970" fmla="*/ 2883251 h 4938447"/>
              <a:gd name="connsiteX2971" fmla="*/ 1716807 w 6008823"/>
              <a:gd name="connsiteY2971" fmla="*/ 2883251 h 4938447"/>
              <a:gd name="connsiteX2972" fmla="*/ 1722686 w 6008823"/>
              <a:gd name="connsiteY2972" fmla="*/ 2883251 h 4938447"/>
              <a:gd name="connsiteX2973" fmla="*/ 1728566 w 6008823"/>
              <a:gd name="connsiteY2973" fmla="*/ 2889123 h 4938447"/>
              <a:gd name="connsiteX2974" fmla="*/ 1727096 w 6008823"/>
              <a:gd name="connsiteY2974" fmla="*/ 2889857 h 4938447"/>
              <a:gd name="connsiteX2975" fmla="*/ 1725626 w 6008823"/>
              <a:gd name="connsiteY2975" fmla="*/ 2890591 h 4938447"/>
              <a:gd name="connsiteX2976" fmla="*/ 1722686 w 6008823"/>
              <a:gd name="connsiteY2976" fmla="*/ 2889123 h 4938447"/>
              <a:gd name="connsiteX2977" fmla="*/ 1716807 w 6008823"/>
              <a:gd name="connsiteY2977" fmla="*/ 2883251 h 4938447"/>
              <a:gd name="connsiteX2978" fmla="*/ 1716807 w 6008823"/>
              <a:gd name="connsiteY2978" fmla="*/ 2877379 h 4938447"/>
              <a:gd name="connsiteX2979" fmla="*/ 1722686 w 6008823"/>
              <a:gd name="connsiteY2979" fmla="*/ 2877379 h 4938447"/>
              <a:gd name="connsiteX2980" fmla="*/ 1728566 w 6008823"/>
              <a:gd name="connsiteY2980" fmla="*/ 2883251 h 4938447"/>
              <a:gd name="connsiteX2981" fmla="*/ 1722686 w 6008823"/>
              <a:gd name="connsiteY2981" fmla="*/ 2883251 h 4938447"/>
              <a:gd name="connsiteX2982" fmla="*/ 1716807 w 6008823"/>
              <a:gd name="connsiteY2982" fmla="*/ 2877379 h 4938447"/>
              <a:gd name="connsiteX2983" fmla="*/ 1416954 w 6008823"/>
              <a:gd name="connsiteY2983" fmla="*/ 2877379 h 4938447"/>
              <a:gd name="connsiteX2984" fmla="*/ 1393436 w 6008823"/>
              <a:gd name="connsiteY2984" fmla="*/ 2918483 h 4938447"/>
              <a:gd name="connsiteX2985" fmla="*/ 1416954 w 6008823"/>
              <a:gd name="connsiteY2985" fmla="*/ 2900867 h 4938447"/>
              <a:gd name="connsiteX2986" fmla="*/ 1416954 w 6008823"/>
              <a:gd name="connsiteY2986" fmla="*/ 2877379 h 4938447"/>
              <a:gd name="connsiteX2987" fmla="*/ 1179937 w 6008823"/>
              <a:gd name="connsiteY2987" fmla="*/ 2876829 h 4938447"/>
              <a:gd name="connsiteX2988" fmla="*/ 1187654 w 6008823"/>
              <a:gd name="connsiteY2988" fmla="*/ 2877379 h 4938447"/>
              <a:gd name="connsiteX2989" fmla="*/ 1170016 w 6008823"/>
              <a:gd name="connsiteY2989" fmla="*/ 2894995 h 4938447"/>
              <a:gd name="connsiteX2990" fmla="*/ 1179937 w 6008823"/>
              <a:gd name="connsiteY2990" fmla="*/ 2876829 h 4938447"/>
              <a:gd name="connsiteX2991" fmla="*/ 1252328 w 6008823"/>
              <a:gd name="connsiteY2991" fmla="*/ 2865635 h 4938447"/>
              <a:gd name="connsiteX2992" fmla="*/ 1264087 w 6008823"/>
              <a:gd name="connsiteY2992" fmla="*/ 2889123 h 4938447"/>
              <a:gd name="connsiteX2993" fmla="*/ 1246449 w 6008823"/>
              <a:gd name="connsiteY2993" fmla="*/ 2894995 h 4938447"/>
              <a:gd name="connsiteX2994" fmla="*/ 1252328 w 6008823"/>
              <a:gd name="connsiteY2994" fmla="*/ 2865635 h 4938447"/>
              <a:gd name="connsiteX2995" fmla="*/ 1187654 w 6008823"/>
              <a:gd name="connsiteY2995" fmla="*/ 2865635 h 4938447"/>
              <a:gd name="connsiteX2996" fmla="*/ 1211172 w 6008823"/>
              <a:gd name="connsiteY2996" fmla="*/ 2877379 h 4938447"/>
              <a:gd name="connsiteX2997" fmla="*/ 1187654 w 6008823"/>
              <a:gd name="connsiteY2997" fmla="*/ 2865635 h 4938447"/>
              <a:gd name="connsiteX2998" fmla="*/ 5044589 w 6008823"/>
              <a:gd name="connsiteY2998" fmla="*/ 2859763 h 4938447"/>
              <a:gd name="connsiteX2999" fmla="*/ 5032830 w 6008823"/>
              <a:gd name="connsiteY2999" fmla="*/ 2877379 h 4938447"/>
              <a:gd name="connsiteX3000" fmla="*/ 5044589 w 6008823"/>
              <a:gd name="connsiteY3000" fmla="*/ 2859763 h 4938447"/>
              <a:gd name="connsiteX3001" fmla="*/ 1393436 w 6008823"/>
              <a:gd name="connsiteY3001" fmla="*/ 2859763 h 4938447"/>
              <a:gd name="connsiteX3002" fmla="*/ 1387556 w 6008823"/>
              <a:gd name="connsiteY3002" fmla="*/ 2877379 h 4938447"/>
              <a:gd name="connsiteX3003" fmla="*/ 1369918 w 6008823"/>
              <a:gd name="connsiteY3003" fmla="*/ 2889123 h 4938447"/>
              <a:gd name="connsiteX3004" fmla="*/ 1393436 w 6008823"/>
              <a:gd name="connsiteY3004" fmla="*/ 2883251 h 4938447"/>
              <a:gd name="connsiteX3005" fmla="*/ 1393436 w 6008823"/>
              <a:gd name="connsiteY3005" fmla="*/ 2859763 h 4938447"/>
              <a:gd name="connsiteX3006" fmla="*/ 1328761 w 6008823"/>
              <a:gd name="connsiteY3006" fmla="*/ 2853891 h 4938447"/>
              <a:gd name="connsiteX3007" fmla="*/ 1299364 w 6008823"/>
              <a:gd name="connsiteY3007" fmla="*/ 2877379 h 4938447"/>
              <a:gd name="connsiteX3008" fmla="*/ 1334641 w 6008823"/>
              <a:gd name="connsiteY3008" fmla="*/ 2877379 h 4938447"/>
              <a:gd name="connsiteX3009" fmla="*/ 1328761 w 6008823"/>
              <a:gd name="connsiteY3009" fmla="*/ 2853891 h 4938447"/>
              <a:gd name="connsiteX3010" fmla="*/ 1922588 w 6008823"/>
              <a:gd name="connsiteY3010" fmla="*/ 2848019 h 4938447"/>
              <a:gd name="connsiteX3011" fmla="*/ 1899071 w 6008823"/>
              <a:gd name="connsiteY3011" fmla="*/ 2859763 h 4938447"/>
              <a:gd name="connsiteX3012" fmla="*/ 1916709 w 6008823"/>
              <a:gd name="connsiteY3012" fmla="*/ 2889123 h 4938447"/>
              <a:gd name="connsiteX3013" fmla="*/ 1934347 w 6008823"/>
              <a:gd name="connsiteY3013" fmla="*/ 2883251 h 4938447"/>
              <a:gd name="connsiteX3014" fmla="*/ 1922588 w 6008823"/>
              <a:gd name="connsiteY3014" fmla="*/ 2848019 h 4938447"/>
              <a:gd name="connsiteX3015" fmla="*/ 1475748 w 6008823"/>
              <a:gd name="connsiteY3015" fmla="*/ 2842147 h 4938447"/>
              <a:gd name="connsiteX3016" fmla="*/ 1475748 w 6008823"/>
              <a:gd name="connsiteY3016" fmla="*/ 2865635 h 4938447"/>
              <a:gd name="connsiteX3017" fmla="*/ 1481628 w 6008823"/>
              <a:gd name="connsiteY3017" fmla="*/ 2859763 h 4938447"/>
              <a:gd name="connsiteX3018" fmla="*/ 1475748 w 6008823"/>
              <a:gd name="connsiteY3018" fmla="*/ 2842147 h 4938447"/>
              <a:gd name="connsiteX3019" fmla="*/ 1410890 w 6008823"/>
              <a:gd name="connsiteY3019" fmla="*/ 2841505 h 4938447"/>
              <a:gd name="connsiteX3020" fmla="*/ 1411507 w 6008823"/>
              <a:gd name="connsiteY3020" fmla="*/ 2841570 h 4938447"/>
              <a:gd name="connsiteX3021" fmla="*/ 1411074 w 6008823"/>
              <a:gd name="connsiteY3021" fmla="*/ 2842147 h 4938447"/>
              <a:gd name="connsiteX3022" fmla="*/ 1410820 w 6008823"/>
              <a:gd name="connsiteY3022" fmla="*/ 2841615 h 4938447"/>
              <a:gd name="connsiteX3023" fmla="*/ 2249726 w 6008823"/>
              <a:gd name="connsiteY3023" fmla="*/ 2831688 h 4938447"/>
              <a:gd name="connsiteX3024" fmla="*/ 2251839 w 6008823"/>
              <a:gd name="connsiteY3024" fmla="*/ 2842147 h 4938447"/>
              <a:gd name="connsiteX3025" fmla="*/ 2275357 w 6008823"/>
              <a:gd name="connsiteY3025" fmla="*/ 2859763 h 4938447"/>
              <a:gd name="connsiteX3026" fmla="*/ 2249726 w 6008823"/>
              <a:gd name="connsiteY3026" fmla="*/ 2831688 h 4938447"/>
              <a:gd name="connsiteX3027" fmla="*/ 1946106 w 6008823"/>
              <a:gd name="connsiteY3027" fmla="*/ 2830403 h 4938447"/>
              <a:gd name="connsiteX3028" fmla="*/ 1928468 w 6008823"/>
              <a:gd name="connsiteY3028" fmla="*/ 2836275 h 4938447"/>
              <a:gd name="connsiteX3029" fmla="*/ 1940227 w 6008823"/>
              <a:gd name="connsiteY3029" fmla="*/ 2848019 h 4938447"/>
              <a:gd name="connsiteX3030" fmla="*/ 1946106 w 6008823"/>
              <a:gd name="connsiteY3030" fmla="*/ 2830403 h 4938447"/>
              <a:gd name="connsiteX3031" fmla="*/ 884126 w 6008823"/>
              <a:gd name="connsiteY3031" fmla="*/ 2828201 h 4938447"/>
              <a:gd name="connsiteX3032" fmla="*/ 893680 w 6008823"/>
              <a:gd name="connsiteY3032" fmla="*/ 2830403 h 4938447"/>
              <a:gd name="connsiteX3033" fmla="*/ 870162 w 6008823"/>
              <a:gd name="connsiteY3033" fmla="*/ 2830403 h 4938447"/>
              <a:gd name="connsiteX3034" fmla="*/ 884126 w 6008823"/>
              <a:gd name="connsiteY3034" fmla="*/ 2828201 h 4938447"/>
              <a:gd name="connsiteX3035" fmla="*/ 1757963 w 6008823"/>
              <a:gd name="connsiteY3035" fmla="*/ 2824531 h 4938447"/>
              <a:gd name="connsiteX3036" fmla="*/ 1734445 w 6008823"/>
              <a:gd name="connsiteY3036" fmla="*/ 2853891 h 4938447"/>
              <a:gd name="connsiteX3037" fmla="*/ 1757963 w 6008823"/>
              <a:gd name="connsiteY3037" fmla="*/ 2824531 h 4938447"/>
              <a:gd name="connsiteX3038" fmla="*/ 1134739 w 6008823"/>
              <a:gd name="connsiteY3038" fmla="*/ 2818659 h 4938447"/>
              <a:gd name="connsiteX3039" fmla="*/ 1134739 w 6008823"/>
              <a:gd name="connsiteY3039" fmla="*/ 2853891 h 4938447"/>
              <a:gd name="connsiteX3040" fmla="*/ 1134739 w 6008823"/>
              <a:gd name="connsiteY3040" fmla="*/ 2818659 h 4938447"/>
              <a:gd name="connsiteX3041" fmla="*/ 1369918 w 6008823"/>
              <a:gd name="connsiteY3041" fmla="*/ 2812787 h 4938447"/>
              <a:gd name="connsiteX3042" fmla="*/ 1369918 w 6008823"/>
              <a:gd name="connsiteY3042" fmla="*/ 2830403 h 4938447"/>
              <a:gd name="connsiteX3043" fmla="*/ 1387556 w 6008823"/>
              <a:gd name="connsiteY3043" fmla="*/ 2830403 h 4938447"/>
              <a:gd name="connsiteX3044" fmla="*/ 1387556 w 6008823"/>
              <a:gd name="connsiteY3044" fmla="*/ 2821595 h 4938447"/>
              <a:gd name="connsiteX3045" fmla="*/ 1387556 w 6008823"/>
              <a:gd name="connsiteY3045" fmla="*/ 2818659 h 4938447"/>
              <a:gd name="connsiteX3046" fmla="*/ 1406573 w 6008823"/>
              <a:gd name="connsiteY3046" fmla="*/ 2832697 h 4938447"/>
              <a:gd name="connsiteX3047" fmla="*/ 1410820 w 6008823"/>
              <a:gd name="connsiteY3047" fmla="*/ 2841615 h 4938447"/>
              <a:gd name="connsiteX3048" fmla="*/ 1408134 w 6008823"/>
              <a:gd name="connsiteY3048" fmla="*/ 2845817 h 4938447"/>
              <a:gd name="connsiteX3049" fmla="*/ 1399315 w 6008823"/>
              <a:gd name="connsiteY3049" fmla="*/ 2853891 h 4938447"/>
              <a:gd name="connsiteX3050" fmla="*/ 1405195 w 6008823"/>
              <a:gd name="connsiteY3050" fmla="*/ 2871507 h 4938447"/>
              <a:gd name="connsiteX3051" fmla="*/ 1428713 w 6008823"/>
              <a:gd name="connsiteY3051" fmla="*/ 2871507 h 4938447"/>
              <a:gd name="connsiteX3052" fmla="*/ 1446351 w 6008823"/>
              <a:gd name="connsiteY3052" fmla="*/ 2900867 h 4938447"/>
              <a:gd name="connsiteX3053" fmla="*/ 1463989 w 6008823"/>
              <a:gd name="connsiteY3053" fmla="*/ 2900867 h 4938447"/>
              <a:gd name="connsiteX3054" fmla="*/ 1475748 w 6008823"/>
              <a:gd name="connsiteY3054" fmla="*/ 2877379 h 4938447"/>
              <a:gd name="connsiteX3055" fmla="*/ 1505146 w 6008823"/>
              <a:gd name="connsiteY3055" fmla="*/ 2877379 h 4938447"/>
              <a:gd name="connsiteX3056" fmla="*/ 1487507 w 6008823"/>
              <a:gd name="connsiteY3056" fmla="*/ 2859763 h 4938447"/>
              <a:gd name="connsiteX3057" fmla="*/ 1516905 w 6008823"/>
              <a:gd name="connsiteY3057" fmla="*/ 2883251 h 4938447"/>
              <a:gd name="connsiteX3058" fmla="*/ 1493387 w 6008823"/>
              <a:gd name="connsiteY3058" fmla="*/ 2894995 h 4938447"/>
              <a:gd name="connsiteX3059" fmla="*/ 1511025 w 6008823"/>
              <a:gd name="connsiteY3059" fmla="*/ 2912611 h 4938447"/>
              <a:gd name="connsiteX3060" fmla="*/ 1511025 w 6008823"/>
              <a:gd name="connsiteY3060" fmla="*/ 2930227 h 4938447"/>
              <a:gd name="connsiteX3061" fmla="*/ 1505146 w 6008823"/>
              <a:gd name="connsiteY3061" fmla="*/ 2922887 h 4938447"/>
              <a:gd name="connsiteX3062" fmla="*/ 1503308 w 6008823"/>
              <a:gd name="connsiteY3062" fmla="*/ 2917841 h 4938447"/>
              <a:gd name="connsiteX3063" fmla="*/ 1505146 w 6008823"/>
              <a:gd name="connsiteY3063" fmla="*/ 2918483 h 4938447"/>
              <a:gd name="connsiteX3064" fmla="*/ 1499266 w 6008823"/>
              <a:gd name="connsiteY3064" fmla="*/ 2906739 h 4938447"/>
              <a:gd name="connsiteX3065" fmla="*/ 1503308 w 6008823"/>
              <a:gd name="connsiteY3065" fmla="*/ 2917841 h 4938447"/>
              <a:gd name="connsiteX3066" fmla="*/ 1490447 w 6008823"/>
              <a:gd name="connsiteY3066" fmla="*/ 2913345 h 4938447"/>
              <a:gd name="connsiteX3067" fmla="*/ 1493387 w 6008823"/>
              <a:gd name="connsiteY3067" fmla="*/ 2930227 h 4938447"/>
              <a:gd name="connsiteX3068" fmla="*/ 1475748 w 6008823"/>
              <a:gd name="connsiteY3068" fmla="*/ 2918483 h 4938447"/>
              <a:gd name="connsiteX3069" fmla="*/ 1446351 w 6008823"/>
              <a:gd name="connsiteY3069" fmla="*/ 2936099 h 4938447"/>
              <a:gd name="connsiteX3070" fmla="*/ 1452230 w 6008823"/>
              <a:gd name="connsiteY3070" fmla="*/ 2947843 h 4938447"/>
              <a:gd name="connsiteX3071" fmla="*/ 1399315 w 6008823"/>
              <a:gd name="connsiteY3071" fmla="*/ 2988947 h 4938447"/>
              <a:gd name="connsiteX3072" fmla="*/ 1334641 w 6008823"/>
              <a:gd name="connsiteY3072" fmla="*/ 3012435 h 4938447"/>
              <a:gd name="connsiteX3073" fmla="*/ 1346400 w 6008823"/>
              <a:gd name="connsiteY3073" fmla="*/ 3030051 h 4938447"/>
              <a:gd name="connsiteX3074" fmla="*/ 1311123 w 6008823"/>
              <a:gd name="connsiteY3074" fmla="*/ 3024179 h 4938447"/>
              <a:gd name="connsiteX3075" fmla="*/ 1305244 w 6008823"/>
              <a:gd name="connsiteY3075" fmla="*/ 3035923 h 4938447"/>
              <a:gd name="connsiteX3076" fmla="*/ 1311123 w 6008823"/>
              <a:gd name="connsiteY3076" fmla="*/ 3047667 h 4938447"/>
              <a:gd name="connsiteX3077" fmla="*/ 1293485 w 6008823"/>
              <a:gd name="connsiteY3077" fmla="*/ 3030051 h 4938447"/>
              <a:gd name="connsiteX3078" fmla="*/ 1317003 w 6008823"/>
              <a:gd name="connsiteY3078" fmla="*/ 3024179 h 4938447"/>
              <a:gd name="connsiteX3079" fmla="*/ 1334641 w 6008823"/>
              <a:gd name="connsiteY3079" fmla="*/ 2988947 h 4938447"/>
              <a:gd name="connsiteX3080" fmla="*/ 1352279 w 6008823"/>
              <a:gd name="connsiteY3080" fmla="*/ 3006563 h 4938447"/>
              <a:gd name="connsiteX3081" fmla="*/ 1393436 w 6008823"/>
              <a:gd name="connsiteY3081" fmla="*/ 2941971 h 4938447"/>
              <a:gd name="connsiteX3082" fmla="*/ 1346400 w 6008823"/>
              <a:gd name="connsiteY3082" fmla="*/ 2971331 h 4938447"/>
              <a:gd name="connsiteX3083" fmla="*/ 1369918 w 6008823"/>
              <a:gd name="connsiteY3083" fmla="*/ 2936099 h 4938447"/>
              <a:gd name="connsiteX3084" fmla="*/ 1352279 w 6008823"/>
              <a:gd name="connsiteY3084" fmla="*/ 2924355 h 4938447"/>
              <a:gd name="connsiteX3085" fmla="*/ 1328761 w 6008823"/>
              <a:gd name="connsiteY3085" fmla="*/ 2930227 h 4938447"/>
              <a:gd name="connsiteX3086" fmla="*/ 1317003 w 6008823"/>
              <a:gd name="connsiteY3086" fmla="*/ 2889123 h 4938447"/>
              <a:gd name="connsiteX3087" fmla="*/ 1322882 w 6008823"/>
              <a:gd name="connsiteY3087" fmla="*/ 2912611 h 4938447"/>
              <a:gd name="connsiteX3088" fmla="*/ 1311123 w 6008823"/>
              <a:gd name="connsiteY3088" fmla="*/ 2900867 h 4938447"/>
              <a:gd name="connsiteX3089" fmla="*/ 1293485 w 6008823"/>
              <a:gd name="connsiteY3089" fmla="*/ 2924355 h 4938447"/>
              <a:gd name="connsiteX3090" fmla="*/ 1269967 w 6008823"/>
              <a:gd name="connsiteY3090" fmla="*/ 2889123 h 4938447"/>
              <a:gd name="connsiteX3091" fmla="*/ 1299364 w 6008823"/>
              <a:gd name="connsiteY3091" fmla="*/ 2894995 h 4938447"/>
              <a:gd name="connsiteX3092" fmla="*/ 1293485 w 6008823"/>
              <a:gd name="connsiteY3092" fmla="*/ 2877379 h 4938447"/>
              <a:gd name="connsiteX3093" fmla="*/ 1269967 w 6008823"/>
              <a:gd name="connsiteY3093" fmla="*/ 2871507 h 4938447"/>
              <a:gd name="connsiteX3094" fmla="*/ 1281726 w 6008823"/>
              <a:gd name="connsiteY3094" fmla="*/ 2859763 h 4938447"/>
              <a:gd name="connsiteX3095" fmla="*/ 1269967 w 6008823"/>
              <a:gd name="connsiteY3095" fmla="*/ 2853891 h 4938447"/>
              <a:gd name="connsiteX3096" fmla="*/ 1281726 w 6008823"/>
              <a:gd name="connsiteY3096" fmla="*/ 2830403 h 4938447"/>
              <a:gd name="connsiteX3097" fmla="*/ 1299364 w 6008823"/>
              <a:gd name="connsiteY3097" fmla="*/ 2848019 h 4938447"/>
              <a:gd name="connsiteX3098" fmla="*/ 1317003 w 6008823"/>
              <a:gd name="connsiteY3098" fmla="*/ 2848019 h 4938447"/>
              <a:gd name="connsiteX3099" fmla="*/ 1311123 w 6008823"/>
              <a:gd name="connsiteY3099" fmla="*/ 2824531 h 4938447"/>
              <a:gd name="connsiteX3100" fmla="*/ 1352279 w 6008823"/>
              <a:gd name="connsiteY3100" fmla="*/ 2818659 h 4938447"/>
              <a:gd name="connsiteX3101" fmla="*/ 1340520 w 6008823"/>
              <a:gd name="connsiteY3101" fmla="*/ 2830403 h 4938447"/>
              <a:gd name="connsiteX3102" fmla="*/ 1369918 w 6008823"/>
              <a:gd name="connsiteY3102" fmla="*/ 2812787 h 4938447"/>
              <a:gd name="connsiteX3103" fmla="*/ 5426755 w 6008823"/>
              <a:gd name="connsiteY3103" fmla="*/ 2806915 h 4938447"/>
              <a:gd name="connsiteX3104" fmla="*/ 5409117 w 6008823"/>
              <a:gd name="connsiteY3104" fmla="*/ 2836275 h 4938447"/>
              <a:gd name="connsiteX3105" fmla="*/ 5438514 w 6008823"/>
              <a:gd name="connsiteY3105" fmla="*/ 2865635 h 4938447"/>
              <a:gd name="connsiteX3106" fmla="*/ 5391478 w 6008823"/>
              <a:gd name="connsiteY3106" fmla="*/ 2842147 h 4938447"/>
              <a:gd name="connsiteX3107" fmla="*/ 5391478 w 6008823"/>
              <a:gd name="connsiteY3107" fmla="*/ 2871507 h 4938447"/>
              <a:gd name="connsiteX3108" fmla="*/ 5356202 w 6008823"/>
              <a:gd name="connsiteY3108" fmla="*/ 2871507 h 4938447"/>
              <a:gd name="connsiteX3109" fmla="*/ 5350322 w 6008823"/>
              <a:gd name="connsiteY3109" fmla="*/ 2848019 h 4938447"/>
              <a:gd name="connsiteX3110" fmla="*/ 5326804 w 6008823"/>
              <a:gd name="connsiteY3110" fmla="*/ 2865635 h 4938447"/>
              <a:gd name="connsiteX3111" fmla="*/ 5326804 w 6008823"/>
              <a:gd name="connsiteY3111" fmla="*/ 2818659 h 4938447"/>
              <a:gd name="connsiteX3112" fmla="*/ 5379719 w 6008823"/>
              <a:gd name="connsiteY3112" fmla="*/ 2836275 h 4938447"/>
              <a:gd name="connsiteX3113" fmla="*/ 5350322 w 6008823"/>
              <a:gd name="connsiteY3113" fmla="*/ 2818659 h 4938447"/>
              <a:gd name="connsiteX3114" fmla="*/ 5379719 w 6008823"/>
              <a:gd name="connsiteY3114" fmla="*/ 2830403 h 4938447"/>
              <a:gd name="connsiteX3115" fmla="*/ 5426755 w 6008823"/>
              <a:gd name="connsiteY3115" fmla="*/ 2806915 h 4938447"/>
              <a:gd name="connsiteX3116" fmla="*/ 1058306 w 6008823"/>
              <a:gd name="connsiteY3116" fmla="*/ 2806915 h 4938447"/>
              <a:gd name="connsiteX3117" fmla="*/ 1040667 w 6008823"/>
              <a:gd name="connsiteY3117" fmla="*/ 2836275 h 4938447"/>
              <a:gd name="connsiteX3118" fmla="*/ 1058306 w 6008823"/>
              <a:gd name="connsiteY3118" fmla="*/ 2806915 h 4938447"/>
              <a:gd name="connsiteX3119" fmla="*/ 1381677 w 6008823"/>
              <a:gd name="connsiteY3119" fmla="*/ 2801043 h 4938447"/>
              <a:gd name="connsiteX3120" fmla="*/ 1387556 w 6008823"/>
              <a:gd name="connsiteY3120" fmla="*/ 2818659 h 4938447"/>
              <a:gd name="connsiteX3121" fmla="*/ 1387556 w 6008823"/>
              <a:gd name="connsiteY3121" fmla="*/ 2812787 h 4938447"/>
              <a:gd name="connsiteX3122" fmla="*/ 1381677 w 6008823"/>
              <a:gd name="connsiteY3122" fmla="*/ 2818659 h 4938447"/>
              <a:gd name="connsiteX3123" fmla="*/ 1381677 w 6008823"/>
              <a:gd name="connsiteY3123" fmla="*/ 2801043 h 4938447"/>
              <a:gd name="connsiteX3124" fmla="*/ 923078 w 6008823"/>
              <a:gd name="connsiteY3124" fmla="*/ 2801043 h 4938447"/>
              <a:gd name="connsiteX3125" fmla="*/ 911319 w 6008823"/>
              <a:gd name="connsiteY3125" fmla="*/ 2824531 h 4938447"/>
              <a:gd name="connsiteX3126" fmla="*/ 905439 w 6008823"/>
              <a:gd name="connsiteY3126" fmla="*/ 2818659 h 4938447"/>
              <a:gd name="connsiteX3127" fmla="*/ 905439 w 6008823"/>
              <a:gd name="connsiteY3127" fmla="*/ 2806915 h 4938447"/>
              <a:gd name="connsiteX3128" fmla="*/ 923078 w 6008823"/>
              <a:gd name="connsiteY3128" fmla="*/ 2801043 h 4938447"/>
              <a:gd name="connsiteX3129" fmla="*/ 58795 w 6008823"/>
              <a:gd name="connsiteY3129" fmla="*/ 2801043 h 4938447"/>
              <a:gd name="connsiteX3130" fmla="*/ 0 w 6008823"/>
              <a:gd name="connsiteY3130" fmla="*/ 2824531 h 4938447"/>
              <a:gd name="connsiteX3131" fmla="*/ 58795 w 6008823"/>
              <a:gd name="connsiteY3131" fmla="*/ 2801043 h 4938447"/>
              <a:gd name="connsiteX3132" fmla="*/ 1622735 w 6008823"/>
              <a:gd name="connsiteY3132" fmla="*/ 2789299 h 4938447"/>
              <a:gd name="connsiteX3133" fmla="*/ 1663891 w 6008823"/>
              <a:gd name="connsiteY3133" fmla="*/ 2801043 h 4938447"/>
              <a:gd name="connsiteX3134" fmla="*/ 1622735 w 6008823"/>
              <a:gd name="connsiteY3134" fmla="*/ 2789299 h 4938447"/>
              <a:gd name="connsiteX3135" fmla="*/ 1028908 w 6008823"/>
              <a:gd name="connsiteY3135" fmla="*/ 2789299 h 4938447"/>
              <a:gd name="connsiteX3136" fmla="*/ 1028908 w 6008823"/>
              <a:gd name="connsiteY3136" fmla="*/ 2818659 h 4938447"/>
              <a:gd name="connsiteX3137" fmla="*/ 1028908 w 6008823"/>
              <a:gd name="connsiteY3137" fmla="*/ 2789299 h 4938447"/>
              <a:gd name="connsiteX3138" fmla="*/ 959733 w 6008823"/>
              <a:gd name="connsiteY3138" fmla="*/ 2788474 h 4938447"/>
              <a:gd name="connsiteX3139" fmla="*/ 964234 w 6008823"/>
              <a:gd name="connsiteY3139" fmla="*/ 2795171 h 4938447"/>
              <a:gd name="connsiteX3140" fmla="*/ 952475 w 6008823"/>
              <a:gd name="connsiteY3140" fmla="*/ 2824531 h 4938447"/>
              <a:gd name="connsiteX3141" fmla="*/ 934837 w 6008823"/>
              <a:gd name="connsiteY3141" fmla="*/ 2789299 h 4938447"/>
              <a:gd name="connsiteX3142" fmla="*/ 940716 w 6008823"/>
              <a:gd name="connsiteY3142" fmla="*/ 2812787 h 4938447"/>
              <a:gd name="connsiteX3143" fmla="*/ 940716 w 6008823"/>
              <a:gd name="connsiteY3143" fmla="*/ 2789299 h 4938447"/>
              <a:gd name="connsiteX3144" fmla="*/ 959733 w 6008823"/>
              <a:gd name="connsiteY3144" fmla="*/ 2788474 h 4938447"/>
              <a:gd name="connsiteX3145" fmla="*/ 1428713 w 6008823"/>
              <a:gd name="connsiteY3145" fmla="*/ 2783427 h 4938447"/>
              <a:gd name="connsiteX3146" fmla="*/ 1428713 w 6008823"/>
              <a:gd name="connsiteY3146" fmla="*/ 2806915 h 4938447"/>
              <a:gd name="connsiteX3147" fmla="*/ 1428713 w 6008823"/>
              <a:gd name="connsiteY3147" fmla="*/ 2783427 h 4938447"/>
              <a:gd name="connsiteX3148" fmla="*/ 1258208 w 6008823"/>
              <a:gd name="connsiteY3148" fmla="*/ 2783427 h 4938447"/>
              <a:gd name="connsiteX3149" fmla="*/ 1228810 w 6008823"/>
              <a:gd name="connsiteY3149" fmla="*/ 2812787 h 4938447"/>
              <a:gd name="connsiteX3150" fmla="*/ 1258208 w 6008823"/>
              <a:gd name="connsiteY3150" fmla="*/ 2783427 h 4938447"/>
              <a:gd name="connsiteX3151" fmla="*/ 1293485 w 6008823"/>
              <a:gd name="connsiteY3151" fmla="*/ 2777556 h 4938447"/>
              <a:gd name="connsiteX3152" fmla="*/ 1281726 w 6008823"/>
              <a:gd name="connsiteY3152" fmla="*/ 2801043 h 4938447"/>
              <a:gd name="connsiteX3153" fmla="*/ 1293485 w 6008823"/>
              <a:gd name="connsiteY3153" fmla="*/ 2777556 h 4938447"/>
              <a:gd name="connsiteX3154" fmla="*/ 1064185 w 6008823"/>
              <a:gd name="connsiteY3154" fmla="*/ 2771684 h 4938447"/>
              <a:gd name="connsiteX3155" fmla="*/ 1040667 w 6008823"/>
              <a:gd name="connsiteY3155" fmla="*/ 2795171 h 4938447"/>
              <a:gd name="connsiteX3156" fmla="*/ 1064185 w 6008823"/>
              <a:gd name="connsiteY3156" fmla="*/ 2771684 h 4938447"/>
              <a:gd name="connsiteX3157" fmla="*/ 1399315 w 6008823"/>
              <a:gd name="connsiteY3157" fmla="*/ 2765812 h 4938447"/>
              <a:gd name="connsiteX3158" fmla="*/ 1411074 w 6008823"/>
              <a:gd name="connsiteY3158" fmla="*/ 2783427 h 4938447"/>
              <a:gd name="connsiteX3159" fmla="*/ 1387556 w 6008823"/>
              <a:gd name="connsiteY3159" fmla="*/ 2789299 h 4938447"/>
              <a:gd name="connsiteX3160" fmla="*/ 1399315 w 6008823"/>
              <a:gd name="connsiteY3160" fmla="*/ 2765812 h 4938447"/>
              <a:gd name="connsiteX3161" fmla="*/ 1369918 w 6008823"/>
              <a:gd name="connsiteY3161" fmla="*/ 2759940 h 4938447"/>
              <a:gd name="connsiteX3162" fmla="*/ 1381677 w 6008823"/>
              <a:gd name="connsiteY3162" fmla="*/ 2795171 h 4938447"/>
              <a:gd name="connsiteX3163" fmla="*/ 1340520 w 6008823"/>
              <a:gd name="connsiteY3163" fmla="*/ 2783427 h 4938447"/>
              <a:gd name="connsiteX3164" fmla="*/ 1375797 w 6008823"/>
              <a:gd name="connsiteY3164" fmla="*/ 2789299 h 4938447"/>
              <a:gd name="connsiteX3165" fmla="*/ 1369918 w 6008823"/>
              <a:gd name="connsiteY3165" fmla="*/ 2759940 h 4938447"/>
              <a:gd name="connsiteX3166" fmla="*/ 5501167 w 6008823"/>
              <a:gd name="connsiteY3166" fmla="*/ 2755811 h 4938447"/>
              <a:gd name="connsiteX3167" fmla="*/ 5509068 w 6008823"/>
              <a:gd name="connsiteY3167" fmla="*/ 2765812 h 4938447"/>
              <a:gd name="connsiteX3168" fmla="*/ 5479671 w 6008823"/>
              <a:gd name="connsiteY3168" fmla="*/ 2759940 h 4938447"/>
              <a:gd name="connsiteX3169" fmla="*/ 5501167 w 6008823"/>
              <a:gd name="connsiteY3169" fmla="*/ 2755811 h 4938447"/>
              <a:gd name="connsiteX3170" fmla="*/ 1175895 w 6008823"/>
              <a:gd name="connsiteY3170" fmla="*/ 2748196 h 4938447"/>
              <a:gd name="connsiteX3171" fmla="*/ 1175895 w 6008823"/>
              <a:gd name="connsiteY3171" fmla="*/ 2759940 h 4938447"/>
              <a:gd name="connsiteX3172" fmla="*/ 1093582 w 6008823"/>
              <a:gd name="connsiteY3172" fmla="*/ 2801043 h 4938447"/>
              <a:gd name="connsiteX3173" fmla="*/ 1105341 w 6008823"/>
              <a:gd name="connsiteY3173" fmla="*/ 2771684 h 4938447"/>
              <a:gd name="connsiteX3174" fmla="*/ 1140618 w 6008823"/>
              <a:gd name="connsiteY3174" fmla="*/ 2771684 h 4938447"/>
              <a:gd name="connsiteX3175" fmla="*/ 1134739 w 6008823"/>
              <a:gd name="connsiteY3175" fmla="*/ 2765812 h 4938447"/>
              <a:gd name="connsiteX3176" fmla="*/ 1175895 w 6008823"/>
              <a:gd name="connsiteY3176" fmla="*/ 2748196 h 4938447"/>
              <a:gd name="connsiteX3177" fmla="*/ 1017149 w 6008823"/>
              <a:gd name="connsiteY3177" fmla="*/ 2748196 h 4938447"/>
              <a:gd name="connsiteX3178" fmla="*/ 981872 w 6008823"/>
              <a:gd name="connsiteY3178" fmla="*/ 2789299 h 4938447"/>
              <a:gd name="connsiteX3179" fmla="*/ 981872 w 6008823"/>
              <a:gd name="connsiteY3179" fmla="*/ 2771684 h 4938447"/>
              <a:gd name="connsiteX3180" fmla="*/ 1017149 w 6008823"/>
              <a:gd name="connsiteY3180" fmla="*/ 2748196 h 4938447"/>
              <a:gd name="connsiteX3181" fmla="*/ 1087703 w 6008823"/>
              <a:gd name="connsiteY3181" fmla="*/ 2742324 h 4938447"/>
              <a:gd name="connsiteX3182" fmla="*/ 1099462 w 6008823"/>
              <a:gd name="connsiteY3182" fmla="*/ 2754068 h 4938447"/>
              <a:gd name="connsiteX3183" fmla="*/ 1087703 w 6008823"/>
              <a:gd name="connsiteY3183" fmla="*/ 2795171 h 4938447"/>
              <a:gd name="connsiteX3184" fmla="*/ 1070065 w 6008823"/>
              <a:gd name="connsiteY3184" fmla="*/ 2812787 h 4938447"/>
              <a:gd name="connsiteX3185" fmla="*/ 1064185 w 6008823"/>
              <a:gd name="connsiteY3185" fmla="*/ 2795171 h 4938447"/>
              <a:gd name="connsiteX3186" fmla="*/ 1075944 w 6008823"/>
              <a:gd name="connsiteY3186" fmla="*/ 2783427 h 4938447"/>
              <a:gd name="connsiteX3187" fmla="*/ 1087703 w 6008823"/>
              <a:gd name="connsiteY3187" fmla="*/ 2742324 h 4938447"/>
              <a:gd name="connsiteX3188" fmla="*/ 1040667 w 6008823"/>
              <a:gd name="connsiteY3188" fmla="*/ 2742324 h 4938447"/>
              <a:gd name="connsiteX3189" fmla="*/ 1046547 w 6008823"/>
              <a:gd name="connsiteY3189" fmla="*/ 2759940 h 4938447"/>
              <a:gd name="connsiteX3190" fmla="*/ 1064185 w 6008823"/>
              <a:gd name="connsiteY3190" fmla="*/ 2759940 h 4938447"/>
              <a:gd name="connsiteX3191" fmla="*/ 1040667 w 6008823"/>
              <a:gd name="connsiteY3191" fmla="*/ 2771684 h 4938447"/>
              <a:gd name="connsiteX3192" fmla="*/ 1040667 w 6008823"/>
              <a:gd name="connsiteY3192" fmla="*/ 2742324 h 4938447"/>
              <a:gd name="connsiteX3193" fmla="*/ 1287605 w 6008823"/>
              <a:gd name="connsiteY3193" fmla="*/ 2730580 h 4938447"/>
              <a:gd name="connsiteX3194" fmla="*/ 1317003 w 6008823"/>
              <a:gd name="connsiteY3194" fmla="*/ 2748196 h 4938447"/>
              <a:gd name="connsiteX3195" fmla="*/ 1299364 w 6008823"/>
              <a:gd name="connsiteY3195" fmla="*/ 2759940 h 4938447"/>
              <a:gd name="connsiteX3196" fmla="*/ 1287605 w 6008823"/>
              <a:gd name="connsiteY3196" fmla="*/ 2730580 h 4938447"/>
              <a:gd name="connsiteX3197" fmla="*/ 1793883 w 6008823"/>
              <a:gd name="connsiteY3197" fmla="*/ 2725166 h 4938447"/>
              <a:gd name="connsiteX3198" fmla="*/ 1781481 w 6008823"/>
              <a:gd name="connsiteY3198" fmla="*/ 2754068 h 4938447"/>
              <a:gd name="connsiteX3199" fmla="*/ 1804999 w 6008823"/>
              <a:gd name="connsiteY3199" fmla="*/ 2736452 h 4938447"/>
              <a:gd name="connsiteX3200" fmla="*/ 1793883 w 6008823"/>
              <a:gd name="connsiteY3200" fmla="*/ 2725166 h 4938447"/>
              <a:gd name="connsiteX3201" fmla="*/ 5526706 w 6008823"/>
              <a:gd name="connsiteY3201" fmla="*/ 2724708 h 4938447"/>
              <a:gd name="connsiteX3202" fmla="*/ 5514947 w 6008823"/>
              <a:gd name="connsiteY3202" fmla="*/ 2748196 h 4938447"/>
              <a:gd name="connsiteX3203" fmla="*/ 5526706 w 6008823"/>
              <a:gd name="connsiteY3203" fmla="*/ 2724708 h 4938447"/>
              <a:gd name="connsiteX3204" fmla="*/ 1775602 w 6008823"/>
              <a:gd name="connsiteY3204" fmla="*/ 2724708 h 4938447"/>
              <a:gd name="connsiteX3205" fmla="*/ 1746204 w 6008823"/>
              <a:gd name="connsiteY3205" fmla="*/ 2765812 h 4938447"/>
              <a:gd name="connsiteX3206" fmla="*/ 1775602 w 6008823"/>
              <a:gd name="connsiteY3206" fmla="*/ 2754068 h 4938447"/>
              <a:gd name="connsiteX3207" fmla="*/ 1775602 w 6008823"/>
              <a:gd name="connsiteY3207" fmla="*/ 2724708 h 4938447"/>
              <a:gd name="connsiteX3208" fmla="*/ 5414996 w 6008823"/>
              <a:gd name="connsiteY3208" fmla="*/ 2707092 h 4938447"/>
              <a:gd name="connsiteX3209" fmla="*/ 5444394 w 6008823"/>
              <a:gd name="connsiteY3209" fmla="*/ 2742324 h 4938447"/>
              <a:gd name="connsiteX3210" fmla="*/ 5438514 w 6008823"/>
              <a:gd name="connsiteY3210" fmla="*/ 2742324 h 4938447"/>
              <a:gd name="connsiteX3211" fmla="*/ 5432635 w 6008823"/>
              <a:gd name="connsiteY3211" fmla="*/ 2754068 h 4938447"/>
              <a:gd name="connsiteX3212" fmla="*/ 5414996 w 6008823"/>
              <a:gd name="connsiteY3212" fmla="*/ 2707092 h 4938447"/>
              <a:gd name="connsiteX3213" fmla="*/ 1117100 w 6008823"/>
              <a:gd name="connsiteY3213" fmla="*/ 2707092 h 4938447"/>
              <a:gd name="connsiteX3214" fmla="*/ 1105341 w 6008823"/>
              <a:gd name="connsiteY3214" fmla="*/ 2724708 h 4938447"/>
              <a:gd name="connsiteX3215" fmla="*/ 1111221 w 6008823"/>
              <a:gd name="connsiteY3215" fmla="*/ 2736452 h 4938447"/>
              <a:gd name="connsiteX3216" fmla="*/ 1117100 w 6008823"/>
              <a:gd name="connsiteY3216" fmla="*/ 2730580 h 4938447"/>
              <a:gd name="connsiteX3217" fmla="*/ 1117100 w 6008823"/>
              <a:gd name="connsiteY3217" fmla="*/ 2707092 h 4938447"/>
              <a:gd name="connsiteX3218" fmla="*/ 1052426 w 6008823"/>
              <a:gd name="connsiteY3218" fmla="*/ 2701220 h 4938447"/>
              <a:gd name="connsiteX3219" fmla="*/ 1028908 w 6008823"/>
              <a:gd name="connsiteY3219" fmla="*/ 2742324 h 4938447"/>
              <a:gd name="connsiteX3220" fmla="*/ 1052426 w 6008823"/>
              <a:gd name="connsiteY3220" fmla="*/ 2701220 h 4938447"/>
              <a:gd name="connsiteX3221" fmla="*/ 5373840 w 6008823"/>
              <a:gd name="connsiteY3221" fmla="*/ 2689476 h 4938447"/>
              <a:gd name="connsiteX3222" fmla="*/ 5391478 w 6008823"/>
              <a:gd name="connsiteY3222" fmla="*/ 2724708 h 4938447"/>
              <a:gd name="connsiteX3223" fmla="*/ 5385599 w 6008823"/>
              <a:gd name="connsiteY3223" fmla="*/ 2718836 h 4938447"/>
              <a:gd name="connsiteX3224" fmla="*/ 5373840 w 6008823"/>
              <a:gd name="connsiteY3224" fmla="*/ 2689476 h 4938447"/>
              <a:gd name="connsiteX3225" fmla="*/ 1187654 w 6008823"/>
              <a:gd name="connsiteY3225" fmla="*/ 2689476 h 4938447"/>
              <a:gd name="connsiteX3226" fmla="*/ 1193534 w 6008823"/>
              <a:gd name="connsiteY3226" fmla="*/ 2724708 h 4938447"/>
              <a:gd name="connsiteX3227" fmla="*/ 1205292 w 6008823"/>
              <a:gd name="connsiteY3227" fmla="*/ 2712964 h 4938447"/>
              <a:gd name="connsiteX3228" fmla="*/ 1187654 w 6008823"/>
              <a:gd name="connsiteY3228" fmla="*/ 2689476 h 4938447"/>
              <a:gd name="connsiteX3229" fmla="*/ 5121023 w 6008823"/>
              <a:gd name="connsiteY3229" fmla="*/ 2683604 h 4938447"/>
              <a:gd name="connsiteX3230" fmla="*/ 5085746 w 6008823"/>
              <a:gd name="connsiteY3230" fmla="*/ 2707092 h 4938447"/>
              <a:gd name="connsiteX3231" fmla="*/ 5121023 w 6008823"/>
              <a:gd name="connsiteY3231" fmla="*/ 2683604 h 4938447"/>
              <a:gd name="connsiteX3232" fmla="*/ 1228810 w 6008823"/>
              <a:gd name="connsiteY3232" fmla="*/ 2660116 h 4938447"/>
              <a:gd name="connsiteX3233" fmla="*/ 1234690 w 6008823"/>
              <a:gd name="connsiteY3233" fmla="*/ 2677732 h 4938447"/>
              <a:gd name="connsiteX3234" fmla="*/ 1217051 w 6008823"/>
              <a:gd name="connsiteY3234" fmla="*/ 2677732 h 4938447"/>
              <a:gd name="connsiteX3235" fmla="*/ 1211172 w 6008823"/>
              <a:gd name="connsiteY3235" fmla="*/ 2695348 h 4938447"/>
              <a:gd name="connsiteX3236" fmla="*/ 1222931 w 6008823"/>
              <a:gd name="connsiteY3236" fmla="*/ 2707092 h 4938447"/>
              <a:gd name="connsiteX3237" fmla="*/ 1240569 w 6008823"/>
              <a:gd name="connsiteY3237" fmla="*/ 2695348 h 4938447"/>
              <a:gd name="connsiteX3238" fmla="*/ 1264087 w 6008823"/>
              <a:gd name="connsiteY3238" fmla="*/ 2683604 h 4938447"/>
              <a:gd name="connsiteX3239" fmla="*/ 1252328 w 6008823"/>
              <a:gd name="connsiteY3239" fmla="*/ 2677732 h 4938447"/>
              <a:gd name="connsiteX3240" fmla="*/ 1264087 w 6008823"/>
              <a:gd name="connsiteY3240" fmla="*/ 2660116 h 4938447"/>
              <a:gd name="connsiteX3241" fmla="*/ 1246449 w 6008823"/>
              <a:gd name="connsiteY3241" fmla="*/ 2677732 h 4938447"/>
              <a:gd name="connsiteX3242" fmla="*/ 1240569 w 6008823"/>
              <a:gd name="connsiteY3242" fmla="*/ 2660116 h 4938447"/>
              <a:gd name="connsiteX3243" fmla="*/ 1228810 w 6008823"/>
              <a:gd name="connsiteY3243" fmla="*/ 2660116 h 4938447"/>
              <a:gd name="connsiteX3244" fmla="*/ 5156299 w 6008823"/>
              <a:gd name="connsiteY3244" fmla="*/ 2654244 h 4938447"/>
              <a:gd name="connsiteX3245" fmla="*/ 5138661 w 6008823"/>
              <a:gd name="connsiteY3245" fmla="*/ 2671860 h 4938447"/>
              <a:gd name="connsiteX3246" fmla="*/ 5156299 w 6008823"/>
              <a:gd name="connsiteY3246" fmla="*/ 2654244 h 4938447"/>
              <a:gd name="connsiteX3247" fmla="*/ 5338563 w 6008823"/>
              <a:gd name="connsiteY3247" fmla="*/ 2648372 h 4938447"/>
              <a:gd name="connsiteX3248" fmla="*/ 5385599 w 6008823"/>
              <a:gd name="connsiteY3248" fmla="*/ 2665988 h 4938447"/>
              <a:gd name="connsiteX3249" fmla="*/ 5350322 w 6008823"/>
              <a:gd name="connsiteY3249" fmla="*/ 2695348 h 4938447"/>
              <a:gd name="connsiteX3250" fmla="*/ 5332684 w 6008823"/>
              <a:gd name="connsiteY3250" fmla="*/ 2677732 h 4938447"/>
              <a:gd name="connsiteX3251" fmla="*/ 5338563 w 6008823"/>
              <a:gd name="connsiteY3251" fmla="*/ 2648372 h 4938447"/>
              <a:gd name="connsiteX3252" fmla="*/ 1281726 w 6008823"/>
              <a:gd name="connsiteY3252" fmla="*/ 2648372 h 4938447"/>
              <a:gd name="connsiteX3253" fmla="*/ 1281726 w 6008823"/>
              <a:gd name="connsiteY3253" fmla="*/ 2671860 h 4938447"/>
              <a:gd name="connsiteX3254" fmla="*/ 1275846 w 6008823"/>
              <a:gd name="connsiteY3254" fmla="*/ 2683604 h 4938447"/>
              <a:gd name="connsiteX3255" fmla="*/ 1287605 w 6008823"/>
              <a:gd name="connsiteY3255" fmla="*/ 2677732 h 4938447"/>
              <a:gd name="connsiteX3256" fmla="*/ 1293485 w 6008823"/>
              <a:gd name="connsiteY3256" fmla="*/ 2665988 h 4938447"/>
              <a:gd name="connsiteX3257" fmla="*/ 1281726 w 6008823"/>
              <a:gd name="connsiteY3257" fmla="*/ 2648372 h 4938447"/>
              <a:gd name="connsiteX3258" fmla="*/ 5385599 w 6008823"/>
              <a:gd name="connsiteY3258" fmla="*/ 2642500 h 4938447"/>
              <a:gd name="connsiteX3259" fmla="*/ 5397358 w 6008823"/>
              <a:gd name="connsiteY3259" fmla="*/ 2660116 h 4938447"/>
              <a:gd name="connsiteX3260" fmla="*/ 5397358 w 6008823"/>
              <a:gd name="connsiteY3260" fmla="*/ 2665988 h 4938447"/>
              <a:gd name="connsiteX3261" fmla="*/ 5391478 w 6008823"/>
              <a:gd name="connsiteY3261" fmla="*/ 2665988 h 4938447"/>
              <a:gd name="connsiteX3262" fmla="*/ 5391478 w 6008823"/>
              <a:gd name="connsiteY3262" fmla="*/ 2660116 h 4938447"/>
              <a:gd name="connsiteX3263" fmla="*/ 5379719 w 6008823"/>
              <a:gd name="connsiteY3263" fmla="*/ 2660116 h 4938447"/>
              <a:gd name="connsiteX3264" fmla="*/ 5379719 w 6008823"/>
              <a:gd name="connsiteY3264" fmla="*/ 2648372 h 4938447"/>
              <a:gd name="connsiteX3265" fmla="*/ 5385599 w 6008823"/>
              <a:gd name="connsiteY3265" fmla="*/ 2642500 h 4938447"/>
              <a:gd name="connsiteX3266" fmla="*/ 1105341 w 6008823"/>
              <a:gd name="connsiteY3266" fmla="*/ 2642500 h 4938447"/>
              <a:gd name="connsiteX3267" fmla="*/ 1081824 w 6008823"/>
              <a:gd name="connsiteY3267" fmla="*/ 2677732 h 4938447"/>
              <a:gd name="connsiteX3268" fmla="*/ 1105341 w 6008823"/>
              <a:gd name="connsiteY3268" fmla="*/ 2642500 h 4938447"/>
              <a:gd name="connsiteX3269" fmla="*/ 5409117 w 6008823"/>
              <a:gd name="connsiteY3269" fmla="*/ 2636628 h 4938447"/>
              <a:gd name="connsiteX3270" fmla="*/ 5426755 w 6008823"/>
              <a:gd name="connsiteY3270" fmla="*/ 2671860 h 4938447"/>
              <a:gd name="connsiteX3271" fmla="*/ 5444394 w 6008823"/>
              <a:gd name="connsiteY3271" fmla="*/ 2636628 h 4938447"/>
              <a:gd name="connsiteX3272" fmla="*/ 5409117 w 6008823"/>
              <a:gd name="connsiteY3272" fmla="*/ 2636628 h 4938447"/>
              <a:gd name="connsiteX3273" fmla="*/ 461723 w 6008823"/>
              <a:gd name="connsiteY3273" fmla="*/ 2634334 h 4938447"/>
              <a:gd name="connsiteX3274" fmla="*/ 470358 w 6008823"/>
              <a:gd name="connsiteY3274" fmla="*/ 2642500 h 4938447"/>
              <a:gd name="connsiteX3275" fmla="*/ 446840 w 6008823"/>
              <a:gd name="connsiteY3275" fmla="*/ 2648372 h 4938447"/>
              <a:gd name="connsiteX3276" fmla="*/ 461723 w 6008823"/>
              <a:gd name="connsiteY3276" fmla="*/ 2634334 h 4938447"/>
              <a:gd name="connsiteX3277" fmla="*/ 3574721 w 6008823"/>
              <a:gd name="connsiteY3277" fmla="*/ 2613140 h 4938447"/>
              <a:gd name="connsiteX3278" fmla="*/ 3586480 w 6008823"/>
              <a:gd name="connsiteY3278" fmla="*/ 2636628 h 4938447"/>
              <a:gd name="connsiteX3279" fmla="*/ 3574721 w 6008823"/>
              <a:gd name="connsiteY3279" fmla="*/ 2613140 h 4938447"/>
              <a:gd name="connsiteX3280" fmla="*/ 528142 w 6008823"/>
              <a:gd name="connsiteY3280" fmla="*/ 2605892 h 4938447"/>
              <a:gd name="connsiteX3281" fmla="*/ 535032 w 6008823"/>
              <a:gd name="connsiteY3281" fmla="*/ 2613140 h 4938447"/>
              <a:gd name="connsiteX3282" fmla="*/ 517394 w 6008823"/>
              <a:gd name="connsiteY3282" fmla="*/ 2624884 h 4938447"/>
              <a:gd name="connsiteX3283" fmla="*/ 528142 w 6008823"/>
              <a:gd name="connsiteY3283" fmla="*/ 2605892 h 4938447"/>
              <a:gd name="connsiteX3284" fmla="*/ 604300 w 6008823"/>
              <a:gd name="connsiteY3284" fmla="*/ 2577266 h 4938447"/>
              <a:gd name="connsiteX3285" fmla="*/ 611466 w 6008823"/>
              <a:gd name="connsiteY3285" fmla="*/ 2577908 h 4938447"/>
              <a:gd name="connsiteX3286" fmla="*/ 593827 w 6008823"/>
              <a:gd name="connsiteY3286" fmla="*/ 2595524 h 4938447"/>
              <a:gd name="connsiteX3287" fmla="*/ 576189 w 6008823"/>
              <a:gd name="connsiteY3287" fmla="*/ 2589652 h 4938447"/>
              <a:gd name="connsiteX3288" fmla="*/ 604300 w 6008823"/>
              <a:gd name="connsiteY3288" fmla="*/ 2577266 h 4938447"/>
              <a:gd name="connsiteX3289" fmla="*/ 5232733 w 6008823"/>
              <a:gd name="connsiteY3289" fmla="*/ 2572036 h 4938447"/>
              <a:gd name="connsiteX3290" fmla="*/ 5262130 w 6008823"/>
              <a:gd name="connsiteY3290" fmla="*/ 2595524 h 4938447"/>
              <a:gd name="connsiteX3291" fmla="*/ 5273889 w 6008823"/>
              <a:gd name="connsiteY3291" fmla="*/ 2630756 h 4938447"/>
              <a:gd name="connsiteX3292" fmla="*/ 5232733 w 6008823"/>
              <a:gd name="connsiteY3292" fmla="*/ 2601396 h 4938447"/>
              <a:gd name="connsiteX3293" fmla="*/ 5232733 w 6008823"/>
              <a:gd name="connsiteY3293" fmla="*/ 2572036 h 4938447"/>
              <a:gd name="connsiteX3294" fmla="*/ 987752 w 6008823"/>
              <a:gd name="connsiteY3294" fmla="*/ 2572036 h 4938447"/>
              <a:gd name="connsiteX3295" fmla="*/ 987752 w 6008823"/>
              <a:gd name="connsiteY3295" fmla="*/ 2572036 h 4938447"/>
              <a:gd name="connsiteX3296" fmla="*/ 1227616 w 6008823"/>
              <a:gd name="connsiteY3296" fmla="*/ 2556163 h 4938447"/>
              <a:gd name="connsiteX3297" fmla="*/ 1258208 w 6008823"/>
              <a:gd name="connsiteY3297" fmla="*/ 2560292 h 4938447"/>
              <a:gd name="connsiteX3298" fmla="*/ 1246449 w 6008823"/>
              <a:gd name="connsiteY3298" fmla="*/ 2577908 h 4938447"/>
              <a:gd name="connsiteX3299" fmla="*/ 1222931 w 6008823"/>
              <a:gd name="connsiteY3299" fmla="*/ 2566164 h 4938447"/>
              <a:gd name="connsiteX3300" fmla="*/ 1227616 w 6008823"/>
              <a:gd name="connsiteY3300" fmla="*/ 2556163 h 4938447"/>
              <a:gd name="connsiteX3301" fmla="*/ 1258208 w 6008823"/>
              <a:gd name="connsiteY3301" fmla="*/ 2536804 h 4938447"/>
              <a:gd name="connsiteX3302" fmla="*/ 1246449 w 6008823"/>
              <a:gd name="connsiteY3302" fmla="*/ 2548548 h 4938447"/>
              <a:gd name="connsiteX3303" fmla="*/ 1258208 w 6008823"/>
              <a:gd name="connsiteY3303" fmla="*/ 2536804 h 4938447"/>
              <a:gd name="connsiteX3304" fmla="*/ 1378737 w 6008823"/>
              <a:gd name="connsiteY3304" fmla="*/ 2531941 h 4938447"/>
              <a:gd name="connsiteX3305" fmla="*/ 1352279 w 6008823"/>
              <a:gd name="connsiteY3305" fmla="*/ 2542676 h 4938447"/>
              <a:gd name="connsiteX3306" fmla="*/ 1369918 w 6008823"/>
              <a:gd name="connsiteY3306" fmla="*/ 2572036 h 4938447"/>
              <a:gd name="connsiteX3307" fmla="*/ 1387556 w 6008823"/>
              <a:gd name="connsiteY3307" fmla="*/ 2536804 h 4938447"/>
              <a:gd name="connsiteX3308" fmla="*/ 1378737 w 6008823"/>
              <a:gd name="connsiteY3308" fmla="*/ 2531941 h 4938447"/>
              <a:gd name="connsiteX3309" fmla="*/ 5414996 w 6008823"/>
              <a:gd name="connsiteY3309" fmla="*/ 2530932 h 4938447"/>
              <a:gd name="connsiteX3310" fmla="*/ 5438514 w 6008823"/>
              <a:gd name="connsiteY3310" fmla="*/ 2566164 h 4938447"/>
              <a:gd name="connsiteX3311" fmla="*/ 5420876 w 6008823"/>
              <a:gd name="connsiteY3311" fmla="*/ 2560292 h 4938447"/>
              <a:gd name="connsiteX3312" fmla="*/ 5420876 w 6008823"/>
              <a:gd name="connsiteY3312" fmla="*/ 2583780 h 4938447"/>
              <a:gd name="connsiteX3313" fmla="*/ 5409117 w 6008823"/>
              <a:gd name="connsiteY3313" fmla="*/ 2536804 h 4938447"/>
              <a:gd name="connsiteX3314" fmla="*/ 5414996 w 6008823"/>
              <a:gd name="connsiteY3314" fmla="*/ 2530932 h 4938447"/>
              <a:gd name="connsiteX3315" fmla="*/ 1397845 w 6008823"/>
              <a:gd name="connsiteY3315" fmla="*/ 2512582 h 4938447"/>
              <a:gd name="connsiteX3316" fmla="*/ 1393436 w 6008823"/>
              <a:gd name="connsiteY3316" fmla="*/ 2513316 h 4938447"/>
              <a:gd name="connsiteX3317" fmla="*/ 1411074 w 6008823"/>
              <a:gd name="connsiteY3317" fmla="*/ 2519188 h 4938447"/>
              <a:gd name="connsiteX3318" fmla="*/ 1397845 w 6008823"/>
              <a:gd name="connsiteY3318" fmla="*/ 2512582 h 4938447"/>
              <a:gd name="connsiteX3319" fmla="*/ 5256251 w 6008823"/>
              <a:gd name="connsiteY3319" fmla="*/ 2501572 h 4938447"/>
              <a:gd name="connsiteX3320" fmla="*/ 5238612 w 6008823"/>
              <a:gd name="connsiteY3320" fmla="*/ 2530932 h 4938447"/>
              <a:gd name="connsiteX3321" fmla="*/ 5256251 w 6008823"/>
              <a:gd name="connsiteY3321" fmla="*/ 2501572 h 4938447"/>
              <a:gd name="connsiteX3322" fmla="*/ 552671 w 6008823"/>
              <a:gd name="connsiteY3322" fmla="*/ 2483956 h 4938447"/>
              <a:gd name="connsiteX3323" fmla="*/ 487997 w 6008823"/>
              <a:gd name="connsiteY3323" fmla="*/ 2513316 h 4938447"/>
              <a:gd name="connsiteX3324" fmla="*/ 552671 w 6008823"/>
              <a:gd name="connsiteY3324" fmla="*/ 2483956 h 4938447"/>
              <a:gd name="connsiteX3325" fmla="*/ 5397358 w 6008823"/>
              <a:gd name="connsiteY3325" fmla="*/ 2478084 h 4938447"/>
              <a:gd name="connsiteX3326" fmla="*/ 5403237 w 6008823"/>
              <a:gd name="connsiteY3326" fmla="*/ 2483956 h 4938447"/>
              <a:gd name="connsiteX3327" fmla="*/ 5397358 w 6008823"/>
              <a:gd name="connsiteY3327" fmla="*/ 2501572 h 4938447"/>
              <a:gd name="connsiteX3328" fmla="*/ 5397358 w 6008823"/>
              <a:gd name="connsiteY3328" fmla="*/ 2478084 h 4938447"/>
              <a:gd name="connsiteX3329" fmla="*/ 5444394 w 6008823"/>
              <a:gd name="connsiteY3329" fmla="*/ 2466340 h 4938447"/>
              <a:gd name="connsiteX3330" fmla="*/ 5467912 w 6008823"/>
              <a:gd name="connsiteY3330" fmla="*/ 2495700 h 4938447"/>
              <a:gd name="connsiteX3331" fmla="*/ 5462032 w 6008823"/>
              <a:gd name="connsiteY3331" fmla="*/ 2501572 h 4938447"/>
              <a:gd name="connsiteX3332" fmla="*/ 5467912 w 6008823"/>
              <a:gd name="connsiteY3332" fmla="*/ 2519188 h 4938447"/>
              <a:gd name="connsiteX3333" fmla="*/ 5438514 w 6008823"/>
              <a:gd name="connsiteY3333" fmla="*/ 2513316 h 4938447"/>
              <a:gd name="connsiteX3334" fmla="*/ 5444394 w 6008823"/>
              <a:gd name="connsiteY3334" fmla="*/ 2495700 h 4938447"/>
              <a:gd name="connsiteX3335" fmla="*/ 5414996 w 6008823"/>
              <a:gd name="connsiteY3335" fmla="*/ 2472212 h 4938447"/>
              <a:gd name="connsiteX3336" fmla="*/ 5444394 w 6008823"/>
              <a:gd name="connsiteY3336" fmla="*/ 2466340 h 4938447"/>
              <a:gd name="connsiteX3337" fmla="*/ 5320925 w 6008823"/>
              <a:gd name="connsiteY3337" fmla="*/ 2425236 h 4938447"/>
              <a:gd name="connsiteX3338" fmla="*/ 5315045 w 6008823"/>
              <a:gd name="connsiteY3338" fmla="*/ 2436980 h 4938447"/>
              <a:gd name="connsiteX3339" fmla="*/ 5344443 w 6008823"/>
              <a:gd name="connsiteY3339" fmla="*/ 2472212 h 4938447"/>
              <a:gd name="connsiteX3340" fmla="*/ 5356202 w 6008823"/>
              <a:gd name="connsiteY3340" fmla="*/ 2466340 h 4938447"/>
              <a:gd name="connsiteX3341" fmla="*/ 5320925 w 6008823"/>
              <a:gd name="connsiteY3341" fmla="*/ 2425236 h 4938447"/>
              <a:gd name="connsiteX3342" fmla="*/ 1217051 w 6008823"/>
              <a:gd name="connsiteY3342" fmla="*/ 2419364 h 4938447"/>
              <a:gd name="connsiteX3343" fmla="*/ 1217051 w 6008823"/>
              <a:gd name="connsiteY3343" fmla="*/ 2460468 h 4938447"/>
              <a:gd name="connsiteX3344" fmla="*/ 1217051 w 6008823"/>
              <a:gd name="connsiteY3344" fmla="*/ 2419364 h 4938447"/>
              <a:gd name="connsiteX3345" fmla="*/ 1483833 w 6008823"/>
              <a:gd name="connsiteY3345" fmla="*/ 2417162 h 4938447"/>
              <a:gd name="connsiteX3346" fmla="*/ 1499266 w 6008823"/>
              <a:gd name="connsiteY3346" fmla="*/ 2425236 h 4938447"/>
              <a:gd name="connsiteX3347" fmla="*/ 1481628 w 6008823"/>
              <a:gd name="connsiteY3347" fmla="*/ 2431108 h 4938447"/>
              <a:gd name="connsiteX3348" fmla="*/ 1483833 w 6008823"/>
              <a:gd name="connsiteY3348" fmla="*/ 2417162 h 4938447"/>
              <a:gd name="connsiteX3349" fmla="*/ 1158257 w 6008823"/>
              <a:gd name="connsiteY3349" fmla="*/ 2413492 h 4938447"/>
              <a:gd name="connsiteX3350" fmla="*/ 1175895 w 6008823"/>
              <a:gd name="connsiteY3350" fmla="*/ 2478084 h 4938447"/>
              <a:gd name="connsiteX3351" fmla="*/ 1158257 w 6008823"/>
              <a:gd name="connsiteY3351" fmla="*/ 2413492 h 4938447"/>
              <a:gd name="connsiteX3352" fmla="*/ 5625922 w 6008823"/>
              <a:gd name="connsiteY3352" fmla="*/ 2372388 h 4938447"/>
              <a:gd name="connsiteX3353" fmla="*/ 5638416 w 6008823"/>
              <a:gd name="connsiteY3353" fmla="*/ 2372388 h 4938447"/>
              <a:gd name="connsiteX3354" fmla="*/ 5626657 w 6008823"/>
              <a:gd name="connsiteY3354" fmla="*/ 2390004 h 4938447"/>
              <a:gd name="connsiteX3355" fmla="*/ 5625922 w 6008823"/>
              <a:gd name="connsiteY3355" fmla="*/ 2372388 h 4938447"/>
              <a:gd name="connsiteX3356" fmla="*/ 5644296 w 6008823"/>
              <a:gd name="connsiteY3356" fmla="*/ 2366516 h 4938447"/>
              <a:gd name="connsiteX3357" fmla="*/ 5667814 w 6008823"/>
              <a:gd name="connsiteY3357" fmla="*/ 2372388 h 4938447"/>
              <a:gd name="connsiteX3358" fmla="*/ 5661934 w 6008823"/>
              <a:gd name="connsiteY3358" fmla="*/ 2384132 h 4938447"/>
              <a:gd name="connsiteX3359" fmla="*/ 5679573 w 6008823"/>
              <a:gd name="connsiteY3359" fmla="*/ 2401748 h 4938447"/>
              <a:gd name="connsiteX3360" fmla="*/ 5679573 w 6008823"/>
              <a:gd name="connsiteY3360" fmla="*/ 2419364 h 4938447"/>
              <a:gd name="connsiteX3361" fmla="*/ 5697211 w 6008823"/>
              <a:gd name="connsiteY3361" fmla="*/ 2454596 h 4938447"/>
              <a:gd name="connsiteX3362" fmla="*/ 5714850 w 6008823"/>
              <a:gd name="connsiteY3362" fmla="*/ 2442852 h 4938447"/>
              <a:gd name="connsiteX3363" fmla="*/ 5708970 w 6008823"/>
              <a:gd name="connsiteY3363" fmla="*/ 2483956 h 4938447"/>
              <a:gd name="connsiteX3364" fmla="*/ 5644296 w 6008823"/>
              <a:gd name="connsiteY3364" fmla="*/ 2425236 h 4938447"/>
              <a:gd name="connsiteX3365" fmla="*/ 5667814 w 6008823"/>
              <a:gd name="connsiteY3365" fmla="*/ 2436980 h 4938447"/>
              <a:gd name="connsiteX3366" fmla="*/ 5650175 w 6008823"/>
              <a:gd name="connsiteY3366" fmla="*/ 2425236 h 4938447"/>
              <a:gd name="connsiteX3367" fmla="*/ 5667814 w 6008823"/>
              <a:gd name="connsiteY3367" fmla="*/ 2425236 h 4938447"/>
              <a:gd name="connsiteX3368" fmla="*/ 5644296 w 6008823"/>
              <a:gd name="connsiteY3368" fmla="*/ 2366516 h 4938447"/>
              <a:gd name="connsiteX3369" fmla="*/ 1264087 w 6008823"/>
              <a:gd name="connsiteY3369" fmla="*/ 2360644 h 4938447"/>
              <a:gd name="connsiteX3370" fmla="*/ 1275846 w 6008823"/>
              <a:gd name="connsiteY3370" fmla="*/ 2384132 h 4938447"/>
              <a:gd name="connsiteX3371" fmla="*/ 1264087 w 6008823"/>
              <a:gd name="connsiteY3371" fmla="*/ 2360644 h 4938447"/>
              <a:gd name="connsiteX3372" fmla="*/ 1134739 w 6008823"/>
              <a:gd name="connsiteY3372" fmla="*/ 2319540 h 4938447"/>
              <a:gd name="connsiteX3373" fmla="*/ 1122980 w 6008823"/>
              <a:gd name="connsiteY3373" fmla="*/ 2348900 h 4938447"/>
              <a:gd name="connsiteX3374" fmla="*/ 1117100 w 6008823"/>
              <a:gd name="connsiteY3374" fmla="*/ 2331284 h 4938447"/>
              <a:gd name="connsiteX3375" fmla="*/ 1134739 w 6008823"/>
              <a:gd name="connsiteY3375" fmla="*/ 2319540 h 4938447"/>
              <a:gd name="connsiteX3376" fmla="*/ 5332133 w 6008823"/>
              <a:gd name="connsiteY3376" fmla="*/ 2313118 h 4938447"/>
              <a:gd name="connsiteX3377" fmla="*/ 5326804 w 6008823"/>
              <a:gd name="connsiteY3377" fmla="*/ 2313668 h 4938447"/>
              <a:gd name="connsiteX3378" fmla="*/ 5344443 w 6008823"/>
              <a:gd name="connsiteY3378" fmla="*/ 2343028 h 4938447"/>
              <a:gd name="connsiteX3379" fmla="*/ 5379719 w 6008823"/>
              <a:gd name="connsiteY3379" fmla="*/ 2331284 h 4938447"/>
              <a:gd name="connsiteX3380" fmla="*/ 5367961 w 6008823"/>
              <a:gd name="connsiteY3380" fmla="*/ 2319540 h 4938447"/>
              <a:gd name="connsiteX3381" fmla="*/ 5350322 w 6008823"/>
              <a:gd name="connsiteY3381" fmla="*/ 2331284 h 4938447"/>
              <a:gd name="connsiteX3382" fmla="*/ 5332133 w 6008823"/>
              <a:gd name="connsiteY3382" fmla="*/ 2313118 h 4938447"/>
              <a:gd name="connsiteX3383" fmla="*/ 1633759 w 6008823"/>
              <a:gd name="connsiteY3383" fmla="*/ 2268161 h 4938447"/>
              <a:gd name="connsiteX3384" fmla="*/ 1634026 w 6008823"/>
              <a:gd name="connsiteY3384" fmla="*/ 2269762 h 4938447"/>
              <a:gd name="connsiteX3385" fmla="*/ 1628615 w 6008823"/>
              <a:gd name="connsiteY3385" fmla="*/ 2272565 h 4938447"/>
              <a:gd name="connsiteX3386" fmla="*/ 1633759 w 6008823"/>
              <a:gd name="connsiteY3386" fmla="*/ 2268161 h 4938447"/>
              <a:gd name="connsiteX3387" fmla="*/ 1516905 w 6008823"/>
              <a:gd name="connsiteY3387" fmla="*/ 2266693 h 4938447"/>
              <a:gd name="connsiteX3388" fmla="*/ 1499266 w 6008823"/>
              <a:gd name="connsiteY3388" fmla="*/ 2290180 h 4938447"/>
              <a:gd name="connsiteX3389" fmla="*/ 1516905 w 6008823"/>
              <a:gd name="connsiteY3389" fmla="*/ 2266693 h 4938447"/>
              <a:gd name="connsiteX3390" fmla="*/ 5332684 w 6008823"/>
              <a:gd name="connsiteY3390" fmla="*/ 2243205 h 4938447"/>
              <a:gd name="connsiteX3391" fmla="*/ 5320925 w 6008823"/>
              <a:gd name="connsiteY3391" fmla="*/ 2249077 h 4938447"/>
              <a:gd name="connsiteX3392" fmla="*/ 5350322 w 6008823"/>
              <a:gd name="connsiteY3392" fmla="*/ 2266693 h 4938447"/>
              <a:gd name="connsiteX3393" fmla="*/ 5332684 w 6008823"/>
              <a:gd name="connsiteY3393" fmla="*/ 2243205 h 4938447"/>
              <a:gd name="connsiteX3394" fmla="*/ 1646253 w 6008823"/>
              <a:gd name="connsiteY3394" fmla="*/ 2243205 h 4938447"/>
              <a:gd name="connsiteX3395" fmla="*/ 1652133 w 6008823"/>
              <a:gd name="connsiteY3395" fmla="*/ 2243205 h 4938447"/>
              <a:gd name="connsiteX3396" fmla="*/ 1663891 w 6008823"/>
              <a:gd name="connsiteY3396" fmla="*/ 2254949 h 4938447"/>
              <a:gd name="connsiteX3397" fmla="*/ 1628615 w 6008823"/>
              <a:gd name="connsiteY3397" fmla="*/ 2284309 h 4938447"/>
              <a:gd name="connsiteX3398" fmla="*/ 1634494 w 6008823"/>
              <a:gd name="connsiteY3398" fmla="*/ 2272565 h 4938447"/>
              <a:gd name="connsiteX3399" fmla="*/ 1634026 w 6008823"/>
              <a:gd name="connsiteY3399" fmla="*/ 2269762 h 4938447"/>
              <a:gd name="connsiteX3400" fmla="*/ 1648458 w 6008823"/>
              <a:gd name="connsiteY3400" fmla="*/ 2262289 h 4938447"/>
              <a:gd name="connsiteX3401" fmla="*/ 1646253 w 6008823"/>
              <a:gd name="connsiteY3401" fmla="*/ 2243205 h 4938447"/>
              <a:gd name="connsiteX3402" fmla="*/ 1505146 w 6008823"/>
              <a:gd name="connsiteY3402" fmla="*/ 2231461 h 4938447"/>
              <a:gd name="connsiteX3403" fmla="*/ 1516905 w 6008823"/>
              <a:gd name="connsiteY3403" fmla="*/ 2237333 h 4938447"/>
              <a:gd name="connsiteX3404" fmla="*/ 1522784 w 6008823"/>
              <a:gd name="connsiteY3404" fmla="*/ 2231461 h 4938447"/>
              <a:gd name="connsiteX3405" fmla="*/ 1516905 w 6008823"/>
              <a:gd name="connsiteY3405" fmla="*/ 2243205 h 4938447"/>
              <a:gd name="connsiteX3406" fmla="*/ 1505146 w 6008823"/>
              <a:gd name="connsiteY3406" fmla="*/ 2231461 h 4938447"/>
              <a:gd name="connsiteX3407" fmla="*/ 1587458 w 6008823"/>
              <a:gd name="connsiteY3407" fmla="*/ 2219717 h 4938447"/>
              <a:gd name="connsiteX3408" fmla="*/ 1581579 w 6008823"/>
              <a:gd name="connsiteY3408" fmla="*/ 2237333 h 4938447"/>
              <a:gd name="connsiteX3409" fmla="*/ 1587458 w 6008823"/>
              <a:gd name="connsiteY3409" fmla="*/ 2219717 h 4938447"/>
              <a:gd name="connsiteX3410" fmla="*/ 1546302 w 6008823"/>
              <a:gd name="connsiteY3410" fmla="*/ 2190357 h 4938447"/>
              <a:gd name="connsiteX3411" fmla="*/ 1546302 w 6008823"/>
              <a:gd name="connsiteY3411" fmla="*/ 2213845 h 4938447"/>
              <a:gd name="connsiteX3412" fmla="*/ 1522784 w 6008823"/>
              <a:gd name="connsiteY3412" fmla="*/ 2202101 h 4938447"/>
              <a:gd name="connsiteX3413" fmla="*/ 1528664 w 6008823"/>
              <a:gd name="connsiteY3413" fmla="*/ 2213845 h 4938447"/>
              <a:gd name="connsiteX3414" fmla="*/ 1511025 w 6008823"/>
              <a:gd name="connsiteY3414" fmla="*/ 2196229 h 4938447"/>
              <a:gd name="connsiteX3415" fmla="*/ 1546302 w 6008823"/>
              <a:gd name="connsiteY3415" fmla="*/ 2190357 h 4938447"/>
              <a:gd name="connsiteX3416" fmla="*/ 1658012 w 6008823"/>
              <a:gd name="connsiteY3416" fmla="*/ 2178613 h 4938447"/>
              <a:gd name="connsiteX3417" fmla="*/ 1669771 w 6008823"/>
              <a:gd name="connsiteY3417" fmla="*/ 2207973 h 4938447"/>
              <a:gd name="connsiteX3418" fmla="*/ 1646253 w 6008823"/>
              <a:gd name="connsiteY3418" fmla="*/ 2231461 h 4938447"/>
              <a:gd name="connsiteX3419" fmla="*/ 1610976 w 6008823"/>
              <a:gd name="connsiteY3419" fmla="*/ 2249077 h 4938447"/>
              <a:gd name="connsiteX3420" fmla="*/ 1593338 w 6008823"/>
              <a:gd name="connsiteY3420" fmla="*/ 2254949 h 4938447"/>
              <a:gd name="connsiteX3421" fmla="*/ 1658012 w 6008823"/>
              <a:gd name="connsiteY3421" fmla="*/ 2202101 h 4938447"/>
              <a:gd name="connsiteX3422" fmla="*/ 1658012 w 6008823"/>
              <a:gd name="connsiteY3422" fmla="*/ 2178613 h 4938447"/>
              <a:gd name="connsiteX3423" fmla="*/ 5939740 w 6008823"/>
              <a:gd name="connsiteY3423" fmla="*/ 2158061 h 4938447"/>
              <a:gd name="connsiteX3424" fmla="*/ 5961787 w 6008823"/>
              <a:gd name="connsiteY3424" fmla="*/ 2166869 h 4938447"/>
              <a:gd name="connsiteX3425" fmla="*/ 5926511 w 6008823"/>
              <a:gd name="connsiteY3425" fmla="*/ 2166869 h 4938447"/>
              <a:gd name="connsiteX3426" fmla="*/ 5939740 w 6008823"/>
              <a:gd name="connsiteY3426" fmla="*/ 2158061 h 4938447"/>
              <a:gd name="connsiteX3427" fmla="*/ 5990450 w 6008823"/>
              <a:gd name="connsiteY3427" fmla="*/ 2153657 h 4938447"/>
              <a:gd name="connsiteX3428" fmla="*/ 6008823 w 6008823"/>
              <a:gd name="connsiteY3428" fmla="*/ 2178613 h 4938447"/>
              <a:gd name="connsiteX3429" fmla="*/ 5991185 w 6008823"/>
              <a:gd name="connsiteY3429" fmla="*/ 2184485 h 4938447"/>
              <a:gd name="connsiteX3430" fmla="*/ 5967667 w 6008823"/>
              <a:gd name="connsiteY3430" fmla="*/ 2155125 h 4938447"/>
              <a:gd name="connsiteX3431" fmla="*/ 5990450 w 6008823"/>
              <a:gd name="connsiteY3431" fmla="*/ 2153657 h 4938447"/>
              <a:gd name="connsiteX3432" fmla="*/ 5697211 w 6008823"/>
              <a:gd name="connsiteY3432" fmla="*/ 2137509 h 4938447"/>
              <a:gd name="connsiteX3433" fmla="*/ 5697211 w 6008823"/>
              <a:gd name="connsiteY3433" fmla="*/ 2160997 h 4938447"/>
              <a:gd name="connsiteX3434" fmla="*/ 5685452 w 6008823"/>
              <a:gd name="connsiteY3434" fmla="*/ 2143381 h 4938447"/>
              <a:gd name="connsiteX3435" fmla="*/ 5697211 w 6008823"/>
              <a:gd name="connsiteY3435" fmla="*/ 2137509 h 4938447"/>
              <a:gd name="connsiteX3436" fmla="*/ 5440535 w 6008823"/>
              <a:gd name="connsiteY3436" fmla="*/ 2006674 h 4938447"/>
              <a:gd name="connsiteX3437" fmla="*/ 5432635 w 6008823"/>
              <a:gd name="connsiteY3437" fmla="*/ 2014197 h 4938447"/>
              <a:gd name="connsiteX3438" fmla="*/ 5450273 w 6008823"/>
              <a:gd name="connsiteY3438" fmla="*/ 2031813 h 4938447"/>
              <a:gd name="connsiteX3439" fmla="*/ 5462032 w 6008823"/>
              <a:gd name="connsiteY3439" fmla="*/ 2008325 h 4938447"/>
              <a:gd name="connsiteX3440" fmla="*/ 5440535 w 6008823"/>
              <a:gd name="connsiteY3440" fmla="*/ 2006674 h 4938447"/>
              <a:gd name="connsiteX3441" fmla="*/ 5409025 w 6008823"/>
              <a:gd name="connsiteY3441" fmla="*/ 1976671 h 4938447"/>
              <a:gd name="connsiteX3442" fmla="*/ 5403237 w 6008823"/>
              <a:gd name="connsiteY3442" fmla="*/ 1990709 h 4938447"/>
              <a:gd name="connsiteX3443" fmla="*/ 5414996 w 6008823"/>
              <a:gd name="connsiteY3443" fmla="*/ 1984837 h 4938447"/>
              <a:gd name="connsiteX3444" fmla="*/ 5409025 w 6008823"/>
              <a:gd name="connsiteY3444" fmla="*/ 1976671 h 4938447"/>
              <a:gd name="connsiteX3445" fmla="*/ 1311123 w 6008823"/>
              <a:gd name="connsiteY3445" fmla="*/ 1967221 h 4938447"/>
              <a:gd name="connsiteX3446" fmla="*/ 1293485 w 6008823"/>
              <a:gd name="connsiteY3446" fmla="*/ 1990709 h 4938447"/>
              <a:gd name="connsiteX3447" fmla="*/ 1311123 w 6008823"/>
              <a:gd name="connsiteY3447" fmla="*/ 1967221 h 4938447"/>
              <a:gd name="connsiteX3448" fmla="*/ 5491429 w 6008823"/>
              <a:gd name="connsiteY3448" fmla="*/ 1896757 h 4938447"/>
              <a:gd name="connsiteX3449" fmla="*/ 5473791 w 6008823"/>
              <a:gd name="connsiteY3449" fmla="*/ 1920245 h 4938447"/>
              <a:gd name="connsiteX3450" fmla="*/ 5491429 w 6008823"/>
              <a:gd name="connsiteY3450" fmla="*/ 1914373 h 4938447"/>
              <a:gd name="connsiteX3451" fmla="*/ 5491429 w 6008823"/>
              <a:gd name="connsiteY3451" fmla="*/ 1949605 h 4938447"/>
              <a:gd name="connsiteX3452" fmla="*/ 5509068 w 6008823"/>
              <a:gd name="connsiteY3452" fmla="*/ 1943733 h 4938447"/>
              <a:gd name="connsiteX3453" fmla="*/ 5520827 w 6008823"/>
              <a:gd name="connsiteY3453" fmla="*/ 1914373 h 4938447"/>
              <a:gd name="connsiteX3454" fmla="*/ 5491429 w 6008823"/>
              <a:gd name="connsiteY3454" fmla="*/ 1896757 h 4938447"/>
              <a:gd name="connsiteX3455" fmla="*/ 1228810 w 6008823"/>
              <a:gd name="connsiteY3455" fmla="*/ 1890885 h 4938447"/>
              <a:gd name="connsiteX3456" fmla="*/ 1228810 w 6008823"/>
              <a:gd name="connsiteY3456" fmla="*/ 1914373 h 4938447"/>
              <a:gd name="connsiteX3457" fmla="*/ 1181775 w 6008823"/>
              <a:gd name="connsiteY3457" fmla="*/ 1943733 h 4938447"/>
              <a:gd name="connsiteX3458" fmla="*/ 1170016 w 6008823"/>
              <a:gd name="connsiteY3458" fmla="*/ 1920245 h 4938447"/>
              <a:gd name="connsiteX3459" fmla="*/ 1228810 w 6008823"/>
              <a:gd name="connsiteY3459" fmla="*/ 1890885 h 4938447"/>
              <a:gd name="connsiteX3460" fmla="*/ 5696109 w 6008823"/>
              <a:gd name="connsiteY3460" fmla="*/ 1880334 h 4938447"/>
              <a:gd name="connsiteX3461" fmla="*/ 5732488 w 6008823"/>
              <a:gd name="connsiteY3461" fmla="*/ 1902629 h 4938447"/>
              <a:gd name="connsiteX3462" fmla="*/ 5697211 w 6008823"/>
              <a:gd name="connsiteY3462" fmla="*/ 1920245 h 4938447"/>
              <a:gd name="connsiteX3463" fmla="*/ 5685452 w 6008823"/>
              <a:gd name="connsiteY3463" fmla="*/ 1890885 h 4938447"/>
              <a:gd name="connsiteX3464" fmla="*/ 5697211 w 6008823"/>
              <a:gd name="connsiteY3464" fmla="*/ 1896757 h 4938447"/>
              <a:gd name="connsiteX3465" fmla="*/ 5697211 w 6008823"/>
              <a:gd name="connsiteY3465" fmla="*/ 1890885 h 4938447"/>
              <a:gd name="connsiteX3466" fmla="*/ 5696109 w 6008823"/>
              <a:gd name="connsiteY3466" fmla="*/ 1880334 h 4938447"/>
              <a:gd name="connsiteX3467" fmla="*/ 1284022 w 6008823"/>
              <a:gd name="connsiteY3467" fmla="*/ 1856846 h 4938447"/>
              <a:gd name="connsiteX3468" fmla="*/ 1293485 w 6008823"/>
              <a:gd name="connsiteY3468" fmla="*/ 1867397 h 4938447"/>
              <a:gd name="connsiteX3469" fmla="*/ 1269967 w 6008823"/>
              <a:gd name="connsiteY3469" fmla="*/ 1879141 h 4938447"/>
              <a:gd name="connsiteX3470" fmla="*/ 1284022 w 6008823"/>
              <a:gd name="connsiteY3470" fmla="*/ 1856846 h 4938447"/>
              <a:gd name="connsiteX3471" fmla="*/ 1405195 w 6008823"/>
              <a:gd name="connsiteY3471" fmla="*/ 1773446 h 4938447"/>
              <a:gd name="connsiteX3472" fmla="*/ 1446351 w 6008823"/>
              <a:gd name="connsiteY3472" fmla="*/ 1791062 h 4938447"/>
              <a:gd name="connsiteX3473" fmla="*/ 1364038 w 6008823"/>
              <a:gd name="connsiteY3473" fmla="*/ 1855653 h 4938447"/>
              <a:gd name="connsiteX3474" fmla="*/ 1346400 w 6008823"/>
              <a:gd name="connsiteY3474" fmla="*/ 1832165 h 4938447"/>
              <a:gd name="connsiteX3475" fmla="*/ 1364038 w 6008823"/>
              <a:gd name="connsiteY3475" fmla="*/ 1796934 h 4938447"/>
              <a:gd name="connsiteX3476" fmla="*/ 1387556 w 6008823"/>
              <a:gd name="connsiteY3476" fmla="*/ 1814550 h 4938447"/>
              <a:gd name="connsiteX3477" fmla="*/ 1399315 w 6008823"/>
              <a:gd name="connsiteY3477" fmla="*/ 1779318 h 4938447"/>
              <a:gd name="connsiteX3478" fmla="*/ 1405195 w 6008823"/>
              <a:gd name="connsiteY3478" fmla="*/ 1773446 h 4938447"/>
              <a:gd name="connsiteX3479" fmla="*/ 1493387 w 6008823"/>
              <a:gd name="connsiteY3479" fmla="*/ 1744086 h 4938447"/>
              <a:gd name="connsiteX3480" fmla="*/ 1469869 w 6008823"/>
              <a:gd name="connsiteY3480" fmla="*/ 1773446 h 4938447"/>
              <a:gd name="connsiteX3481" fmla="*/ 1434592 w 6008823"/>
              <a:gd name="connsiteY3481" fmla="*/ 1773446 h 4938447"/>
              <a:gd name="connsiteX3482" fmla="*/ 1434592 w 6008823"/>
              <a:gd name="connsiteY3482" fmla="*/ 1761702 h 4938447"/>
              <a:gd name="connsiteX3483" fmla="*/ 1493387 w 6008823"/>
              <a:gd name="connsiteY3483" fmla="*/ 1744086 h 4938447"/>
              <a:gd name="connsiteX3484" fmla="*/ 1516905 w 6008823"/>
              <a:gd name="connsiteY3484" fmla="*/ 1732342 h 4938447"/>
              <a:gd name="connsiteX3485" fmla="*/ 1499266 w 6008823"/>
              <a:gd name="connsiteY3485" fmla="*/ 1744086 h 4938447"/>
              <a:gd name="connsiteX3486" fmla="*/ 1516905 w 6008823"/>
              <a:gd name="connsiteY3486" fmla="*/ 1732342 h 4938447"/>
              <a:gd name="connsiteX3487" fmla="*/ 1552181 w 6008823"/>
              <a:gd name="connsiteY3487" fmla="*/ 1714726 h 4938447"/>
              <a:gd name="connsiteX3488" fmla="*/ 1534543 w 6008823"/>
              <a:gd name="connsiteY3488" fmla="*/ 1732342 h 4938447"/>
              <a:gd name="connsiteX3489" fmla="*/ 1552181 w 6008823"/>
              <a:gd name="connsiteY3489" fmla="*/ 1714726 h 4938447"/>
              <a:gd name="connsiteX3490" fmla="*/ 5191576 w 6008823"/>
              <a:gd name="connsiteY3490" fmla="*/ 1691238 h 4938447"/>
              <a:gd name="connsiteX3491" fmla="*/ 5191576 w 6008823"/>
              <a:gd name="connsiteY3491" fmla="*/ 1714726 h 4938447"/>
              <a:gd name="connsiteX3492" fmla="*/ 5185697 w 6008823"/>
              <a:gd name="connsiteY3492" fmla="*/ 1714726 h 4938447"/>
              <a:gd name="connsiteX3493" fmla="*/ 5191576 w 6008823"/>
              <a:gd name="connsiteY3493" fmla="*/ 1691238 h 4938447"/>
              <a:gd name="connsiteX3494" fmla="*/ 1623103 w 6008823"/>
              <a:gd name="connsiteY3494" fmla="*/ 1679861 h 4938447"/>
              <a:gd name="connsiteX3495" fmla="*/ 1610976 w 6008823"/>
              <a:gd name="connsiteY3495" fmla="*/ 1691238 h 4938447"/>
              <a:gd name="connsiteX3496" fmla="*/ 1593338 w 6008823"/>
              <a:gd name="connsiteY3496" fmla="*/ 1714726 h 4938447"/>
              <a:gd name="connsiteX3497" fmla="*/ 1581579 w 6008823"/>
              <a:gd name="connsiteY3497" fmla="*/ 1708854 h 4938447"/>
              <a:gd name="connsiteX3498" fmla="*/ 1558061 w 6008823"/>
              <a:gd name="connsiteY3498" fmla="*/ 1720598 h 4938447"/>
              <a:gd name="connsiteX3499" fmla="*/ 1593338 w 6008823"/>
              <a:gd name="connsiteY3499" fmla="*/ 1702982 h 4938447"/>
              <a:gd name="connsiteX3500" fmla="*/ 1623103 w 6008823"/>
              <a:gd name="connsiteY3500" fmla="*/ 1679861 h 4938447"/>
              <a:gd name="connsiteX3501" fmla="*/ 5226853 w 6008823"/>
              <a:gd name="connsiteY3501" fmla="*/ 1620774 h 4938447"/>
              <a:gd name="connsiteX3502" fmla="*/ 5173938 w 6008823"/>
              <a:gd name="connsiteY3502" fmla="*/ 1691238 h 4938447"/>
              <a:gd name="connsiteX3503" fmla="*/ 5185697 w 6008823"/>
              <a:gd name="connsiteY3503" fmla="*/ 1685366 h 4938447"/>
              <a:gd name="connsiteX3504" fmla="*/ 5121023 w 6008823"/>
              <a:gd name="connsiteY3504" fmla="*/ 1726470 h 4938447"/>
              <a:gd name="connsiteX3505" fmla="*/ 5162179 w 6008823"/>
              <a:gd name="connsiteY3505" fmla="*/ 1738214 h 4938447"/>
              <a:gd name="connsiteX3506" fmla="*/ 5150420 w 6008823"/>
              <a:gd name="connsiteY3506" fmla="*/ 1720598 h 4938447"/>
              <a:gd name="connsiteX3507" fmla="*/ 5173938 w 6008823"/>
              <a:gd name="connsiteY3507" fmla="*/ 1714726 h 4938447"/>
              <a:gd name="connsiteX3508" fmla="*/ 5291527 w 6008823"/>
              <a:gd name="connsiteY3508" fmla="*/ 1673622 h 4938447"/>
              <a:gd name="connsiteX3509" fmla="*/ 5256251 w 6008823"/>
              <a:gd name="connsiteY3509" fmla="*/ 1638390 h 4938447"/>
              <a:gd name="connsiteX3510" fmla="*/ 5256251 w 6008823"/>
              <a:gd name="connsiteY3510" fmla="*/ 1650134 h 4938447"/>
              <a:gd name="connsiteX3511" fmla="*/ 5226853 w 6008823"/>
              <a:gd name="connsiteY3511" fmla="*/ 1620774 h 4938447"/>
              <a:gd name="connsiteX3512" fmla="*/ 5362081 w 6008823"/>
              <a:gd name="connsiteY3512" fmla="*/ 1585542 h 4938447"/>
              <a:gd name="connsiteX3513" fmla="*/ 5362081 w 6008823"/>
              <a:gd name="connsiteY3513" fmla="*/ 1620774 h 4938447"/>
              <a:gd name="connsiteX3514" fmla="*/ 5385599 w 6008823"/>
              <a:gd name="connsiteY3514" fmla="*/ 1620774 h 4938447"/>
              <a:gd name="connsiteX3515" fmla="*/ 5373840 w 6008823"/>
              <a:gd name="connsiteY3515" fmla="*/ 1650134 h 4938447"/>
              <a:gd name="connsiteX3516" fmla="*/ 5391478 w 6008823"/>
              <a:gd name="connsiteY3516" fmla="*/ 1638390 h 4938447"/>
              <a:gd name="connsiteX3517" fmla="*/ 5414996 w 6008823"/>
              <a:gd name="connsiteY3517" fmla="*/ 1667750 h 4938447"/>
              <a:gd name="connsiteX3518" fmla="*/ 5426755 w 6008823"/>
              <a:gd name="connsiteY3518" fmla="*/ 1644262 h 4938447"/>
              <a:gd name="connsiteX3519" fmla="*/ 5362081 w 6008823"/>
              <a:gd name="connsiteY3519" fmla="*/ 1585542 h 4938447"/>
              <a:gd name="connsiteX3520" fmla="*/ 5281514 w 6008823"/>
              <a:gd name="connsiteY3520" fmla="*/ 1567559 h 4938447"/>
              <a:gd name="connsiteX3521" fmla="*/ 5232733 w 6008823"/>
              <a:gd name="connsiteY3521" fmla="*/ 1597286 h 4938447"/>
              <a:gd name="connsiteX3522" fmla="*/ 5256251 w 6008823"/>
              <a:gd name="connsiteY3522" fmla="*/ 1620774 h 4938447"/>
              <a:gd name="connsiteX3523" fmla="*/ 5244492 w 6008823"/>
              <a:gd name="connsiteY3523" fmla="*/ 1626646 h 4938447"/>
              <a:gd name="connsiteX3524" fmla="*/ 5273889 w 6008823"/>
              <a:gd name="connsiteY3524" fmla="*/ 1626646 h 4938447"/>
              <a:gd name="connsiteX3525" fmla="*/ 5303286 w 6008823"/>
              <a:gd name="connsiteY3525" fmla="*/ 1650134 h 4938447"/>
              <a:gd name="connsiteX3526" fmla="*/ 5326804 w 6008823"/>
              <a:gd name="connsiteY3526" fmla="*/ 1614902 h 4938447"/>
              <a:gd name="connsiteX3527" fmla="*/ 5356202 w 6008823"/>
              <a:gd name="connsiteY3527" fmla="*/ 1620774 h 4938447"/>
              <a:gd name="connsiteX3528" fmla="*/ 5326804 w 6008823"/>
              <a:gd name="connsiteY3528" fmla="*/ 1585542 h 4938447"/>
              <a:gd name="connsiteX3529" fmla="*/ 5303286 w 6008823"/>
              <a:gd name="connsiteY3529" fmla="*/ 1567926 h 4938447"/>
              <a:gd name="connsiteX3530" fmla="*/ 5281514 w 6008823"/>
              <a:gd name="connsiteY3530" fmla="*/ 1567559 h 4938447"/>
              <a:gd name="connsiteX3531" fmla="*/ 2004901 w 6008823"/>
              <a:gd name="connsiteY3531" fmla="*/ 1444614 h 4938447"/>
              <a:gd name="connsiteX3532" fmla="*/ 1963745 w 6008823"/>
              <a:gd name="connsiteY3532" fmla="*/ 1503334 h 4938447"/>
              <a:gd name="connsiteX3533" fmla="*/ 1951986 w 6008823"/>
              <a:gd name="connsiteY3533" fmla="*/ 1497462 h 4938447"/>
              <a:gd name="connsiteX3534" fmla="*/ 2004901 w 6008823"/>
              <a:gd name="connsiteY3534" fmla="*/ 1444614 h 4938447"/>
              <a:gd name="connsiteX3535" fmla="*/ 2040178 w 6008823"/>
              <a:gd name="connsiteY3535" fmla="*/ 1438742 h 4938447"/>
              <a:gd name="connsiteX3536" fmla="*/ 2022539 w 6008823"/>
              <a:gd name="connsiteY3536" fmla="*/ 1456358 h 4938447"/>
              <a:gd name="connsiteX3537" fmla="*/ 2040178 w 6008823"/>
              <a:gd name="connsiteY3537" fmla="*/ 1438742 h 4938447"/>
              <a:gd name="connsiteX3538" fmla="*/ 5490695 w 6008823"/>
              <a:gd name="connsiteY3538" fmla="*/ 1415254 h 4938447"/>
              <a:gd name="connsiteX3539" fmla="*/ 5503188 w 6008823"/>
              <a:gd name="connsiteY3539" fmla="*/ 1415254 h 4938447"/>
              <a:gd name="connsiteX3540" fmla="*/ 5491429 w 6008823"/>
              <a:gd name="connsiteY3540" fmla="*/ 1432870 h 4938447"/>
              <a:gd name="connsiteX3541" fmla="*/ 5490695 w 6008823"/>
              <a:gd name="connsiteY3541" fmla="*/ 1415254 h 4938447"/>
              <a:gd name="connsiteX3542" fmla="*/ 5467912 w 6008823"/>
              <a:gd name="connsiteY3542" fmla="*/ 1409382 h 4938447"/>
              <a:gd name="connsiteX3543" fmla="*/ 5462032 w 6008823"/>
              <a:gd name="connsiteY3543" fmla="*/ 1421126 h 4938447"/>
              <a:gd name="connsiteX3544" fmla="*/ 5456153 w 6008823"/>
              <a:gd name="connsiteY3544" fmla="*/ 1415254 h 4938447"/>
              <a:gd name="connsiteX3545" fmla="*/ 5450273 w 6008823"/>
              <a:gd name="connsiteY3545" fmla="*/ 1421126 h 4938447"/>
              <a:gd name="connsiteX3546" fmla="*/ 5467912 w 6008823"/>
              <a:gd name="connsiteY3546" fmla="*/ 1409382 h 4938447"/>
              <a:gd name="connsiteX3547" fmla="*/ 2098513 w 6008823"/>
              <a:gd name="connsiteY3547" fmla="*/ 1382133 h 4938447"/>
              <a:gd name="connsiteX3548" fmla="*/ 2110732 w 6008823"/>
              <a:gd name="connsiteY3548" fmla="*/ 1385894 h 4938447"/>
              <a:gd name="connsiteX3549" fmla="*/ 2069575 w 6008823"/>
              <a:gd name="connsiteY3549" fmla="*/ 1409382 h 4938447"/>
              <a:gd name="connsiteX3550" fmla="*/ 2098513 w 6008823"/>
              <a:gd name="connsiteY3550" fmla="*/ 1382133 h 4938447"/>
              <a:gd name="connsiteX3551" fmla="*/ 2257719 w 6008823"/>
              <a:gd name="connsiteY3551" fmla="*/ 1309559 h 4938447"/>
              <a:gd name="connsiteX3552" fmla="*/ 2198924 w 6008823"/>
              <a:gd name="connsiteY3552" fmla="*/ 1350662 h 4938447"/>
              <a:gd name="connsiteX3553" fmla="*/ 2204803 w 6008823"/>
              <a:gd name="connsiteY3553" fmla="*/ 1356534 h 4938447"/>
              <a:gd name="connsiteX3554" fmla="*/ 2146008 w 6008823"/>
              <a:gd name="connsiteY3554" fmla="*/ 1403510 h 4938447"/>
              <a:gd name="connsiteX3555" fmla="*/ 2157767 w 6008823"/>
              <a:gd name="connsiteY3555" fmla="*/ 1403510 h 4938447"/>
              <a:gd name="connsiteX3556" fmla="*/ 2093093 w 6008823"/>
              <a:gd name="connsiteY3556" fmla="*/ 1468102 h 4938447"/>
              <a:gd name="connsiteX3557" fmla="*/ 2051937 w 6008823"/>
              <a:gd name="connsiteY3557" fmla="*/ 1415254 h 4938447"/>
              <a:gd name="connsiteX3558" fmla="*/ 2116611 w 6008823"/>
              <a:gd name="connsiteY3558" fmla="*/ 1374150 h 4938447"/>
              <a:gd name="connsiteX3559" fmla="*/ 2210683 w 6008823"/>
              <a:gd name="connsiteY3559" fmla="*/ 1321303 h 4938447"/>
              <a:gd name="connsiteX3560" fmla="*/ 2257719 w 6008823"/>
              <a:gd name="connsiteY3560" fmla="*/ 1309559 h 4938447"/>
              <a:gd name="connsiteX3561" fmla="*/ 2304754 w 6008823"/>
              <a:gd name="connsiteY3561" fmla="*/ 1274327 h 4938447"/>
              <a:gd name="connsiteX3562" fmla="*/ 2292995 w 6008823"/>
              <a:gd name="connsiteY3562" fmla="*/ 1309559 h 4938447"/>
              <a:gd name="connsiteX3563" fmla="*/ 2263598 w 6008823"/>
              <a:gd name="connsiteY3563" fmla="*/ 1309559 h 4938447"/>
              <a:gd name="connsiteX3564" fmla="*/ 2251839 w 6008823"/>
              <a:gd name="connsiteY3564" fmla="*/ 1291943 h 4938447"/>
              <a:gd name="connsiteX3565" fmla="*/ 2257719 w 6008823"/>
              <a:gd name="connsiteY3565" fmla="*/ 1291943 h 4938447"/>
              <a:gd name="connsiteX3566" fmla="*/ 2304754 w 6008823"/>
              <a:gd name="connsiteY3566" fmla="*/ 1274327 h 4938447"/>
              <a:gd name="connsiteX3567" fmla="*/ 2357669 w 6008823"/>
              <a:gd name="connsiteY3567" fmla="*/ 1221479 h 4938447"/>
              <a:gd name="connsiteX3568" fmla="*/ 2381187 w 6008823"/>
              <a:gd name="connsiteY3568" fmla="*/ 1244967 h 4938447"/>
              <a:gd name="connsiteX3569" fmla="*/ 2357669 w 6008823"/>
              <a:gd name="connsiteY3569" fmla="*/ 1250839 h 4938447"/>
              <a:gd name="connsiteX3570" fmla="*/ 2363549 w 6008823"/>
              <a:gd name="connsiteY3570" fmla="*/ 1233223 h 4938447"/>
              <a:gd name="connsiteX3571" fmla="*/ 2357669 w 6008823"/>
              <a:gd name="connsiteY3571" fmla="*/ 1221479 h 4938447"/>
              <a:gd name="connsiteX3572" fmla="*/ 5303837 w 6008823"/>
              <a:gd name="connsiteY3572" fmla="*/ 1201110 h 4938447"/>
              <a:gd name="connsiteX3573" fmla="*/ 5320925 w 6008823"/>
              <a:gd name="connsiteY3573" fmla="*/ 1209735 h 4938447"/>
              <a:gd name="connsiteX3574" fmla="*/ 5303286 w 6008823"/>
              <a:gd name="connsiteY3574" fmla="*/ 1227351 h 4938447"/>
              <a:gd name="connsiteX3575" fmla="*/ 5320925 w 6008823"/>
              <a:gd name="connsiteY3575" fmla="*/ 1233223 h 4938447"/>
              <a:gd name="connsiteX3576" fmla="*/ 5203335 w 6008823"/>
              <a:gd name="connsiteY3576" fmla="*/ 1338918 h 4938447"/>
              <a:gd name="connsiteX3577" fmla="*/ 5226853 w 6008823"/>
              <a:gd name="connsiteY3577" fmla="*/ 1274327 h 4938447"/>
              <a:gd name="connsiteX3578" fmla="*/ 5244492 w 6008823"/>
              <a:gd name="connsiteY3578" fmla="*/ 1291943 h 4938447"/>
              <a:gd name="connsiteX3579" fmla="*/ 5256251 w 6008823"/>
              <a:gd name="connsiteY3579" fmla="*/ 1250839 h 4938447"/>
              <a:gd name="connsiteX3580" fmla="*/ 5285648 w 6008823"/>
              <a:gd name="connsiteY3580" fmla="*/ 1239095 h 4938447"/>
              <a:gd name="connsiteX3581" fmla="*/ 5303837 w 6008823"/>
              <a:gd name="connsiteY3581" fmla="*/ 1201110 h 4938447"/>
              <a:gd name="connsiteX3582" fmla="*/ 5344443 w 6008823"/>
              <a:gd name="connsiteY3582" fmla="*/ 1186247 h 4938447"/>
              <a:gd name="connsiteX3583" fmla="*/ 5362081 w 6008823"/>
              <a:gd name="connsiteY3583" fmla="*/ 1209735 h 4938447"/>
              <a:gd name="connsiteX3584" fmla="*/ 5326804 w 6008823"/>
              <a:gd name="connsiteY3584" fmla="*/ 1239095 h 4938447"/>
              <a:gd name="connsiteX3585" fmla="*/ 5320925 w 6008823"/>
              <a:gd name="connsiteY3585" fmla="*/ 1203863 h 4938447"/>
              <a:gd name="connsiteX3586" fmla="*/ 5344443 w 6008823"/>
              <a:gd name="connsiteY3586" fmla="*/ 1186247 h 4938447"/>
              <a:gd name="connsiteX3587" fmla="*/ 2451741 w 6008823"/>
              <a:gd name="connsiteY3587" fmla="*/ 1180375 h 4938447"/>
              <a:gd name="connsiteX3588" fmla="*/ 2381187 w 6008823"/>
              <a:gd name="connsiteY3588" fmla="*/ 1239095 h 4938447"/>
              <a:gd name="connsiteX3589" fmla="*/ 2375308 w 6008823"/>
              <a:gd name="connsiteY3589" fmla="*/ 1227351 h 4938447"/>
              <a:gd name="connsiteX3590" fmla="*/ 2451741 w 6008823"/>
              <a:gd name="connsiteY3590" fmla="*/ 1180375 h 4938447"/>
              <a:gd name="connsiteX3591" fmla="*/ 5309166 w 6008823"/>
              <a:gd name="connsiteY3591" fmla="*/ 1162759 h 4938447"/>
              <a:gd name="connsiteX3592" fmla="*/ 5320925 w 6008823"/>
              <a:gd name="connsiteY3592" fmla="*/ 1192119 h 4938447"/>
              <a:gd name="connsiteX3593" fmla="*/ 5309166 w 6008823"/>
              <a:gd name="connsiteY3593" fmla="*/ 1192119 h 4938447"/>
              <a:gd name="connsiteX3594" fmla="*/ 5303286 w 6008823"/>
              <a:gd name="connsiteY3594" fmla="*/ 1180375 h 4938447"/>
              <a:gd name="connsiteX3595" fmla="*/ 5308195 w 6008823"/>
              <a:gd name="connsiteY3595" fmla="*/ 1181075 h 4938447"/>
              <a:gd name="connsiteX3596" fmla="*/ 5309166 w 6008823"/>
              <a:gd name="connsiteY3596" fmla="*/ 1186247 h 4938447"/>
              <a:gd name="connsiteX3597" fmla="*/ 5308431 w 6008823"/>
              <a:gd name="connsiteY3597" fmla="*/ 1181109 h 4938447"/>
              <a:gd name="connsiteX3598" fmla="*/ 5308195 w 6008823"/>
              <a:gd name="connsiteY3598" fmla="*/ 1181075 h 4938447"/>
              <a:gd name="connsiteX3599" fmla="*/ 5306961 w 6008823"/>
              <a:gd name="connsiteY3599" fmla="*/ 1174503 h 4938447"/>
              <a:gd name="connsiteX3600" fmla="*/ 5309166 w 6008823"/>
              <a:gd name="connsiteY3600" fmla="*/ 1162759 h 4938447"/>
              <a:gd name="connsiteX3601" fmla="*/ 4491919 w 6008823"/>
              <a:gd name="connsiteY3601" fmla="*/ 1121655 h 4938447"/>
              <a:gd name="connsiteX3602" fmla="*/ 4480160 w 6008823"/>
              <a:gd name="connsiteY3602" fmla="*/ 1145143 h 4938447"/>
              <a:gd name="connsiteX3603" fmla="*/ 4491919 w 6008823"/>
              <a:gd name="connsiteY3603" fmla="*/ 1121655 h 4938447"/>
              <a:gd name="connsiteX3604" fmla="*/ 5166588 w 6008823"/>
              <a:gd name="connsiteY3604" fmla="*/ 1043117 h 4938447"/>
              <a:gd name="connsiteX3605" fmla="*/ 5185697 w 6008823"/>
              <a:gd name="connsiteY3605" fmla="*/ 1057063 h 4938447"/>
              <a:gd name="connsiteX3606" fmla="*/ 5156299 w 6008823"/>
              <a:gd name="connsiteY3606" fmla="*/ 1051191 h 4938447"/>
              <a:gd name="connsiteX3607" fmla="*/ 5166588 w 6008823"/>
              <a:gd name="connsiteY3607" fmla="*/ 1043117 h 4938447"/>
              <a:gd name="connsiteX3608" fmla="*/ 4473545 w 6008823"/>
              <a:gd name="connsiteY3608" fmla="*/ 1032841 h 4938447"/>
              <a:gd name="connsiteX3609" fmla="*/ 4491919 w 6008823"/>
              <a:gd name="connsiteY3609" fmla="*/ 1033575 h 4938447"/>
              <a:gd name="connsiteX3610" fmla="*/ 4480160 w 6008823"/>
              <a:gd name="connsiteY3610" fmla="*/ 1074679 h 4938447"/>
              <a:gd name="connsiteX3611" fmla="*/ 4468401 w 6008823"/>
              <a:gd name="connsiteY3611" fmla="*/ 1057063 h 4938447"/>
              <a:gd name="connsiteX3612" fmla="*/ 4474280 w 6008823"/>
              <a:gd name="connsiteY3612" fmla="*/ 1062935 h 4938447"/>
              <a:gd name="connsiteX3613" fmla="*/ 4480160 w 6008823"/>
              <a:gd name="connsiteY3613" fmla="*/ 1039447 h 4938447"/>
              <a:gd name="connsiteX3614" fmla="*/ 4468401 w 6008823"/>
              <a:gd name="connsiteY3614" fmla="*/ 1045319 h 4938447"/>
              <a:gd name="connsiteX3615" fmla="*/ 4473545 w 6008823"/>
              <a:gd name="connsiteY3615" fmla="*/ 1032841 h 4938447"/>
              <a:gd name="connsiteX3616" fmla="*/ 5082083 w 6008823"/>
              <a:gd name="connsiteY3616" fmla="*/ 1028357 h 4938447"/>
              <a:gd name="connsiteX3617" fmla="*/ 5103384 w 6008823"/>
              <a:gd name="connsiteY3617" fmla="*/ 1074679 h 4938447"/>
              <a:gd name="connsiteX3618" fmla="*/ 5079866 w 6008823"/>
              <a:gd name="connsiteY3618" fmla="*/ 1033575 h 4938447"/>
              <a:gd name="connsiteX3619" fmla="*/ 5082083 w 6008823"/>
              <a:gd name="connsiteY3619" fmla="*/ 1028357 h 4938447"/>
              <a:gd name="connsiteX3620" fmla="*/ 4597749 w 6008823"/>
              <a:gd name="connsiteY3620" fmla="*/ 1027703 h 4938447"/>
              <a:gd name="connsiteX3621" fmla="*/ 4597749 w 6008823"/>
              <a:gd name="connsiteY3621" fmla="*/ 1039447 h 4938447"/>
              <a:gd name="connsiteX3622" fmla="*/ 4609508 w 6008823"/>
              <a:gd name="connsiteY3622" fmla="*/ 1051191 h 4938447"/>
              <a:gd name="connsiteX3623" fmla="*/ 4597749 w 6008823"/>
              <a:gd name="connsiteY3623" fmla="*/ 1027703 h 4938447"/>
              <a:gd name="connsiteX3624" fmla="*/ 2692800 w 6008823"/>
              <a:gd name="connsiteY3624" fmla="*/ 1004215 h 4938447"/>
              <a:gd name="connsiteX3625" fmla="*/ 2686920 w 6008823"/>
              <a:gd name="connsiteY3625" fmla="*/ 1039447 h 4938447"/>
              <a:gd name="connsiteX3626" fmla="*/ 2557572 w 6008823"/>
              <a:gd name="connsiteY3626" fmla="*/ 1145143 h 4938447"/>
              <a:gd name="connsiteX3627" fmla="*/ 2534054 w 6008823"/>
              <a:gd name="connsiteY3627" fmla="*/ 1174503 h 4938447"/>
              <a:gd name="connsiteX3628" fmla="*/ 2539933 w 6008823"/>
              <a:gd name="connsiteY3628" fmla="*/ 1151015 h 4938447"/>
              <a:gd name="connsiteX3629" fmla="*/ 2457621 w 6008823"/>
              <a:gd name="connsiteY3629" fmla="*/ 1186247 h 4938447"/>
              <a:gd name="connsiteX3630" fmla="*/ 2487018 w 6008823"/>
              <a:gd name="connsiteY3630" fmla="*/ 1162759 h 4938447"/>
              <a:gd name="connsiteX3631" fmla="*/ 2539933 w 6008823"/>
              <a:gd name="connsiteY3631" fmla="*/ 1115783 h 4938447"/>
              <a:gd name="connsiteX3632" fmla="*/ 2563451 w 6008823"/>
              <a:gd name="connsiteY3632" fmla="*/ 1115783 h 4938447"/>
              <a:gd name="connsiteX3633" fmla="*/ 2651643 w 6008823"/>
              <a:gd name="connsiteY3633" fmla="*/ 1039447 h 4938447"/>
              <a:gd name="connsiteX3634" fmla="*/ 2634005 w 6008823"/>
              <a:gd name="connsiteY3634" fmla="*/ 1039447 h 4938447"/>
              <a:gd name="connsiteX3635" fmla="*/ 2692800 w 6008823"/>
              <a:gd name="connsiteY3635" fmla="*/ 1004215 h 4938447"/>
              <a:gd name="connsiteX3636" fmla="*/ 5021072 w 6008823"/>
              <a:gd name="connsiteY3636" fmla="*/ 992471 h 4938447"/>
              <a:gd name="connsiteX3637" fmla="*/ 5038710 w 6008823"/>
              <a:gd name="connsiteY3637" fmla="*/ 1010087 h 4938447"/>
              <a:gd name="connsiteX3638" fmla="*/ 5026951 w 6008823"/>
              <a:gd name="connsiteY3638" fmla="*/ 1027703 h 4938447"/>
              <a:gd name="connsiteX3639" fmla="*/ 5015192 w 6008823"/>
              <a:gd name="connsiteY3639" fmla="*/ 1010087 h 4938447"/>
              <a:gd name="connsiteX3640" fmla="*/ 5021072 w 6008823"/>
              <a:gd name="connsiteY3640" fmla="*/ 992471 h 4938447"/>
              <a:gd name="connsiteX3641" fmla="*/ 2719992 w 6008823"/>
              <a:gd name="connsiteY3641" fmla="*/ 971185 h 4938447"/>
              <a:gd name="connsiteX3642" fmla="*/ 2733956 w 6008823"/>
              <a:gd name="connsiteY3642" fmla="*/ 980727 h 4938447"/>
              <a:gd name="connsiteX3643" fmla="*/ 2722197 w 6008823"/>
              <a:gd name="connsiteY3643" fmla="*/ 1010087 h 4938447"/>
              <a:gd name="connsiteX3644" fmla="*/ 2698679 w 6008823"/>
              <a:gd name="connsiteY3644" fmla="*/ 1004215 h 4938447"/>
              <a:gd name="connsiteX3645" fmla="*/ 2722197 w 6008823"/>
              <a:gd name="connsiteY3645" fmla="*/ 992471 h 4938447"/>
              <a:gd name="connsiteX3646" fmla="*/ 2710438 w 6008823"/>
              <a:gd name="connsiteY3646" fmla="*/ 974855 h 4938447"/>
              <a:gd name="connsiteX3647" fmla="*/ 2719992 w 6008823"/>
              <a:gd name="connsiteY3647" fmla="*/ 971185 h 4938447"/>
              <a:gd name="connsiteX3648" fmla="*/ 4744552 w 6008823"/>
              <a:gd name="connsiteY3648" fmla="*/ 960817 h 4938447"/>
              <a:gd name="connsiteX3649" fmla="*/ 4732977 w 6008823"/>
              <a:gd name="connsiteY3649" fmla="*/ 974855 h 4938447"/>
              <a:gd name="connsiteX3650" fmla="*/ 4750616 w 6008823"/>
              <a:gd name="connsiteY3650" fmla="*/ 968983 h 4938447"/>
              <a:gd name="connsiteX3651" fmla="*/ 4744552 w 6008823"/>
              <a:gd name="connsiteY3651" fmla="*/ 960817 h 4938447"/>
              <a:gd name="connsiteX3652" fmla="*/ 4719014 w 6008823"/>
              <a:gd name="connsiteY3652" fmla="*/ 943293 h 4938447"/>
              <a:gd name="connsiteX3653" fmla="*/ 4721218 w 6008823"/>
              <a:gd name="connsiteY3653" fmla="*/ 963111 h 4938447"/>
              <a:gd name="connsiteX3654" fmla="*/ 4719014 w 6008823"/>
              <a:gd name="connsiteY3654" fmla="*/ 943293 h 4938447"/>
              <a:gd name="connsiteX3655" fmla="*/ 2803965 w 6008823"/>
              <a:gd name="connsiteY3655" fmla="*/ 934146 h 4938447"/>
              <a:gd name="connsiteX3656" fmla="*/ 2810389 w 6008823"/>
              <a:gd name="connsiteY3656" fmla="*/ 939623 h 4938447"/>
              <a:gd name="connsiteX3657" fmla="*/ 2792751 w 6008823"/>
              <a:gd name="connsiteY3657" fmla="*/ 945495 h 4938447"/>
              <a:gd name="connsiteX3658" fmla="*/ 2796425 w 6008823"/>
              <a:gd name="connsiteY3658" fmla="*/ 939623 h 4938447"/>
              <a:gd name="connsiteX3659" fmla="*/ 2803393 w 6008823"/>
              <a:gd name="connsiteY3659" fmla="*/ 933658 h 4938447"/>
              <a:gd name="connsiteX3660" fmla="*/ 2804510 w 6008823"/>
              <a:gd name="connsiteY3660" fmla="*/ 933751 h 4938447"/>
              <a:gd name="connsiteX3661" fmla="*/ 2803965 w 6008823"/>
              <a:gd name="connsiteY3661" fmla="*/ 934146 h 4938447"/>
              <a:gd name="connsiteX3662" fmla="*/ 4403727 w 6008823"/>
              <a:gd name="connsiteY3662" fmla="*/ 927879 h 4938447"/>
              <a:gd name="connsiteX3663" fmla="*/ 4380209 w 6008823"/>
              <a:gd name="connsiteY3663" fmla="*/ 939623 h 4938447"/>
              <a:gd name="connsiteX3664" fmla="*/ 4380209 w 6008823"/>
              <a:gd name="connsiteY3664" fmla="*/ 957239 h 4938447"/>
              <a:gd name="connsiteX3665" fmla="*/ 4415486 w 6008823"/>
              <a:gd name="connsiteY3665" fmla="*/ 963111 h 4938447"/>
              <a:gd name="connsiteX3666" fmla="*/ 4427245 w 6008823"/>
              <a:gd name="connsiteY3666" fmla="*/ 933751 h 4938447"/>
              <a:gd name="connsiteX3667" fmla="*/ 4403727 w 6008823"/>
              <a:gd name="connsiteY3667" fmla="*/ 927879 h 4938447"/>
              <a:gd name="connsiteX3668" fmla="*/ 4951253 w 6008823"/>
              <a:gd name="connsiteY3668" fmla="*/ 927145 h 4938447"/>
              <a:gd name="connsiteX3669" fmla="*/ 4938759 w 6008823"/>
              <a:gd name="connsiteY3669" fmla="*/ 939623 h 4938447"/>
              <a:gd name="connsiteX3670" fmla="*/ 4946108 w 6008823"/>
              <a:gd name="connsiteY3670" fmla="*/ 943293 h 4938447"/>
              <a:gd name="connsiteX3671" fmla="*/ 4945731 w 6008823"/>
              <a:gd name="connsiteY3671" fmla="*/ 945364 h 4938447"/>
              <a:gd name="connsiteX3672" fmla="*/ 4944638 w 6008823"/>
              <a:gd name="connsiteY3672" fmla="*/ 945495 h 4938447"/>
              <a:gd name="connsiteX3673" fmla="*/ 4945599 w 6008823"/>
              <a:gd name="connsiteY3673" fmla="*/ 946087 h 4938447"/>
              <a:gd name="connsiteX3674" fmla="*/ 4944638 w 6008823"/>
              <a:gd name="connsiteY3674" fmla="*/ 951367 h 4938447"/>
              <a:gd name="connsiteX3675" fmla="*/ 4915241 w 6008823"/>
              <a:gd name="connsiteY3675" fmla="*/ 986599 h 4938447"/>
              <a:gd name="connsiteX3676" fmla="*/ 4956397 w 6008823"/>
              <a:gd name="connsiteY3676" fmla="*/ 963111 h 4938447"/>
              <a:gd name="connsiteX3677" fmla="*/ 4944638 w 6008823"/>
              <a:gd name="connsiteY3677" fmla="*/ 986599 h 4938447"/>
              <a:gd name="connsiteX3678" fmla="*/ 4927000 w 6008823"/>
              <a:gd name="connsiteY3678" fmla="*/ 986599 h 4938447"/>
              <a:gd name="connsiteX3679" fmla="*/ 4944638 w 6008823"/>
              <a:gd name="connsiteY3679" fmla="*/ 986599 h 4938447"/>
              <a:gd name="connsiteX3680" fmla="*/ 5009313 w 6008823"/>
              <a:gd name="connsiteY3680" fmla="*/ 963111 h 4938447"/>
              <a:gd name="connsiteX3681" fmla="*/ 4968156 w 6008823"/>
              <a:gd name="connsiteY3681" fmla="*/ 968983 h 4938447"/>
              <a:gd name="connsiteX3682" fmla="*/ 4953274 w 6008823"/>
              <a:gd name="connsiteY3682" fmla="*/ 950817 h 4938447"/>
              <a:gd name="connsiteX3683" fmla="*/ 4945599 w 6008823"/>
              <a:gd name="connsiteY3683" fmla="*/ 946087 h 4938447"/>
              <a:gd name="connsiteX3684" fmla="*/ 4945731 w 6008823"/>
              <a:gd name="connsiteY3684" fmla="*/ 945364 h 4938447"/>
              <a:gd name="connsiteX3685" fmla="*/ 4963012 w 6008823"/>
              <a:gd name="connsiteY3685" fmla="*/ 943293 h 4938447"/>
              <a:gd name="connsiteX3686" fmla="*/ 4968156 w 6008823"/>
              <a:gd name="connsiteY3686" fmla="*/ 927879 h 4938447"/>
              <a:gd name="connsiteX3687" fmla="*/ 4951253 w 6008823"/>
              <a:gd name="connsiteY3687" fmla="*/ 927145 h 4938447"/>
              <a:gd name="connsiteX3688" fmla="*/ 4468401 w 6008823"/>
              <a:gd name="connsiteY3688" fmla="*/ 922007 h 4938447"/>
              <a:gd name="connsiteX3689" fmla="*/ 4474280 w 6008823"/>
              <a:gd name="connsiteY3689" fmla="*/ 945495 h 4938447"/>
              <a:gd name="connsiteX3690" fmla="*/ 4448558 w 6008823"/>
              <a:gd name="connsiteY3690" fmla="*/ 940357 h 4938447"/>
              <a:gd name="connsiteX3691" fmla="*/ 4431120 w 6008823"/>
              <a:gd name="connsiteY3691" fmla="*/ 954170 h 4938447"/>
              <a:gd name="connsiteX3692" fmla="*/ 4430644 w 6008823"/>
              <a:gd name="connsiteY3692" fmla="*/ 953294 h 4938447"/>
              <a:gd name="connsiteX3693" fmla="*/ 4427245 w 6008823"/>
              <a:gd name="connsiteY3693" fmla="*/ 957239 h 4938447"/>
              <a:gd name="connsiteX3694" fmla="*/ 4431120 w 6008823"/>
              <a:gd name="connsiteY3694" fmla="*/ 954170 h 4938447"/>
              <a:gd name="connsiteX3695" fmla="*/ 4432389 w 6008823"/>
              <a:gd name="connsiteY3695" fmla="*/ 956505 h 4938447"/>
              <a:gd name="connsiteX3696" fmla="*/ 4433124 w 6008823"/>
              <a:gd name="connsiteY3696" fmla="*/ 968983 h 4938447"/>
              <a:gd name="connsiteX3697" fmla="*/ 4409606 w 6008823"/>
              <a:gd name="connsiteY3697" fmla="*/ 980727 h 4938447"/>
              <a:gd name="connsiteX3698" fmla="*/ 4421365 w 6008823"/>
              <a:gd name="connsiteY3698" fmla="*/ 998343 h 4938447"/>
              <a:gd name="connsiteX3699" fmla="*/ 4433124 w 6008823"/>
              <a:gd name="connsiteY3699" fmla="*/ 998343 h 4938447"/>
              <a:gd name="connsiteX3700" fmla="*/ 4415486 w 6008823"/>
              <a:gd name="connsiteY3700" fmla="*/ 1004215 h 4938447"/>
              <a:gd name="connsiteX3701" fmla="*/ 4415486 w 6008823"/>
              <a:gd name="connsiteY3701" fmla="*/ 1039447 h 4938447"/>
              <a:gd name="connsiteX3702" fmla="*/ 4433124 w 6008823"/>
              <a:gd name="connsiteY3702" fmla="*/ 1033575 h 4938447"/>
              <a:gd name="connsiteX3703" fmla="*/ 4439004 w 6008823"/>
              <a:gd name="connsiteY3703" fmla="*/ 1057063 h 4938447"/>
              <a:gd name="connsiteX3704" fmla="*/ 4450762 w 6008823"/>
              <a:gd name="connsiteY3704" fmla="*/ 1057063 h 4938447"/>
              <a:gd name="connsiteX3705" fmla="*/ 4444883 w 6008823"/>
              <a:gd name="connsiteY3705" fmla="*/ 1045319 h 4938447"/>
              <a:gd name="connsiteX3706" fmla="*/ 4462521 w 6008823"/>
              <a:gd name="connsiteY3706" fmla="*/ 1057063 h 4938447"/>
              <a:gd name="connsiteX3707" fmla="*/ 4456642 w 6008823"/>
              <a:gd name="connsiteY3707" fmla="*/ 1074679 h 4938447"/>
              <a:gd name="connsiteX3708" fmla="*/ 4421365 w 6008823"/>
              <a:gd name="connsiteY3708" fmla="*/ 1062935 h 4938447"/>
              <a:gd name="connsiteX3709" fmla="*/ 4444883 w 6008823"/>
              <a:gd name="connsiteY3709" fmla="*/ 1080551 h 4938447"/>
              <a:gd name="connsiteX3710" fmla="*/ 4468401 w 6008823"/>
              <a:gd name="connsiteY3710" fmla="*/ 1068807 h 4938447"/>
              <a:gd name="connsiteX3711" fmla="*/ 4486039 w 6008823"/>
              <a:gd name="connsiteY3711" fmla="*/ 1098167 h 4938447"/>
              <a:gd name="connsiteX3712" fmla="*/ 4544834 w 6008823"/>
              <a:gd name="connsiteY3712" fmla="*/ 1062935 h 4938447"/>
              <a:gd name="connsiteX3713" fmla="*/ 4544834 w 6008823"/>
              <a:gd name="connsiteY3713" fmla="*/ 1074679 h 4938447"/>
              <a:gd name="connsiteX3714" fmla="*/ 4538955 w 6008823"/>
              <a:gd name="connsiteY3714" fmla="*/ 1039447 h 4938447"/>
              <a:gd name="connsiteX3715" fmla="*/ 4521316 w 6008823"/>
              <a:gd name="connsiteY3715" fmla="*/ 1033575 h 4938447"/>
              <a:gd name="connsiteX3716" fmla="*/ 4491919 w 6008823"/>
              <a:gd name="connsiteY3716" fmla="*/ 1068807 h 4938447"/>
              <a:gd name="connsiteX3717" fmla="*/ 4509557 w 6008823"/>
              <a:gd name="connsiteY3717" fmla="*/ 1010087 h 4938447"/>
              <a:gd name="connsiteX3718" fmla="*/ 4527196 w 6008823"/>
              <a:gd name="connsiteY3718" fmla="*/ 1033575 h 4938447"/>
              <a:gd name="connsiteX3719" fmla="*/ 4538955 w 6008823"/>
              <a:gd name="connsiteY3719" fmla="*/ 1004215 h 4938447"/>
              <a:gd name="connsiteX3720" fmla="*/ 4521316 w 6008823"/>
              <a:gd name="connsiteY3720" fmla="*/ 1015959 h 4938447"/>
              <a:gd name="connsiteX3721" fmla="*/ 4515437 w 6008823"/>
              <a:gd name="connsiteY3721" fmla="*/ 986599 h 4938447"/>
              <a:gd name="connsiteX3722" fmla="*/ 4468401 w 6008823"/>
              <a:gd name="connsiteY3722" fmla="*/ 1010087 h 4938447"/>
              <a:gd name="connsiteX3723" fmla="*/ 4491919 w 6008823"/>
              <a:gd name="connsiteY3723" fmla="*/ 974855 h 4938447"/>
              <a:gd name="connsiteX3724" fmla="*/ 4474280 w 6008823"/>
              <a:gd name="connsiteY3724" fmla="*/ 963111 h 4938447"/>
              <a:gd name="connsiteX3725" fmla="*/ 4439004 w 6008823"/>
              <a:gd name="connsiteY3725" fmla="*/ 963111 h 4938447"/>
              <a:gd name="connsiteX3726" fmla="*/ 4503678 w 6008823"/>
              <a:gd name="connsiteY3726" fmla="*/ 957239 h 4938447"/>
              <a:gd name="connsiteX3727" fmla="*/ 4468401 w 6008823"/>
              <a:gd name="connsiteY3727" fmla="*/ 922007 h 4938447"/>
              <a:gd name="connsiteX3728" fmla="*/ 4862326 w 6008823"/>
              <a:gd name="connsiteY3728" fmla="*/ 917603 h 4938447"/>
              <a:gd name="connsiteX3729" fmla="*/ 4862326 w 6008823"/>
              <a:gd name="connsiteY3729" fmla="*/ 933751 h 4938447"/>
              <a:gd name="connsiteX3730" fmla="*/ 4879964 w 6008823"/>
              <a:gd name="connsiteY3730" fmla="*/ 927879 h 4938447"/>
              <a:gd name="connsiteX3731" fmla="*/ 4862326 w 6008823"/>
              <a:gd name="connsiteY3731" fmla="*/ 917603 h 4938447"/>
              <a:gd name="connsiteX3732" fmla="*/ 4497798 w 6008823"/>
              <a:gd name="connsiteY3732" fmla="*/ 916135 h 4938447"/>
              <a:gd name="connsiteX3733" fmla="*/ 4486039 w 6008823"/>
              <a:gd name="connsiteY3733" fmla="*/ 922007 h 4938447"/>
              <a:gd name="connsiteX3734" fmla="*/ 4503678 w 6008823"/>
              <a:gd name="connsiteY3734" fmla="*/ 933751 h 4938447"/>
              <a:gd name="connsiteX3735" fmla="*/ 4497798 w 6008823"/>
              <a:gd name="connsiteY3735" fmla="*/ 916135 h 4938447"/>
              <a:gd name="connsiteX3736" fmla="*/ 4680062 w 6008823"/>
              <a:gd name="connsiteY3736" fmla="*/ 904391 h 4938447"/>
              <a:gd name="connsiteX3737" fmla="*/ 4685941 w 6008823"/>
              <a:gd name="connsiteY3737" fmla="*/ 927879 h 4938447"/>
              <a:gd name="connsiteX3738" fmla="*/ 4674183 w 6008823"/>
              <a:gd name="connsiteY3738" fmla="*/ 910263 h 4938447"/>
              <a:gd name="connsiteX3739" fmla="*/ 4668303 w 6008823"/>
              <a:gd name="connsiteY3739" fmla="*/ 933751 h 4938447"/>
              <a:gd name="connsiteX3740" fmla="*/ 4680062 w 6008823"/>
              <a:gd name="connsiteY3740" fmla="*/ 904391 h 4938447"/>
              <a:gd name="connsiteX3741" fmla="*/ 2775112 w 6008823"/>
              <a:gd name="connsiteY3741" fmla="*/ 904391 h 4938447"/>
              <a:gd name="connsiteX3742" fmla="*/ 2799090 w 6008823"/>
              <a:gd name="connsiteY3742" fmla="*/ 929989 h 4938447"/>
              <a:gd name="connsiteX3743" fmla="*/ 2803393 w 6008823"/>
              <a:gd name="connsiteY3743" fmla="*/ 933658 h 4938447"/>
              <a:gd name="connsiteX3744" fmla="*/ 2795690 w 6008823"/>
              <a:gd name="connsiteY3744" fmla="*/ 933017 h 4938447"/>
              <a:gd name="connsiteX3745" fmla="*/ 2786871 w 6008823"/>
              <a:gd name="connsiteY3745" fmla="*/ 927879 h 4938447"/>
              <a:gd name="connsiteX3746" fmla="*/ 2751594 w 6008823"/>
              <a:gd name="connsiteY3746" fmla="*/ 1004215 h 4938447"/>
              <a:gd name="connsiteX3747" fmla="*/ 2733956 w 6008823"/>
              <a:gd name="connsiteY3747" fmla="*/ 968983 h 4938447"/>
              <a:gd name="connsiteX3748" fmla="*/ 2775112 w 6008823"/>
              <a:gd name="connsiteY3748" fmla="*/ 904391 h 4938447"/>
              <a:gd name="connsiteX3749" fmla="*/ 5003433 w 6008823"/>
              <a:gd name="connsiteY3749" fmla="*/ 898519 h 4938447"/>
              <a:gd name="connsiteX3750" fmla="*/ 4985795 w 6008823"/>
              <a:gd name="connsiteY3750" fmla="*/ 922007 h 4938447"/>
              <a:gd name="connsiteX3751" fmla="*/ 5003433 w 6008823"/>
              <a:gd name="connsiteY3751" fmla="*/ 898519 h 4938447"/>
              <a:gd name="connsiteX3752" fmla="*/ 4662424 w 6008823"/>
              <a:gd name="connsiteY3752" fmla="*/ 880903 h 4938447"/>
              <a:gd name="connsiteX3753" fmla="*/ 4638906 w 6008823"/>
              <a:gd name="connsiteY3753" fmla="*/ 886775 h 4938447"/>
              <a:gd name="connsiteX3754" fmla="*/ 4662424 w 6008823"/>
              <a:gd name="connsiteY3754" fmla="*/ 880903 h 4938447"/>
              <a:gd name="connsiteX3755" fmla="*/ 4450762 w 6008823"/>
              <a:gd name="connsiteY3755" fmla="*/ 863287 h 4938447"/>
              <a:gd name="connsiteX3756" fmla="*/ 4427245 w 6008823"/>
              <a:gd name="connsiteY3756" fmla="*/ 892647 h 4938447"/>
              <a:gd name="connsiteX3757" fmla="*/ 4409606 w 6008823"/>
              <a:gd name="connsiteY3757" fmla="*/ 880903 h 4938447"/>
              <a:gd name="connsiteX3758" fmla="*/ 4397847 w 6008823"/>
              <a:gd name="connsiteY3758" fmla="*/ 910263 h 4938447"/>
              <a:gd name="connsiteX3759" fmla="*/ 4450762 w 6008823"/>
              <a:gd name="connsiteY3759" fmla="*/ 892647 h 4938447"/>
              <a:gd name="connsiteX3760" fmla="*/ 4433124 w 6008823"/>
              <a:gd name="connsiteY3760" fmla="*/ 933751 h 4938447"/>
              <a:gd name="connsiteX3761" fmla="*/ 4474280 w 6008823"/>
              <a:gd name="connsiteY3761" fmla="*/ 892647 h 4938447"/>
              <a:gd name="connsiteX3762" fmla="*/ 4474280 w 6008823"/>
              <a:gd name="connsiteY3762" fmla="*/ 916135 h 4938447"/>
              <a:gd name="connsiteX3763" fmla="*/ 4497798 w 6008823"/>
              <a:gd name="connsiteY3763" fmla="*/ 910263 h 4938447"/>
              <a:gd name="connsiteX3764" fmla="*/ 4486039 w 6008823"/>
              <a:gd name="connsiteY3764" fmla="*/ 875031 h 4938447"/>
              <a:gd name="connsiteX3765" fmla="*/ 4450762 w 6008823"/>
              <a:gd name="connsiteY3765" fmla="*/ 880903 h 4938447"/>
              <a:gd name="connsiteX3766" fmla="*/ 4450762 w 6008823"/>
              <a:gd name="connsiteY3766" fmla="*/ 863287 h 4938447"/>
              <a:gd name="connsiteX3767" fmla="*/ 4762375 w 6008823"/>
              <a:gd name="connsiteY3767" fmla="*/ 845671 h 4938447"/>
              <a:gd name="connsiteX3768" fmla="*/ 4760078 w 6008823"/>
              <a:gd name="connsiteY3768" fmla="*/ 849617 h 4938447"/>
              <a:gd name="connsiteX3769" fmla="*/ 4761640 w 6008823"/>
              <a:gd name="connsiteY3769" fmla="*/ 846405 h 4938447"/>
              <a:gd name="connsiteX3770" fmla="*/ 4762375 w 6008823"/>
              <a:gd name="connsiteY3770" fmla="*/ 845671 h 4938447"/>
              <a:gd name="connsiteX3771" fmla="*/ 4762375 w 6008823"/>
              <a:gd name="connsiteY3771" fmla="*/ 845671 h 4938447"/>
              <a:gd name="connsiteX3772" fmla="*/ 4762375 w 6008823"/>
              <a:gd name="connsiteY3772" fmla="*/ 845671 h 4938447"/>
              <a:gd name="connsiteX3773" fmla="*/ 4715339 w 6008823"/>
              <a:gd name="connsiteY3773" fmla="*/ 845671 h 4938447"/>
              <a:gd name="connsiteX3774" fmla="*/ 4738857 w 6008823"/>
              <a:gd name="connsiteY3774" fmla="*/ 863287 h 4938447"/>
              <a:gd name="connsiteX3775" fmla="*/ 4721218 w 6008823"/>
              <a:gd name="connsiteY3775" fmla="*/ 880903 h 4938447"/>
              <a:gd name="connsiteX3776" fmla="*/ 4715339 w 6008823"/>
              <a:gd name="connsiteY3776" fmla="*/ 845671 h 4938447"/>
              <a:gd name="connsiteX3777" fmla="*/ 4838808 w 6008823"/>
              <a:gd name="connsiteY3777" fmla="*/ 839799 h 4938447"/>
              <a:gd name="connsiteX3778" fmla="*/ 4850567 w 6008823"/>
              <a:gd name="connsiteY3778" fmla="*/ 845671 h 4938447"/>
              <a:gd name="connsiteX3779" fmla="*/ 4838808 w 6008823"/>
              <a:gd name="connsiteY3779" fmla="*/ 869159 h 4938447"/>
              <a:gd name="connsiteX3780" fmla="*/ 4827049 w 6008823"/>
              <a:gd name="connsiteY3780" fmla="*/ 851543 h 4938447"/>
              <a:gd name="connsiteX3781" fmla="*/ 4838808 w 6008823"/>
              <a:gd name="connsiteY3781" fmla="*/ 839799 h 4938447"/>
              <a:gd name="connsiteX3782" fmla="*/ 2875063 w 6008823"/>
              <a:gd name="connsiteY3782" fmla="*/ 839799 h 4938447"/>
              <a:gd name="connsiteX3783" fmla="*/ 2875063 w 6008823"/>
              <a:gd name="connsiteY3783" fmla="*/ 869159 h 4938447"/>
              <a:gd name="connsiteX3784" fmla="*/ 2863304 w 6008823"/>
              <a:gd name="connsiteY3784" fmla="*/ 851543 h 4938447"/>
              <a:gd name="connsiteX3785" fmla="*/ 2875063 w 6008823"/>
              <a:gd name="connsiteY3785" fmla="*/ 839799 h 4938447"/>
              <a:gd name="connsiteX3786" fmla="*/ 3984998 w 6008823"/>
              <a:gd name="connsiteY3786" fmla="*/ 836038 h 4938447"/>
              <a:gd name="connsiteX3787" fmla="*/ 3980404 w 6008823"/>
              <a:gd name="connsiteY3787" fmla="*/ 857415 h 4938447"/>
              <a:gd name="connsiteX3788" fmla="*/ 3986284 w 6008823"/>
              <a:gd name="connsiteY3788" fmla="*/ 869159 h 4938447"/>
              <a:gd name="connsiteX3789" fmla="*/ 4015681 w 6008823"/>
              <a:gd name="connsiteY3789" fmla="*/ 875031 h 4938447"/>
              <a:gd name="connsiteX3790" fmla="*/ 4009802 w 6008823"/>
              <a:gd name="connsiteY3790" fmla="*/ 869159 h 4938447"/>
              <a:gd name="connsiteX3791" fmla="*/ 4009802 w 6008823"/>
              <a:gd name="connsiteY3791" fmla="*/ 863287 h 4938447"/>
              <a:gd name="connsiteX3792" fmla="*/ 3984998 w 6008823"/>
              <a:gd name="connsiteY3792" fmla="*/ 836038 h 4938447"/>
              <a:gd name="connsiteX3793" fmla="*/ 4774134 w 6008823"/>
              <a:gd name="connsiteY3793" fmla="*/ 833927 h 4938447"/>
              <a:gd name="connsiteX3794" fmla="*/ 4815290 w 6008823"/>
              <a:gd name="connsiteY3794" fmla="*/ 833927 h 4938447"/>
              <a:gd name="connsiteX3795" fmla="*/ 4809410 w 6008823"/>
              <a:gd name="connsiteY3795" fmla="*/ 851543 h 4938447"/>
              <a:gd name="connsiteX3796" fmla="*/ 4774134 w 6008823"/>
              <a:gd name="connsiteY3796" fmla="*/ 863287 h 4938447"/>
              <a:gd name="connsiteX3797" fmla="*/ 4770459 w 6008823"/>
              <a:gd name="connsiteY3797" fmla="*/ 852277 h 4938447"/>
              <a:gd name="connsiteX3798" fmla="*/ 4762375 w 6008823"/>
              <a:gd name="connsiteY3798" fmla="*/ 845671 h 4938447"/>
              <a:gd name="connsiteX3799" fmla="*/ 4674183 w 6008823"/>
              <a:gd name="connsiteY3799" fmla="*/ 833927 h 4938447"/>
              <a:gd name="connsiteX3800" fmla="*/ 4691821 w 6008823"/>
              <a:gd name="connsiteY3800" fmla="*/ 851543 h 4938447"/>
              <a:gd name="connsiteX3801" fmla="*/ 4691821 w 6008823"/>
              <a:gd name="connsiteY3801" fmla="*/ 863287 h 4938447"/>
              <a:gd name="connsiteX3802" fmla="*/ 4709459 w 6008823"/>
              <a:gd name="connsiteY3802" fmla="*/ 869159 h 4938447"/>
              <a:gd name="connsiteX3803" fmla="*/ 4709459 w 6008823"/>
              <a:gd name="connsiteY3803" fmla="*/ 875031 h 4938447"/>
              <a:gd name="connsiteX3804" fmla="*/ 4709459 w 6008823"/>
              <a:gd name="connsiteY3804" fmla="*/ 880903 h 4938447"/>
              <a:gd name="connsiteX3805" fmla="*/ 4674183 w 6008823"/>
              <a:gd name="connsiteY3805" fmla="*/ 898519 h 4938447"/>
              <a:gd name="connsiteX3806" fmla="*/ 4685941 w 6008823"/>
              <a:gd name="connsiteY3806" fmla="*/ 880903 h 4938447"/>
              <a:gd name="connsiteX3807" fmla="*/ 4674183 w 6008823"/>
              <a:gd name="connsiteY3807" fmla="*/ 880903 h 4938447"/>
              <a:gd name="connsiteX3808" fmla="*/ 4656544 w 6008823"/>
              <a:gd name="connsiteY3808" fmla="*/ 863287 h 4938447"/>
              <a:gd name="connsiteX3809" fmla="*/ 4638906 w 6008823"/>
              <a:gd name="connsiteY3809" fmla="*/ 886775 h 4938447"/>
              <a:gd name="connsiteX3810" fmla="*/ 4627147 w 6008823"/>
              <a:gd name="connsiteY3810" fmla="*/ 869159 h 4938447"/>
              <a:gd name="connsiteX3811" fmla="*/ 4644785 w 6008823"/>
              <a:gd name="connsiteY3811" fmla="*/ 869159 h 4938447"/>
              <a:gd name="connsiteX3812" fmla="*/ 4615388 w 6008823"/>
              <a:gd name="connsiteY3812" fmla="*/ 851543 h 4938447"/>
              <a:gd name="connsiteX3813" fmla="*/ 4674183 w 6008823"/>
              <a:gd name="connsiteY3813" fmla="*/ 833927 h 4938447"/>
              <a:gd name="connsiteX3814" fmla="*/ 2898581 w 6008823"/>
              <a:gd name="connsiteY3814" fmla="*/ 822183 h 4938447"/>
              <a:gd name="connsiteX3815" fmla="*/ 2927978 w 6008823"/>
              <a:gd name="connsiteY3815" fmla="*/ 833927 h 4938447"/>
              <a:gd name="connsiteX3816" fmla="*/ 2898581 w 6008823"/>
              <a:gd name="connsiteY3816" fmla="*/ 822183 h 4938447"/>
              <a:gd name="connsiteX3817" fmla="*/ 4850567 w 6008823"/>
              <a:gd name="connsiteY3817" fmla="*/ 816311 h 4938447"/>
              <a:gd name="connsiteX3818" fmla="*/ 4862326 w 6008823"/>
              <a:gd name="connsiteY3818" fmla="*/ 833927 h 4938447"/>
              <a:gd name="connsiteX3819" fmla="*/ 4832928 w 6008823"/>
              <a:gd name="connsiteY3819" fmla="*/ 839799 h 4938447"/>
              <a:gd name="connsiteX3820" fmla="*/ 4850567 w 6008823"/>
              <a:gd name="connsiteY3820" fmla="*/ 816311 h 4938447"/>
              <a:gd name="connsiteX3821" fmla="*/ 3927489 w 6008823"/>
              <a:gd name="connsiteY3821" fmla="*/ 804567 h 4938447"/>
              <a:gd name="connsiteX3822" fmla="*/ 3933369 w 6008823"/>
              <a:gd name="connsiteY3822" fmla="*/ 828055 h 4938447"/>
              <a:gd name="connsiteX3823" fmla="*/ 3951007 w 6008823"/>
              <a:gd name="connsiteY3823" fmla="*/ 822183 h 4938447"/>
              <a:gd name="connsiteX3824" fmla="*/ 3927489 w 6008823"/>
              <a:gd name="connsiteY3824" fmla="*/ 804567 h 4938447"/>
              <a:gd name="connsiteX3825" fmla="*/ 5115143 w 6008823"/>
              <a:gd name="connsiteY3825" fmla="*/ 786952 h 4938447"/>
              <a:gd name="connsiteX3826" fmla="*/ 5109264 w 6008823"/>
              <a:gd name="connsiteY3826" fmla="*/ 810440 h 4938447"/>
              <a:gd name="connsiteX3827" fmla="*/ 5115143 w 6008823"/>
              <a:gd name="connsiteY3827" fmla="*/ 786952 h 4938447"/>
              <a:gd name="connsiteX3828" fmla="*/ 4527196 w 6008823"/>
              <a:gd name="connsiteY3828" fmla="*/ 775208 h 4938447"/>
              <a:gd name="connsiteX3829" fmla="*/ 4544834 w 6008823"/>
              <a:gd name="connsiteY3829" fmla="*/ 775208 h 4938447"/>
              <a:gd name="connsiteX3830" fmla="*/ 4527196 w 6008823"/>
              <a:gd name="connsiteY3830" fmla="*/ 810440 h 4938447"/>
              <a:gd name="connsiteX3831" fmla="*/ 4527196 w 6008823"/>
              <a:gd name="connsiteY3831" fmla="*/ 775208 h 4938447"/>
              <a:gd name="connsiteX3832" fmla="*/ 3943750 w 6008823"/>
              <a:gd name="connsiteY3832" fmla="*/ 766124 h 4938447"/>
              <a:gd name="connsiteX3833" fmla="*/ 3962766 w 6008823"/>
              <a:gd name="connsiteY3833" fmla="*/ 775208 h 4938447"/>
              <a:gd name="connsiteX3834" fmla="*/ 3945128 w 6008823"/>
              <a:gd name="connsiteY3834" fmla="*/ 786952 h 4938447"/>
              <a:gd name="connsiteX3835" fmla="*/ 3939248 w 6008823"/>
              <a:gd name="connsiteY3835" fmla="*/ 769336 h 4938447"/>
              <a:gd name="connsiteX3836" fmla="*/ 3943750 w 6008823"/>
              <a:gd name="connsiteY3836" fmla="*/ 766124 h 4938447"/>
              <a:gd name="connsiteX3837" fmla="*/ 5126902 w 6008823"/>
              <a:gd name="connsiteY3837" fmla="*/ 763464 h 4938447"/>
              <a:gd name="connsiteX3838" fmla="*/ 5121023 w 6008823"/>
              <a:gd name="connsiteY3838" fmla="*/ 786952 h 4938447"/>
              <a:gd name="connsiteX3839" fmla="*/ 5109264 w 6008823"/>
              <a:gd name="connsiteY3839" fmla="*/ 775208 h 4938447"/>
              <a:gd name="connsiteX3840" fmla="*/ 5126902 w 6008823"/>
              <a:gd name="connsiteY3840" fmla="*/ 763464 h 4938447"/>
              <a:gd name="connsiteX3841" fmla="*/ 4449293 w 6008823"/>
              <a:gd name="connsiteY3841" fmla="*/ 761996 h 4938447"/>
              <a:gd name="connsiteX3842" fmla="*/ 4444883 w 6008823"/>
              <a:gd name="connsiteY3842" fmla="*/ 775208 h 4938447"/>
              <a:gd name="connsiteX3843" fmla="*/ 4462521 w 6008823"/>
              <a:gd name="connsiteY3843" fmla="*/ 775208 h 4938447"/>
              <a:gd name="connsiteX3844" fmla="*/ 4449293 w 6008823"/>
              <a:gd name="connsiteY3844" fmla="*/ 761996 h 4938447"/>
              <a:gd name="connsiteX3845" fmla="*/ 4762375 w 6008823"/>
              <a:gd name="connsiteY3845" fmla="*/ 751720 h 4938447"/>
              <a:gd name="connsiteX3846" fmla="*/ 4768254 w 6008823"/>
              <a:gd name="connsiteY3846" fmla="*/ 792824 h 4938447"/>
              <a:gd name="connsiteX3847" fmla="*/ 4738857 w 6008823"/>
              <a:gd name="connsiteY3847" fmla="*/ 781080 h 4938447"/>
              <a:gd name="connsiteX3848" fmla="*/ 4762375 w 6008823"/>
              <a:gd name="connsiteY3848" fmla="*/ 751720 h 4938447"/>
              <a:gd name="connsiteX3849" fmla="*/ 4374329 w 6008823"/>
              <a:gd name="connsiteY3849" fmla="*/ 751720 h 4938447"/>
              <a:gd name="connsiteX3850" fmla="*/ 4372809 w 6008823"/>
              <a:gd name="connsiteY3850" fmla="*/ 753588 h 4938447"/>
              <a:gd name="connsiteX3851" fmla="*/ 4369795 w 6008823"/>
              <a:gd name="connsiteY3851" fmla="*/ 751958 h 4938447"/>
              <a:gd name="connsiteX3852" fmla="*/ 4579192 w 6008823"/>
              <a:gd name="connsiteY3852" fmla="*/ 751169 h 4938447"/>
              <a:gd name="connsiteX3853" fmla="*/ 4585990 w 6008823"/>
              <a:gd name="connsiteY3853" fmla="*/ 757592 h 4938447"/>
              <a:gd name="connsiteX3854" fmla="*/ 4591870 w 6008823"/>
              <a:gd name="connsiteY3854" fmla="*/ 775208 h 4938447"/>
              <a:gd name="connsiteX3855" fmla="*/ 4574231 w 6008823"/>
              <a:gd name="connsiteY3855" fmla="*/ 769336 h 4938447"/>
              <a:gd name="connsiteX3856" fmla="*/ 4579192 w 6008823"/>
              <a:gd name="connsiteY3856" fmla="*/ 751169 h 4938447"/>
              <a:gd name="connsiteX3857" fmla="*/ 4474280 w 6008823"/>
              <a:gd name="connsiteY3857" fmla="*/ 734104 h 4938447"/>
              <a:gd name="connsiteX3858" fmla="*/ 4456642 w 6008823"/>
              <a:gd name="connsiteY3858" fmla="*/ 739976 h 4938447"/>
              <a:gd name="connsiteX3859" fmla="*/ 4474280 w 6008823"/>
              <a:gd name="connsiteY3859" fmla="*/ 751720 h 4938447"/>
              <a:gd name="connsiteX3860" fmla="*/ 4474280 w 6008823"/>
              <a:gd name="connsiteY3860" fmla="*/ 734104 h 4938447"/>
              <a:gd name="connsiteX3861" fmla="*/ 4915241 w 6008823"/>
              <a:gd name="connsiteY3861" fmla="*/ 728232 h 4938447"/>
              <a:gd name="connsiteX3862" fmla="*/ 4921120 w 6008823"/>
              <a:gd name="connsiteY3862" fmla="*/ 745848 h 4938447"/>
              <a:gd name="connsiteX3863" fmla="*/ 4903482 w 6008823"/>
              <a:gd name="connsiteY3863" fmla="*/ 745848 h 4938447"/>
              <a:gd name="connsiteX3864" fmla="*/ 4915241 w 6008823"/>
              <a:gd name="connsiteY3864" fmla="*/ 728232 h 4938447"/>
              <a:gd name="connsiteX3865" fmla="*/ 3974525 w 6008823"/>
              <a:gd name="connsiteY3865" fmla="*/ 728232 h 4938447"/>
              <a:gd name="connsiteX3866" fmla="*/ 3986284 w 6008823"/>
              <a:gd name="connsiteY3866" fmla="*/ 734104 h 4938447"/>
              <a:gd name="connsiteX3867" fmla="*/ 3992163 w 6008823"/>
              <a:gd name="connsiteY3867" fmla="*/ 763464 h 4938447"/>
              <a:gd name="connsiteX3868" fmla="*/ 3968645 w 6008823"/>
              <a:gd name="connsiteY3868" fmla="*/ 745848 h 4938447"/>
              <a:gd name="connsiteX3869" fmla="*/ 3974525 w 6008823"/>
              <a:gd name="connsiteY3869" fmla="*/ 728232 h 4938447"/>
              <a:gd name="connsiteX3870" fmla="*/ 4608038 w 6008823"/>
              <a:gd name="connsiteY3870" fmla="*/ 727406 h 4938447"/>
              <a:gd name="connsiteX3871" fmla="*/ 4621267 w 6008823"/>
              <a:gd name="connsiteY3871" fmla="*/ 728232 h 4938447"/>
              <a:gd name="connsiteX3872" fmla="*/ 4591870 w 6008823"/>
              <a:gd name="connsiteY3872" fmla="*/ 751720 h 4938447"/>
              <a:gd name="connsiteX3873" fmla="*/ 4603629 w 6008823"/>
              <a:gd name="connsiteY3873" fmla="*/ 728232 h 4938447"/>
              <a:gd name="connsiteX3874" fmla="*/ 4608038 w 6008823"/>
              <a:gd name="connsiteY3874" fmla="*/ 727406 h 4938447"/>
              <a:gd name="connsiteX3875" fmla="*/ 3927305 w 6008823"/>
              <a:gd name="connsiteY3875" fmla="*/ 720066 h 4938447"/>
              <a:gd name="connsiteX3876" fmla="*/ 3915730 w 6008823"/>
              <a:gd name="connsiteY3876" fmla="*/ 734104 h 4938447"/>
              <a:gd name="connsiteX3877" fmla="*/ 3933369 w 6008823"/>
              <a:gd name="connsiteY3877" fmla="*/ 728232 h 4938447"/>
              <a:gd name="connsiteX3878" fmla="*/ 3927305 w 6008823"/>
              <a:gd name="connsiteY3878" fmla="*/ 720066 h 4938447"/>
              <a:gd name="connsiteX3879" fmla="*/ 3092604 w 6008823"/>
              <a:gd name="connsiteY3879" fmla="*/ 704744 h 4938447"/>
              <a:gd name="connsiteX3880" fmla="*/ 3086725 w 6008823"/>
              <a:gd name="connsiteY3880" fmla="*/ 745848 h 4938447"/>
              <a:gd name="connsiteX3881" fmla="*/ 3110242 w 6008823"/>
              <a:gd name="connsiteY3881" fmla="*/ 722360 h 4938447"/>
              <a:gd name="connsiteX3882" fmla="*/ 3092604 w 6008823"/>
              <a:gd name="connsiteY3882" fmla="*/ 710616 h 4938447"/>
              <a:gd name="connsiteX3883" fmla="*/ 3092604 w 6008823"/>
              <a:gd name="connsiteY3883" fmla="*/ 704744 h 4938447"/>
              <a:gd name="connsiteX3884" fmla="*/ 5020888 w 6008823"/>
              <a:gd name="connsiteY3884" fmla="*/ 701899 h 4938447"/>
              <a:gd name="connsiteX3885" fmla="*/ 5044589 w 6008823"/>
              <a:gd name="connsiteY3885" fmla="*/ 704744 h 4938447"/>
              <a:gd name="connsiteX3886" fmla="*/ 4956397 w 6008823"/>
              <a:gd name="connsiteY3886" fmla="*/ 734104 h 4938447"/>
              <a:gd name="connsiteX3887" fmla="*/ 5020888 w 6008823"/>
              <a:gd name="connsiteY3887" fmla="*/ 701899 h 4938447"/>
              <a:gd name="connsiteX3888" fmla="*/ 4691821 w 6008823"/>
              <a:gd name="connsiteY3888" fmla="*/ 675384 h 4938447"/>
              <a:gd name="connsiteX3889" fmla="*/ 4674183 w 6008823"/>
              <a:gd name="connsiteY3889" fmla="*/ 704744 h 4938447"/>
              <a:gd name="connsiteX3890" fmla="*/ 4691821 w 6008823"/>
              <a:gd name="connsiteY3890" fmla="*/ 675384 h 4938447"/>
              <a:gd name="connsiteX3891" fmla="*/ 4697700 w 6008823"/>
              <a:gd name="connsiteY3891" fmla="*/ 657768 h 4938447"/>
              <a:gd name="connsiteX3892" fmla="*/ 4709459 w 6008823"/>
              <a:gd name="connsiteY3892" fmla="*/ 663640 h 4938447"/>
              <a:gd name="connsiteX3893" fmla="*/ 4697700 w 6008823"/>
              <a:gd name="connsiteY3893" fmla="*/ 681256 h 4938447"/>
              <a:gd name="connsiteX3894" fmla="*/ 4697700 w 6008823"/>
              <a:gd name="connsiteY3894" fmla="*/ 657768 h 4938447"/>
              <a:gd name="connsiteX3895" fmla="*/ 3980404 w 6008823"/>
              <a:gd name="connsiteY3895" fmla="*/ 651896 h 4938447"/>
              <a:gd name="connsiteX3896" fmla="*/ 3992163 w 6008823"/>
              <a:gd name="connsiteY3896" fmla="*/ 675384 h 4938447"/>
              <a:gd name="connsiteX3897" fmla="*/ 3962766 w 6008823"/>
              <a:gd name="connsiteY3897" fmla="*/ 693000 h 4938447"/>
              <a:gd name="connsiteX3898" fmla="*/ 3980404 w 6008823"/>
              <a:gd name="connsiteY3898" fmla="*/ 651896 h 4938447"/>
              <a:gd name="connsiteX3899" fmla="*/ 3180796 w 6008823"/>
              <a:gd name="connsiteY3899" fmla="*/ 651896 h 4938447"/>
              <a:gd name="connsiteX3900" fmla="*/ 3133760 w 6008823"/>
              <a:gd name="connsiteY3900" fmla="*/ 698872 h 4938447"/>
              <a:gd name="connsiteX3901" fmla="*/ 3180796 w 6008823"/>
              <a:gd name="connsiteY3901" fmla="*/ 651896 h 4938447"/>
              <a:gd name="connsiteX3902" fmla="*/ 4727098 w 6008823"/>
              <a:gd name="connsiteY3902" fmla="*/ 640152 h 4938447"/>
              <a:gd name="connsiteX3903" fmla="*/ 4732977 w 6008823"/>
              <a:gd name="connsiteY3903" fmla="*/ 669512 h 4938447"/>
              <a:gd name="connsiteX3904" fmla="*/ 4721218 w 6008823"/>
              <a:gd name="connsiteY3904" fmla="*/ 657768 h 4938447"/>
              <a:gd name="connsiteX3905" fmla="*/ 4727098 w 6008823"/>
              <a:gd name="connsiteY3905" fmla="*/ 640152 h 4938447"/>
              <a:gd name="connsiteX3906" fmla="*/ 5344443 w 6008823"/>
              <a:gd name="connsiteY3906" fmla="*/ 634280 h 4938447"/>
              <a:gd name="connsiteX3907" fmla="*/ 5362081 w 6008823"/>
              <a:gd name="connsiteY3907" fmla="*/ 657768 h 4938447"/>
              <a:gd name="connsiteX3908" fmla="*/ 5379719 w 6008823"/>
              <a:gd name="connsiteY3908" fmla="*/ 646024 h 4938447"/>
              <a:gd name="connsiteX3909" fmla="*/ 5379719 w 6008823"/>
              <a:gd name="connsiteY3909" fmla="*/ 698872 h 4938447"/>
              <a:gd name="connsiteX3910" fmla="*/ 5367961 w 6008823"/>
              <a:gd name="connsiteY3910" fmla="*/ 687128 h 4938447"/>
              <a:gd name="connsiteX3911" fmla="*/ 5279768 w 6008823"/>
              <a:gd name="connsiteY3911" fmla="*/ 751720 h 4938447"/>
              <a:gd name="connsiteX3912" fmla="*/ 5279768 w 6008823"/>
              <a:gd name="connsiteY3912" fmla="*/ 775208 h 4938447"/>
              <a:gd name="connsiteX3913" fmla="*/ 5268009 w 6008823"/>
              <a:gd name="connsiteY3913" fmla="*/ 757592 h 4938447"/>
              <a:gd name="connsiteX3914" fmla="*/ 5173938 w 6008823"/>
              <a:gd name="connsiteY3914" fmla="*/ 810440 h 4938447"/>
              <a:gd name="connsiteX3915" fmla="*/ 5209215 w 6008823"/>
              <a:gd name="connsiteY3915" fmla="*/ 739976 h 4938447"/>
              <a:gd name="connsiteX3916" fmla="*/ 5232733 w 6008823"/>
              <a:gd name="connsiteY3916" fmla="*/ 728232 h 4938447"/>
              <a:gd name="connsiteX3917" fmla="*/ 5250371 w 6008823"/>
              <a:gd name="connsiteY3917" fmla="*/ 739976 h 4938447"/>
              <a:gd name="connsiteX3918" fmla="*/ 5256251 w 6008823"/>
              <a:gd name="connsiteY3918" fmla="*/ 687128 h 4938447"/>
              <a:gd name="connsiteX3919" fmla="*/ 5279768 w 6008823"/>
              <a:gd name="connsiteY3919" fmla="*/ 710616 h 4938447"/>
              <a:gd name="connsiteX3920" fmla="*/ 5291527 w 6008823"/>
              <a:gd name="connsiteY3920" fmla="*/ 657768 h 4938447"/>
              <a:gd name="connsiteX3921" fmla="*/ 5344443 w 6008823"/>
              <a:gd name="connsiteY3921" fmla="*/ 634280 h 4938447"/>
              <a:gd name="connsiteX3922" fmla="*/ 4294956 w 6008823"/>
              <a:gd name="connsiteY3922" fmla="*/ 626206 h 4938447"/>
              <a:gd name="connsiteX3923" fmla="*/ 4286137 w 6008823"/>
              <a:gd name="connsiteY3923" fmla="*/ 628408 h 4938447"/>
              <a:gd name="connsiteX3924" fmla="*/ 4292017 w 6008823"/>
              <a:gd name="connsiteY3924" fmla="*/ 640152 h 4938447"/>
              <a:gd name="connsiteX3925" fmla="*/ 4274378 w 6008823"/>
              <a:gd name="connsiteY3925" fmla="*/ 646024 h 4938447"/>
              <a:gd name="connsiteX3926" fmla="*/ 4292017 w 6008823"/>
              <a:gd name="connsiteY3926" fmla="*/ 646024 h 4938447"/>
              <a:gd name="connsiteX3927" fmla="*/ 4303776 w 6008823"/>
              <a:gd name="connsiteY3927" fmla="*/ 628408 h 4938447"/>
              <a:gd name="connsiteX3928" fmla="*/ 4294956 w 6008823"/>
              <a:gd name="connsiteY3928" fmla="*/ 626206 h 4938447"/>
              <a:gd name="connsiteX3929" fmla="*/ 4415486 w 6008823"/>
              <a:gd name="connsiteY3929" fmla="*/ 622536 h 4938447"/>
              <a:gd name="connsiteX3930" fmla="*/ 4439004 w 6008823"/>
              <a:gd name="connsiteY3930" fmla="*/ 663640 h 4938447"/>
              <a:gd name="connsiteX3931" fmla="*/ 4462521 w 6008823"/>
              <a:gd name="connsiteY3931" fmla="*/ 634280 h 4938447"/>
              <a:gd name="connsiteX3932" fmla="*/ 4439004 w 6008823"/>
              <a:gd name="connsiteY3932" fmla="*/ 669512 h 4938447"/>
              <a:gd name="connsiteX3933" fmla="*/ 4386088 w 6008823"/>
              <a:gd name="connsiteY3933" fmla="*/ 657768 h 4938447"/>
              <a:gd name="connsiteX3934" fmla="*/ 4415486 w 6008823"/>
              <a:gd name="connsiteY3934" fmla="*/ 622536 h 4938447"/>
              <a:gd name="connsiteX3935" fmla="*/ 4203825 w 6008823"/>
              <a:gd name="connsiteY3935" fmla="*/ 622536 h 4938447"/>
              <a:gd name="connsiteX3936" fmla="*/ 4197945 w 6008823"/>
              <a:gd name="connsiteY3936" fmla="*/ 651896 h 4938447"/>
              <a:gd name="connsiteX3937" fmla="*/ 4203825 w 6008823"/>
              <a:gd name="connsiteY3937" fmla="*/ 622536 h 4938447"/>
              <a:gd name="connsiteX3938" fmla="*/ 4024501 w 6008823"/>
              <a:gd name="connsiteY3938" fmla="*/ 621802 h 4938447"/>
              <a:gd name="connsiteX3939" fmla="*/ 4050958 w 6008823"/>
              <a:gd name="connsiteY3939" fmla="*/ 634280 h 4938447"/>
              <a:gd name="connsiteX3940" fmla="*/ 4080355 w 6008823"/>
              <a:gd name="connsiteY3940" fmla="*/ 634280 h 4938447"/>
              <a:gd name="connsiteX3941" fmla="*/ 4015681 w 6008823"/>
              <a:gd name="connsiteY3941" fmla="*/ 640152 h 4938447"/>
              <a:gd name="connsiteX3942" fmla="*/ 4024501 w 6008823"/>
              <a:gd name="connsiteY3942" fmla="*/ 621802 h 4938447"/>
              <a:gd name="connsiteX3943" fmla="*/ 4750616 w 6008823"/>
              <a:gd name="connsiteY3943" fmla="*/ 616664 h 4938447"/>
              <a:gd name="connsiteX3944" fmla="*/ 4744736 w 6008823"/>
              <a:gd name="connsiteY3944" fmla="*/ 646024 h 4938447"/>
              <a:gd name="connsiteX3945" fmla="*/ 4750616 w 6008823"/>
              <a:gd name="connsiteY3945" fmla="*/ 616664 h 4938447"/>
              <a:gd name="connsiteX3946" fmla="*/ 4121512 w 6008823"/>
              <a:gd name="connsiteY3946" fmla="*/ 616664 h 4938447"/>
              <a:gd name="connsiteX3947" fmla="*/ 4121512 w 6008823"/>
              <a:gd name="connsiteY3947" fmla="*/ 640152 h 4938447"/>
              <a:gd name="connsiteX3948" fmla="*/ 4121512 w 6008823"/>
              <a:gd name="connsiteY3948" fmla="*/ 616664 h 4938447"/>
              <a:gd name="connsiteX3949" fmla="*/ 3199904 w 6008823"/>
              <a:gd name="connsiteY3949" fmla="*/ 610058 h 4938447"/>
              <a:gd name="connsiteX3950" fmla="*/ 3198434 w 6008823"/>
              <a:gd name="connsiteY3950" fmla="*/ 622536 h 4938447"/>
              <a:gd name="connsiteX3951" fmla="*/ 3210193 w 6008823"/>
              <a:gd name="connsiteY3951" fmla="*/ 610792 h 4938447"/>
              <a:gd name="connsiteX3952" fmla="*/ 3199904 w 6008823"/>
              <a:gd name="connsiteY3952" fmla="*/ 610058 h 4938447"/>
              <a:gd name="connsiteX3953" fmla="*/ 5026951 w 6008823"/>
              <a:gd name="connsiteY3953" fmla="*/ 604920 h 4938447"/>
              <a:gd name="connsiteX3954" fmla="*/ 5038710 w 6008823"/>
              <a:gd name="connsiteY3954" fmla="*/ 616664 h 4938447"/>
              <a:gd name="connsiteX3955" fmla="*/ 5026951 w 6008823"/>
              <a:gd name="connsiteY3955" fmla="*/ 610792 h 4938447"/>
              <a:gd name="connsiteX3956" fmla="*/ 5021072 w 6008823"/>
              <a:gd name="connsiteY3956" fmla="*/ 634280 h 4938447"/>
              <a:gd name="connsiteX3957" fmla="*/ 5021072 w 6008823"/>
              <a:gd name="connsiteY3957" fmla="*/ 616664 h 4938447"/>
              <a:gd name="connsiteX3958" fmla="*/ 5026951 w 6008823"/>
              <a:gd name="connsiteY3958" fmla="*/ 604920 h 4938447"/>
              <a:gd name="connsiteX3959" fmla="*/ 4256740 w 6008823"/>
              <a:gd name="connsiteY3959" fmla="*/ 604920 h 4938447"/>
              <a:gd name="connsiteX3960" fmla="*/ 4262619 w 6008823"/>
              <a:gd name="connsiteY3960" fmla="*/ 634280 h 4938447"/>
              <a:gd name="connsiteX3961" fmla="*/ 4274378 w 6008823"/>
              <a:gd name="connsiteY3961" fmla="*/ 616664 h 4938447"/>
              <a:gd name="connsiteX3962" fmla="*/ 4262619 w 6008823"/>
              <a:gd name="connsiteY3962" fmla="*/ 616664 h 4938447"/>
              <a:gd name="connsiteX3963" fmla="*/ 4256740 w 6008823"/>
              <a:gd name="connsiteY3963" fmla="*/ 604920 h 4938447"/>
              <a:gd name="connsiteX3964" fmla="*/ 4762375 w 6008823"/>
              <a:gd name="connsiteY3964" fmla="*/ 593176 h 4938447"/>
              <a:gd name="connsiteX3965" fmla="*/ 4768254 w 6008823"/>
              <a:gd name="connsiteY3965" fmla="*/ 593176 h 4938447"/>
              <a:gd name="connsiteX3966" fmla="*/ 4785893 w 6008823"/>
              <a:gd name="connsiteY3966" fmla="*/ 634280 h 4938447"/>
              <a:gd name="connsiteX3967" fmla="*/ 4756495 w 6008823"/>
              <a:gd name="connsiteY3967" fmla="*/ 599048 h 4938447"/>
              <a:gd name="connsiteX3968" fmla="*/ 4762375 w 6008823"/>
              <a:gd name="connsiteY3968" fmla="*/ 593176 h 4938447"/>
              <a:gd name="connsiteX3969" fmla="*/ 4027440 w 6008823"/>
              <a:gd name="connsiteY3969" fmla="*/ 593176 h 4938447"/>
              <a:gd name="connsiteX3970" fmla="*/ 4039199 w 6008823"/>
              <a:gd name="connsiteY3970" fmla="*/ 610792 h 4938447"/>
              <a:gd name="connsiteX3971" fmla="*/ 4027440 w 6008823"/>
              <a:gd name="connsiteY3971" fmla="*/ 593176 h 4938447"/>
              <a:gd name="connsiteX3972" fmla="*/ 3921610 w 6008823"/>
              <a:gd name="connsiteY3972" fmla="*/ 587304 h 4938447"/>
              <a:gd name="connsiteX3973" fmla="*/ 3939248 w 6008823"/>
              <a:gd name="connsiteY3973" fmla="*/ 616664 h 4938447"/>
              <a:gd name="connsiteX3974" fmla="*/ 3945128 w 6008823"/>
              <a:gd name="connsiteY3974" fmla="*/ 593176 h 4938447"/>
              <a:gd name="connsiteX3975" fmla="*/ 3921610 w 6008823"/>
              <a:gd name="connsiteY3975" fmla="*/ 587304 h 4938447"/>
              <a:gd name="connsiteX3976" fmla="*/ 4101761 w 6008823"/>
              <a:gd name="connsiteY3976" fmla="*/ 586570 h 4938447"/>
              <a:gd name="connsiteX3977" fmla="*/ 4127391 w 6008823"/>
              <a:gd name="connsiteY3977" fmla="*/ 593176 h 4938447"/>
              <a:gd name="connsiteX3978" fmla="*/ 4139150 w 6008823"/>
              <a:gd name="connsiteY3978" fmla="*/ 610792 h 4938447"/>
              <a:gd name="connsiteX3979" fmla="*/ 4127391 w 6008823"/>
              <a:gd name="connsiteY3979" fmla="*/ 634280 h 4938447"/>
              <a:gd name="connsiteX3980" fmla="*/ 4139150 w 6008823"/>
              <a:gd name="connsiteY3980" fmla="*/ 646024 h 4938447"/>
              <a:gd name="connsiteX3981" fmla="*/ 4150909 w 6008823"/>
              <a:gd name="connsiteY3981" fmla="*/ 646024 h 4938447"/>
              <a:gd name="connsiteX3982" fmla="*/ 4162668 w 6008823"/>
              <a:gd name="connsiteY3982" fmla="*/ 634280 h 4938447"/>
              <a:gd name="connsiteX3983" fmla="*/ 4186186 w 6008823"/>
              <a:gd name="connsiteY3983" fmla="*/ 651896 h 4938447"/>
              <a:gd name="connsiteX3984" fmla="*/ 4168548 w 6008823"/>
              <a:gd name="connsiteY3984" fmla="*/ 663640 h 4938447"/>
              <a:gd name="connsiteX3985" fmla="*/ 4150909 w 6008823"/>
              <a:gd name="connsiteY3985" fmla="*/ 651896 h 4938447"/>
              <a:gd name="connsiteX3986" fmla="*/ 4168548 w 6008823"/>
              <a:gd name="connsiteY3986" fmla="*/ 675384 h 4938447"/>
              <a:gd name="connsiteX3987" fmla="*/ 4145030 w 6008823"/>
              <a:gd name="connsiteY3987" fmla="*/ 669512 h 4938447"/>
              <a:gd name="connsiteX3988" fmla="*/ 4145030 w 6008823"/>
              <a:gd name="connsiteY3988" fmla="*/ 657768 h 4938447"/>
              <a:gd name="connsiteX3989" fmla="*/ 4109753 w 6008823"/>
              <a:gd name="connsiteY3989" fmla="*/ 646024 h 4938447"/>
              <a:gd name="connsiteX3990" fmla="*/ 4103873 w 6008823"/>
              <a:gd name="connsiteY3990" fmla="*/ 663640 h 4938447"/>
              <a:gd name="connsiteX3991" fmla="*/ 4097994 w 6008823"/>
              <a:gd name="connsiteY3991" fmla="*/ 628408 h 4938447"/>
              <a:gd name="connsiteX3992" fmla="*/ 4109753 w 6008823"/>
              <a:gd name="connsiteY3992" fmla="*/ 628408 h 4938447"/>
              <a:gd name="connsiteX3993" fmla="*/ 4097994 w 6008823"/>
              <a:gd name="connsiteY3993" fmla="*/ 604920 h 4938447"/>
              <a:gd name="connsiteX3994" fmla="*/ 4092114 w 6008823"/>
              <a:gd name="connsiteY3994" fmla="*/ 634280 h 4938447"/>
              <a:gd name="connsiteX3995" fmla="*/ 4074476 w 6008823"/>
              <a:gd name="connsiteY3995" fmla="*/ 622536 h 4938447"/>
              <a:gd name="connsiteX3996" fmla="*/ 4080355 w 6008823"/>
              <a:gd name="connsiteY3996" fmla="*/ 610792 h 4938447"/>
              <a:gd name="connsiteX3997" fmla="*/ 4062717 w 6008823"/>
              <a:gd name="connsiteY3997" fmla="*/ 610792 h 4938447"/>
              <a:gd name="connsiteX3998" fmla="*/ 4062717 w 6008823"/>
              <a:gd name="connsiteY3998" fmla="*/ 587304 h 4938447"/>
              <a:gd name="connsiteX3999" fmla="*/ 4103873 w 6008823"/>
              <a:gd name="connsiteY3999" fmla="*/ 599048 h 4938447"/>
              <a:gd name="connsiteX4000" fmla="*/ 4097994 w 6008823"/>
              <a:gd name="connsiteY4000" fmla="*/ 593176 h 4938447"/>
              <a:gd name="connsiteX4001" fmla="*/ 4101761 w 6008823"/>
              <a:gd name="connsiteY4001" fmla="*/ 586570 h 4938447"/>
              <a:gd name="connsiteX4002" fmla="*/ 4264732 w 6008823"/>
              <a:gd name="connsiteY4002" fmla="*/ 582533 h 4938447"/>
              <a:gd name="connsiteX4003" fmla="*/ 4262619 w 6008823"/>
              <a:gd name="connsiteY4003" fmla="*/ 593176 h 4938447"/>
              <a:gd name="connsiteX4004" fmla="*/ 4292017 w 6008823"/>
              <a:gd name="connsiteY4004" fmla="*/ 599048 h 4938447"/>
              <a:gd name="connsiteX4005" fmla="*/ 4264732 w 6008823"/>
              <a:gd name="connsiteY4005" fmla="*/ 582533 h 4938447"/>
              <a:gd name="connsiteX4006" fmla="*/ 4850567 w 6008823"/>
              <a:gd name="connsiteY4006" fmla="*/ 581432 h 4938447"/>
              <a:gd name="connsiteX4007" fmla="*/ 4844687 w 6008823"/>
              <a:gd name="connsiteY4007" fmla="*/ 610792 h 4938447"/>
              <a:gd name="connsiteX4008" fmla="*/ 4850567 w 6008823"/>
              <a:gd name="connsiteY4008" fmla="*/ 581432 h 4938447"/>
              <a:gd name="connsiteX4009" fmla="*/ 4226240 w 6008823"/>
              <a:gd name="connsiteY4009" fmla="*/ 579138 h 4938447"/>
              <a:gd name="connsiteX4010" fmla="*/ 4209704 w 6008823"/>
              <a:gd name="connsiteY4010" fmla="*/ 593176 h 4938447"/>
              <a:gd name="connsiteX4011" fmla="*/ 4233222 w 6008823"/>
              <a:gd name="connsiteY4011" fmla="*/ 587304 h 4938447"/>
              <a:gd name="connsiteX4012" fmla="*/ 4226240 w 6008823"/>
              <a:gd name="connsiteY4012" fmla="*/ 579138 h 4938447"/>
              <a:gd name="connsiteX4013" fmla="*/ 3463011 w 6008823"/>
              <a:gd name="connsiteY4013" fmla="*/ 569688 h 4938447"/>
              <a:gd name="connsiteX4014" fmla="*/ 3421854 w 6008823"/>
              <a:gd name="connsiteY4014" fmla="*/ 622536 h 4938447"/>
              <a:gd name="connsiteX4015" fmla="*/ 3463011 w 6008823"/>
              <a:gd name="connsiteY4015" fmla="*/ 569688 h 4938447"/>
              <a:gd name="connsiteX4016" fmla="*/ 4015681 w 6008823"/>
              <a:gd name="connsiteY4016" fmla="*/ 563816 h 4938447"/>
              <a:gd name="connsiteX4017" fmla="*/ 4015681 w 6008823"/>
              <a:gd name="connsiteY4017" fmla="*/ 587304 h 4938447"/>
              <a:gd name="connsiteX4018" fmla="*/ 4009802 w 6008823"/>
              <a:gd name="connsiteY4018" fmla="*/ 593176 h 4938447"/>
              <a:gd name="connsiteX4019" fmla="*/ 4009802 w 6008823"/>
              <a:gd name="connsiteY4019" fmla="*/ 587304 h 4938447"/>
              <a:gd name="connsiteX4020" fmla="*/ 4015681 w 6008823"/>
              <a:gd name="connsiteY4020" fmla="*/ 563816 h 4938447"/>
              <a:gd name="connsiteX4021" fmla="*/ 4954376 w 6008823"/>
              <a:gd name="connsiteY4021" fmla="*/ 551338 h 4938447"/>
              <a:gd name="connsiteX4022" fmla="*/ 4962277 w 6008823"/>
              <a:gd name="connsiteY4022" fmla="*/ 552072 h 4938447"/>
              <a:gd name="connsiteX4023" fmla="*/ 4962277 w 6008823"/>
              <a:gd name="connsiteY4023" fmla="*/ 575560 h 4938447"/>
              <a:gd name="connsiteX4024" fmla="*/ 4974036 w 6008823"/>
              <a:gd name="connsiteY4024" fmla="*/ 581432 h 4938447"/>
              <a:gd name="connsiteX4025" fmla="*/ 4974036 w 6008823"/>
              <a:gd name="connsiteY4025" fmla="*/ 563816 h 4938447"/>
              <a:gd name="connsiteX4026" fmla="*/ 4991674 w 6008823"/>
              <a:gd name="connsiteY4026" fmla="*/ 581432 h 4938447"/>
              <a:gd name="connsiteX4027" fmla="*/ 4985795 w 6008823"/>
              <a:gd name="connsiteY4027" fmla="*/ 581432 h 4938447"/>
              <a:gd name="connsiteX4028" fmla="*/ 4985795 w 6008823"/>
              <a:gd name="connsiteY4028" fmla="*/ 599048 h 4938447"/>
              <a:gd name="connsiteX4029" fmla="*/ 4915241 w 6008823"/>
              <a:gd name="connsiteY4029" fmla="*/ 628408 h 4938447"/>
              <a:gd name="connsiteX4030" fmla="*/ 4932879 w 6008823"/>
              <a:gd name="connsiteY4030" fmla="*/ 557944 h 4938447"/>
              <a:gd name="connsiteX4031" fmla="*/ 4954376 w 6008823"/>
              <a:gd name="connsiteY4031" fmla="*/ 551338 h 4938447"/>
              <a:gd name="connsiteX4032" fmla="*/ 3985549 w 6008823"/>
              <a:gd name="connsiteY4032" fmla="*/ 541062 h 4938447"/>
              <a:gd name="connsiteX4033" fmla="*/ 4003922 w 6008823"/>
              <a:gd name="connsiteY4033" fmla="*/ 552072 h 4938447"/>
              <a:gd name="connsiteX4034" fmla="*/ 3992163 w 6008823"/>
              <a:gd name="connsiteY4034" fmla="*/ 546200 h 4938447"/>
              <a:gd name="connsiteX4035" fmla="*/ 3980404 w 6008823"/>
              <a:gd name="connsiteY4035" fmla="*/ 552072 h 4938447"/>
              <a:gd name="connsiteX4036" fmla="*/ 3985549 w 6008823"/>
              <a:gd name="connsiteY4036" fmla="*/ 541062 h 4938447"/>
              <a:gd name="connsiteX4037" fmla="*/ 4456642 w 6008823"/>
              <a:gd name="connsiteY4037" fmla="*/ 534456 h 4938447"/>
              <a:gd name="connsiteX4038" fmla="*/ 4480160 w 6008823"/>
              <a:gd name="connsiteY4038" fmla="*/ 557944 h 4938447"/>
              <a:gd name="connsiteX4039" fmla="*/ 4427245 w 6008823"/>
              <a:gd name="connsiteY4039" fmla="*/ 587304 h 4938447"/>
              <a:gd name="connsiteX4040" fmla="*/ 4456642 w 6008823"/>
              <a:gd name="connsiteY4040" fmla="*/ 534456 h 4938447"/>
              <a:gd name="connsiteX4041" fmla="*/ 4498533 w 6008823"/>
              <a:gd name="connsiteY4041" fmla="*/ 512161 h 4938447"/>
              <a:gd name="connsiteX4042" fmla="*/ 4491919 w 6008823"/>
              <a:gd name="connsiteY4042" fmla="*/ 534456 h 4938447"/>
              <a:gd name="connsiteX4043" fmla="*/ 4480160 w 6008823"/>
              <a:gd name="connsiteY4043" fmla="*/ 540328 h 4938447"/>
              <a:gd name="connsiteX4044" fmla="*/ 4486039 w 6008823"/>
              <a:gd name="connsiteY4044" fmla="*/ 522712 h 4938447"/>
              <a:gd name="connsiteX4045" fmla="*/ 4498533 w 6008823"/>
              <a:gd name="connsiteY4045" fmla="*/ 512161 h 4938447"/>
              <a:gd name="connsiteX4046" fmla="*/ 3459336 w 6008823"/>
              <a:gd name="connsiteY4046" fmla="*/ 499224 h 4938447"/>
              <a:gd name="connsiteX4047" fmla="*/ 3457131 w 6008823"/>
              <a:gd name="connsiteY4047" fmla="*/ 516840 h 4938447"/>
              <a:gd name="connsiteX4048" fmla="*/ 3474770 w 6008823"/>
              <a:gd name="connsiteY4048" fmla="*/ 499224 h 4938447"/>
              <a:gd name="connsiteX4049" fmla="*/ 3459336 w 6008823"/>
              <a:gd name="connsiteY4049" fmla="*/ 499224 h 4938447"/>
              <a:gd name="connsiteX4050" fmla="*/ 4281728 w 6008823"/>
              <a:gd name="connsiteY4050" fmla="*/ 497022 h 4938447"/>
              <a:gd name="connsiteX4051" fmla="*/ 4292017 w 6008823"/>
              <a:gd name="connsiteY4051" fmla="*/ 505096 h 4938447"/>
              <a:gd name="connsiteX4052" fmla="*/ 4268499 w 6008823"/>
              <a:gd name="connsiteY4052" fmla="*/ 516840 h 4938447"/>
              <a:gd name="connsiteX4053" fmla="*/ 4281728 w 6008823"/>
              <a:gd name="connsiteY4053" fmla="*/ 497022 h 4938447"/>
              <a:gd name="connsiteX4054" fmla="*/ 4767703 w 6008823"/>
              <a:gd name="connsiteY4054" fmla="*/ 495187 h 4938447"/>
              <a:gd name="connsiteX4055" fmla="*/ 4785893 w 6008823"/>
              <a:gd name="connsiteY4055" fmla="*/ 505096 h 4938447"/>
              <a:gd name="connsiteX4056" fmla="*/ 4762375 w 6008823"/>
              <a:gd name="connsiteY4056" fmla="*/ 522712 h 4938447"/>
              <a:gd name="connsiteX4057" fmla="*/ 4762375 w 6008823"/>
              <a:gd name="connsiteY4057" fmla="*/ 499224 h 4938447"/>
              <a:gd name="connsiteX4058" fmla="*/ 4767703 w 6008823"/>
              <a:gd name="connsiteY4058" fmla="*/ 495187 h 4938447"/>
              <a:gd name="connsiteX4059" fmla="*/ 3492408 w 6008823"/>
              <a:gd name="connsiteY4059" fmla="*/ 487480 h 4938447"/>
              <a:gd name="connsiteX4060" fmla="*/ 3486529 w 6008823"/>
              <a:gd name="connsiteY4060" fmla="*/ 499224 h 4938447"/>
              <a:gd name="connsiteX4061" fmla="*/ 3492408 w 6008823"/>
              <a:gd name="connsiteY4061" fmla="*/ 487480 h 4938447"/>
              <a:gd name="connsiteX4062" fmla="*/ 4237999 w 6008823"/>
              <a:gd name="connsiteY4062" fmla="*/ 478672 h 4938447"/>
              <a:gd name="connsiteX4063" fmla="*/ 4250860 w 6008823"/>
              <a:gd name="connsiteY4063" fmla="*/ 481608 h 4938447"/>
              <a:gd name="connsiteX4064" fmla="*/ 4221463 w 6008823"/>
              <a:gd name="connsiteY4064" fmla="*/ 505096 h 4938447"/>
              <a:gd name="connsiteX4065" fmla="*/ 4237999 w 6008823"/>
              <a:gd name="connsiteY4065" fmla="*/ 478672 h 4938447"/>
              <a:gd name="connsiteX4066" fmla="*/ 4556593 w 6008823"/>
              <a:gd name="connsiteY4066" fmla="*/ 475736 h 4938447"/>
              <a:gd name="connsiteX4067" fmla="*/ 4556593 w 6008823"/>
              <a:gd name="connsiteY4067" fmla="*/ 499224 h 4938447"/>
              <a:gd name="connsiteX4068" fmla="*/ 4556593 w 6008823"/>
              <a:gd name="connsiteY4068" fmla="*/ 475736 h 4938447"/>
              <a:gd name="connsiteX4069" fmla="*/ 3706550 w 6008823"/>
              <a:gd name="connsiteY4069" fmla="*/ 467754 h 4938447"/>
              <a:gd name="connsiteX4070" fmla="*/ 3715828 w 6008823"/>
              <a:gd name="connsiteY4070" fmla="*/ 469864 h 4938447"/>
              <a:gd name="connsiteX4071" fmla="*/ 3715828 w 6008823"/>
              <a:gd name="connsiteY4071" fmla="*/ 481608 h 4938447"/>
              <a:gd name="connsiteX4072" fmla="*/ 3704069 w 6008823"/>
              <a:gd name="connsiteY4072" fmla="*/ 493352 h 4938447"/>
              <a:gd name="connsiteX4073" fmla="*/ 3706550 w 6008823"/>
              <a:gd name="connsiteY4073" fmla="*/ 467754 h 4938447"/>
              <a:gd name="connsiteX4074" fmla="*/ 3809900 w 6008823"/>
              <a:gd name="connsiteY4074" fmla="*/ 463992 h 4938447"/>
              <a:gd name="connsiteX4075" fmla="*/ 3804020 w 6008823"/>
              <a:gd name="connsiteY4075" fmla="*/ 481608 h 4938447"/>
              <a:gd name="connsiteX4076" fmla="*/ 3821659 w 6008823"/>
              <a:gd name="connsiteY4076" fmla="*/ 481608 h 4938447"/>
              <a:gd name="connsiteX4077" fmla="*/ 3809900 w 6008823"/>
              <a:gd name="connsiteY4077" fmla="*/ 463992 h 4938447"/>
              <a:gd name="connsiteX4078" fmla="*/ 4609508 w 6008823"/>
              <a:gd name="connsiteY4078" fmla="*/ 428760 h 4938447"/>
              <a:gd name="connsiteX4079" fmla="*/ 4591870 w 6008823"/>
              <a:gd name="connsiteY4079" fmla="*/ 440504 h 4938447"/>
              <a:gd name="connsiteX4080" fmla="*/ 4609508 w 6008823"/>
              <a:gd name="connsiteY4080" fmla="*/ 428760 h 4938447"/>
              <a:gd name="connsiteX4081" fmla="*/ 4615388 w 6008823"/>
              <a:gd name="connsiteY4081" fmla="*/ 411144 h 4938447"/>
              <a:gd name="connsiteX4082" fmla="*/ 4638906 w 6008823"/>
              <a:gd name="connsiteY4082" fmla="*/ 440504 h 4938447"/>
              <a:gd name="connsiteX4083" fmla="*/ 4615388 w 6008823"/>
              <a:gd name="connsiteY4083" fmla="*/ 411144 h 4938447"/>
              <a:gd name="connsiteX4084" fmla="*/ 3716839 w 6008823"/>
              <a:gd name="connsiteY4084" fmla="*/ 407841 h 4938447"/>
              <a:gd name="connsiteX4085" fmla="*/ 3715828 w 6008823"/>
              <a:gd name="connsiteY4085" fmla="*/ 411144 h 4938447"/>
              <a:gd name="connsiteX4086" fmla="*/ 3662913 w 6008823"/>
              <a:gd name="connsiteY4086" fmla="*/ 505096 h 4938447"/>
              <a:gd name="connsiteX4087" fmla="*/ 3698190 w 6008823"/>
              <a:gd name="connsiteY4087" fmla="*/ 499224 h 4938447"/>
              <a:gd name="connsiteX4088" fmla="*/ 3692310 w 6008823"/>
              <a:gd name="connsiteY4088" fmla="*/ 522712 h 4938447"/>
              <a:gd name="connsiteX4089" fmla="*/ 3721708 w 6008823"/>
              <a:gd name="connsiteY4089" fmla="*/ 516840 h 4938447"/>
              <a:gd name="connsiteX4090" fmla="*/ 3751105 w 6008823"/>
              <a:gd name="connsiteY4090" fmla="*/ 475736 h 4938447"/>
              <a:gd name="connsiteX4091" fmla="*/ 3727587 w 6008823"/>
              <a:gd name="connsiteY4091" fmla="*/ 411144 h 4938447"/>
              <a:gd name="connsiteX4092" fmla="*/ 3716839 w 6008823"/>
              <a:gd name="connsiteY4092" fmla="*/ 407841 h 4938447"/>
              <a:gd name="connsiteX4093" fmla="*/ 3657033 w 6008823"/>
              <a:gd name="connsiteY4093" fmla="*/ 399400 h 4938447"/>
              <a:gd name="connsiteX4094" fmla="*/ 3645275 w 6008823"/>
              <a:gd name="connsiteY4094" fmla="*/ 417016 h 4938447"/>
              <a:gd name="connsiteX4095" fmla="*/ 3657033 w 6008823"/>
              <a:gd name="connsiteY4095" fmla="*/ 399400 h 4938447"/>
              <a:gd name="connsiteX4096" fmla="*/ 3580508 w 6008823"/>
              <a:gd name="connsiteY4096" fmla="*/ 397107 h 4938447"/>
              <a:gd name="connsiteX4097" fmla="*/ 3574721 w 6008823"/>
              <a:gd name="connsiteY4097" fmla="*/ 411144 h 4938447"/>
              <a:gd name="connsiteX4098" fmla="*/ 3586480 w 6008823"/>
              <a:gd name="connsiteY4098" fmla="*/ 405272 h 4938447"/>
              <a:gd name="connsiteX4099" fmla="*/ 3580508 w 6008823"/>
              <a:gd name="connsiteY4099" fmla="*/ 397107 h 4938447"/>
              <a:gd name="connsiteX4100" fmla="*/ 3751105 w 6008823"/>
              <a:gd name="connsiteY4100" fmla="*/ 393528 h 4938447"/>
              <a:gd name="connsiteX4101" fmla="*/ 3756984 w 6008823"/>
              <a:gd name="connsiteY4101" fmla="*/ 434632 h 4938447"/>
              <a:gd name="connsiteX4102" fmla="*/ 3751105 w 6008823"/>
              <a:gd name="connsiteY4102" fmla="*/ 393528 h 4938447"/>
              <a:gd name="connsiteX4103" fmla="*/ 3809900 w 6008823"/>
              <a:gd name="connsiteY4103" fmla="*/ 375912 h 4938447"/>
              <a:gd name="connsiteX4104" fmla="*/ 3792261 w 6008823"/>
              <a:gd name="connsiteY4104" fmla="*/ 381784 h 4938447"/>
              <a:gd name="connsiteX4105" fmla="*/ 3798141 w 6008823"/>
              <a:gd name="connsiteY4105" fmla="*/ 393528 h 4938447"/>
              <a:gd name="connsiteX4106" fmla="*/ 3774623 w 6008823"/>
              <a:gd name="connsiteY4106" fmla="*/ 417016 h 4938447"/>
              <a:gd name="connsiteX4107" fmla="*/ 3833418 w 6008823"/>
              <a:gd name="connsiteY4107" fmla="*/ 446376 h 4938447"/>
              <a:gd name="connsiteX4108" fmla="*/ 3809900 w 6008823"/>
              <a:gd name="connsiteY4108" fmla="*/ 375912 h 4938447"/>
              <a:gd name="connsiteX4109" fmla="*/ 3692310 w 6008823"/>
              <a:gd name="connsiteY4109" fmla="*/ 370040 h 4938447"/>
              <a:gd name="connsiteX4110" fmla="*/ 3686431 w 6008823"/>
              <a:gd name="connsiteY4110" fmla="*/ 399400 h 4938447"/>
              <a:gd name="connsiteX4111" fmla="*/ 3692310 w 6008823"/>
              <a:gd name="connsiteY4111" fmla="*/ 370040 h 4938447"/>
              <a:gd name="connsiteX4112" fmla="*/ 3609998 w 6008823"/>
              <a:gd name="connsiteY4112" fmla="*/ 370040 h 4938447"/>
              <a:gd name="connsiteX4113" fmla="*/ 3616612 w 6008823"/>
              <a:gd name="connsiteY4113" fmla="*/ 386922 h 4938447"/>
              <a:gd name="connsiteX4114" fmla="*/ 3621538 w 6008823"/>
              <a:gd name="connsiteY4114" fmla="*/ 387133 h 4938447"/>
              <a:gd name="connsiteX4115" fmla="*/ 3621756 w 6008823"/>
              <a:gd name="connsiteY4115" fmla="*/ 387656 h 4938447"/>
              <a:gd name="connsiteX4116" fmla="*/ 3622251 w 6008823"/>
              <a:gd name="connsiteY4116" fmla="*/ 387163 h 4938447"/>
              <a:gd name="connsiteX4117" fmla="*/ 3627360 w 6008823"/>
              <a:gd name="connsiteY4117" fmla="*/ 387381 h 4938447"/>
              <a:gd name="connsiteX4118" fmla="*/ 3627636 w 6008823"/>
              <a:gd name="connsiteY4118" fmla="*/ 381784 h 4938447"/>
              <a:gd name="connsiteX4119" fmla="*/ 3622491 w 6008823"/>
              <a:gd name="connsiteY4119" fmla="*/ 386922 h 4938447"/>
              <a:gd name="connsiteX4120" fmla="*/ 3622251 w 6008823"/>
              <a:gd name="connsiteY4120" fmla="*/ 387163 h 4938447"/>
              <a:gd name="connsiteX4121" fmla="*/ 3621538 w 6008823"/>
              <a:gd name="connsiteY4121" fmla="*/ 387133 h 4938447"/>
              <a:gd name="connsiteX4122" fmla="*/ 3618082 w 6008823"/>
              <a:gd name="connsiteY4122" fmla="*/ 378848 h 4938447"/>
              <a:gd name="connsiteX4123" fmla="*/ 3609998 w 6008823"/>
              <a:gd name="connsiteY4123" fmla="*/ 370040 h 4938447"/>
              <a:gd name="connsiteX4124" fmla="*/ 3921610 w 6008823"/>
              <a:gd name="connsiteY4124" fmla="*/ 358296 h 4938447"/>
              <a:gd name="connsiteX4125" fmla="*/ 3945128 w 6008823"/>
              <a:gd name="connsiteY4125" fmla="*/ 375912 h 4938447"/>
              <a:gd name="connsiteX4126" fmla="*/ 3927489 w 6008823"/>
              <a:gd name="connsiteY4126" fmla="*/ 375912 h 4938447"/>
              <a:gd name="connsiteX4127" fmla="*/ 3921610 w 6008823"/>
              <a:gd name="connsiteY4127" fmla="*/ 358296 h 4938447"/>
              <a:gd name="connsiteX4128" fmla="*/ 3915730 w 6008823"/>
              <a:gd name="connsiteY4128" fmla="*/ 358296 h 4938447"/>
              <a:gd name="connsiteX4129" fmla="*/ 3909851 w 6008823"/>
              <a:gd name="connsiteY4129" fmla="*/ 375912 h 4938447"/>
              <a:gd name="connsiteX4130" fmla="*/ 3915730 w 6008823"/>
              <a:gd name="connsiteY4130" fmla="*/ 358296 h 4938447"/>
              <a:gd name="connsiteX4131" fmla="*/ 3766539 w 6008823"/>
              <a:gd name="connsiteY4131" fmla="*/ 333340 h 4938447"/>
              <a:gd name="connsiteX4132" fmla="*/ 3756984 w 6008823"/>
              <a:gd name="connsiteY4132" fmla="*/ 340680 h 4938447"/>
              <a:gd name="connsiteX4133" fmla="*/ 3774623 w 6008823"/>
              <a:gd name="connsiteY4133" fmla="*/ 370040 h 4938447"/>
              <a:gd name="connsiteX4134" fmla="*/ 3780502 w 6008823"/>
              <a:gd name="connsiteY4134" fmla="*/ 334808 h 4938447"/>
              <a:gd name="connsiteX4135" fmla="*/ 3766539 w 6008823"/>
              <a:gd name="connsiteY4135" fmla="*/ 333340 h 4938447"/>
              <a:gd name="connsiteX4136" fmla="*/ 3768743 w 6008823"/>
              <a:gd name="connsiteY4136" fmla="*/ 293705 h 4938447"/>
              <a:gd name="connsiteX4137" fmla="*/ 3756984 w 6008823"/>
              <a:gd name="connsiteY4137" fmla="*/ 299577 h 4938447"/>
              <a:gd name="connsiteX4138" fmla="*/ 3774623 w 6008823"/>
              <a:gd name="connsiteY4138" fmla="*/ 323065 h 4938447"/>
              <a:gd name="connsiteX4139" fmla="*/ 3780502 w 6008823"/>
              <a:gd name="connsiteY4139" fmla="*/ 311321 h 4938447"/>
              <a:gd name="connsiteX4140" fmla="*/ 3768743 w 6008823"/>
              <a:gd name="connsiteY4140" fmla="*/ 293705 h 4938447"/>
              <a:gd name="connsiteX4141" fmla="*/ 3715828 w 6008823"/>
              <a:gd name="connsiteY4141" fmla="*/ 293705 h 4938447"/>
              <a:gd name="connsiteX4142" fmla="*/ 3727587 w 6008823"/>
              <a:gd name="connsiteY4142" fmla="*/ 323065 h 4938447"/>
              <a:gd name="connsiteX4143" fmla="*/ 3733467 w 6008823"/>
              <a:gd name="connsiteY4143" fmla="*/ 293705 h 4938447"/>
              <a:gd name="connsiteX4144" fmla="*/ 3715828 w 6008823"/>
              <a:gd name="connsiteY4144" fmla="*/ 293705 h 4938447"/>
              <a:gd name="connsiteX4145" fmla="*/ 3692310 w 6008823"/>
              <a:gd name="connsiteY4145" fmla="*/ 281960 h 4938447"/>
              <a:gd name="connsiteX4146" fmla="*/ 3680551 w 6008823"/>
              <a:gd name="connsiteY4146" fmla="*/ 311321 h 4938447"/>
              <a:gd name="connsiteX4147" fmla="*/ 3686431 w 6008823"/>
              <a:gd name="connsiteY4147" fmla="*/ 334808 h 4938447"/>
              <a:gd name="connsiteX4148" fmla="*/ 3692310 w 6008823"/>
              <a:gd name="connsiteY4148" fmla="*/ 281960 h 4938447"/>
              <a:gd name="connsiteX4149" fmla="*/ 3727587 w 6008823"/>
              <a:gd name="connsiteY4149" fmla="*/ 264345 h 4938447"/>
              <a:gd name="connsiteX4150" fmla="*/ 3729627 w 6008823"/>
              <a:gd name="connsiteY4150" fmla="*/ 264464 h 4938447"/>
              <a:gd name="connsiteX4151" fmla="*/ 3728253 w 6008823"/>
              <a:gd name="connsiteY4151" fmla="*/ 266141 h 4938447"/>
              <a:gd name="connsiteX4152" fmla="*/ 3651154 w 6008823"/>
              <a:gd name="connsiteY4152" fmla="*/ 264345 h 4938447"/>
              <a:gd name="connsiteX4153" fmla="*/ 3680551 w 6008823"/>
              <a:gd name="connsiteY4153" fmla="*/ 287833 h 4938447"/>
              <a:gd name="connsiteX4154" fmla="*/ 3709949 w 6008823"/>
              <a:gd name="connsiteY4154" fmla="*/ 281960 h 4938447"/>
              <a:gd name="connsiteX4155" fmla="*/ 3698190 w 6008823"/>
              <a:gd name="connsiteY4155" fmla="*/ 276089 h 4938447"/>
              <a:gd name="connsiteX4156" fmla="*/ 3721708 w 6008823"/>
              <a:gd name="connsiteY4156" fmla="*/ 293705 h 4938447"/>
              <a:gd name="connsiteX4157" fmla="*/ 3726117 w 6008823"/>
              <a:gd name="connsiteY4157" fmla="*/ 268749 h 4938447"/>
              <a:gd name="connsiteX4158" fmla="*/ 3728253 w 6008823"/>
              <a:gd name="connsiteY4158" fmla="*/ 266141 h 4938447"/>
              <a:gd name="connsiteX4159" fmla="*/ 3734936 w 6008823"/>
              <a:gd name="connsiteY4159" fmla="*/ 284163 h 4938447"/>
              <a:gd name="connsiteX4160" fmla="*/ 3751105 w 6008823"/>
              <a:gd name="connsiteY4160" fmla="*/ 299577 h 4938447"/>
              <a:gd name="connsiteX4161" fmla="*/ 3768743 w 6008823"/>
              <a:gd name="connsiteY4161" fmla="*/ 281960 h 4938447"/>
              <a:gd name="connsiteX4162" fmla="*/ 3774623 w 6008823"/>
              <a:gd name="connsiteY4162" fmla="*/ 287833 h 4938447"/>
              <a:gd name="connsiteX4163" fmla="*/ 3786382 w 6008823"/>
              <a:gd name="connsiteY4163" fmla="*/ 340680 h 4938447"/>
              <a:gd name="connsiteX4164" fmla="*/ 3798141 w 6008823"/>
              <a:gd name="connsiteY4164" fmla="*/ 352424 h 4938447"/>
              <a:gd name="connsiteX4165" fmla="*/ 3809900 w 6008823"/>
              <a:gd name="connsiteY4165" fmla="*/ 340680 h 4938447"/>
              <a:gd name="connsiteX4166" fmla="*/ 3827538 w 6008823"/>
              <a:gd name="connsiteY4166" fmla="*/ 346552 h 4938447"/>
              <a:gd name="connsiteX4167" fmla="*/ 3851056 w 6008823"/>
              <a:gd name="connsiteY4167" fmla="*/ 381784 h 4938447"/>
              <a:gd name="connsiteX4168" fmla="*/ 3839297 w 6008823"/>
              <a:gd name="connsiteY4168" fmla="*/ 387656 h 4938447"/>
              <a:gd name="connsiteX4169" fmla="*/ 3851056 w 6008823"/>
              <a:gd name="connsiteY4169" fmla="*/ 428760 h 4938447"/>
              <a:gd name="connsiteX4170" fmla="*/ 3868694 w 6008823"/>
              <a:gd name="connsiteY4170" fmla="*/ 417016 h 4938447"/>
              <a:gd name="connsiteX4171" fmla="*/ 3886333 w 6008823"/>
              <a:gd name="connsiteY4171" fmla="*/ 446376 h 4938447"/>
              <a:gd name="connsiteX4172" fmla="*/ 3862815 w 6008823"/>
              <a:gd name="connsiteY4172" fmla="*/ 463992 h 4938447"/>
              <a:gd name="connsiteX4173" fmla="*/ 3868694 w 6008823"/>
              <a:gd name="connsiteY4173" fmla="*/ 499224 h 4938447"/>
              <a:gd name="connsiteX4174" fmla="*/ 3856935 w 6008823"/>
              <a:gd name="connsiteY4174" fmla="*/ 510968 h 4938447"/>
              <a:gd name="connsiteX4175" fmla="*/ 3827538 w 6008823"/>
              <a:gd name="connsiteY4175" fmla="*/ 516840 h 4938447"/>
              <a:gd name="connsiteX4176" fmla="*/ 3845176 w 6008823"/>
              <a:gd name="connsiteY4176" fmla="*/ 522712 h 4938447"/>
              <a:gd name="connsiteX4177" fmla="*/ 3880453 w 6008823"/>
              <a:gd name="connsiteY4177" fmla="*/ 546200 h 4938447"/>
              <a:gd name="connsiteX4178" fmla="*/ 3880453 w 6008823"/>
              <a:gd name="connsiteY4178" fmla="*/ 522712 h 4938447"/>
              <a:gd name="connsiteX4179" fmla="*/ 3939248 w 6008823"/>
              <a:gd name="connsiteY4179" fmla="*/ 528584 h 4938447"/>
              <a:gd name="connsiteX4180" fmla="*/ 3915730 w 6008823"/>
              <a:gd name="connsiteY4180" fmla="*/ 487480 h 4938447"/>
              <a:gd name="connsiteX4181" fmla="*/ 3939248 w 6008823"/>
              <a:gd name="connsiteY4181" fmla="*/ 469864 h 4938447"/>
              <a:gd name="connsiteX4182" fmla="*/ 3939248 w 6008823"/>
              <a:gd name="connsiteY4182" fmla="*/ 493352 h 4938447"/>
              <a:gd name="connsiteX4183" fmla="*/ 3951007 w 6008823"/>
              <a:gd name="connsiteY4183" fmla="*/ 510968 h 4938447"/>
              <a:gd name="connsiteX4184" fmla="*/ 3974525 w 6008823"/>
              <a:gd name="connsiteY4184" fmla="*/ 510968 h 4938447"/>
              <a:gd name="connsiteX4185" fmla="*/ 3980404 w 6008823"/>
              <a:gd name="connsiteY4185" fmla="*/ 522712 h 4938447"/>
              <a:gd name="connsiteX4186" fmla="*/ 3980404 w 6008823"/>
              <a:gd name="connsiteY4186" fmla="*/ 552072 h 4938447"/>
              <a:gd name="connsiteX4187" fmla="*/ 3945128 w 6008823"/>
              <a:gd name="connsiteY4187" fmla="*/ 587304 h 4938447"/>
              <a:gd name="connsiteX4188" fmla="*/ 3962766 w 6008823"/>
              <a:gd name="connsiteY4188" fmla="*/ 575560 h 4938447"/>
              <a:gd name="connsiteX4189" fmla="*/ 3992163 w 6008823"/>
              <a:gd name="connsiteY4189" fmla="*/ 604920 h 4938447"/>
              <a:gd name="connsiteX4190" fmla="*/ 3980404 w 6008823"/>
              <a:gd name="connsiteY4190" fmla="*/ 628408 h 4938447"/>
              <a:gd name="connsiteX4191" fmla="*/ 3945128 w 6008823"/>
              <a:gd name="connsiteY4191" fmla="*/ 646024 h 4938447"/>
              <a:gd name="connsiteX4192" fmla="*/ 3933369 w 6008823"/>
              <a:gd name="connsiteY4192" fmla="*/ 710616 h 4938447"/>
              <a:gd name="connsiteX4193" fmla="*/ 3956887 w 6008823"/>
              <a:gd name="connsiteY4193" fmla="*/ 693000 h 4938447"/>
              <a:gd name="connsiteX4194" fmla="*/ 3956887 w 6008823"/>
              <a:gd name="connsiteY4194" fmla="*/ 716488 h 4938447"/>
              <a:gd name="connsiteX4195" fmla="*/ 3962766 w 6008823"/>
              <a:gd name="connsiteY4195" fmla="*/ 734104 h 4938447"/>
              <a:gd name="connsiteX4196" fmla="*/ 3951007 w 6008823"/>
              <a:gd name="connsiteY4196" fmla="*/ 716488 h 4938447"/>
              <a:gd name="connsiteX4197" fmla="*/ 3945128 w 6008823"/>
              <a:gd name="connsiteY4197" fmla="*/ 751720 h 4938447"/>
              <a:gd name="connsiteX4198" fmla="*/ 3921610 w 6008823"/>
              <a:gd name="connsiteY4198" fmla="*/ 792824 h 4938447"/>
              <a:gd name="connsiteX4199" fmla="*/ 3974525 w 6008823"/>
              <a:gd name="connsiteY4199" fmla="*/ 792824 h 4938447"/>
              <a:gd name="connsiteX4200" fmla="*/ 3992163 w 6008823"/>
              <a:gd name="connsiteY4200" fmla="*/ 828055 h 4938447"/>
              <a:gd name="connsiteX4201" fmla="*/ 4027440 w 6008823"/>
              <a:gd name="connsiteY4201" fmla="*/ 845671 h 4938447"/>
              <a:gd name="connsiteX4202" fmla="*/ 4039199 w 6008823"/>
              <a:gd name="connsiteY4202" fmla="*/ 833927 h 4938447"/>
              <a:gd name="connsiteX4203" fmla="*/ 4027440 w 6008823"/>
              <a:gd name="connsiteY4203" fmla="*/ 822183 h 4938447"/>
              <a:gd name="connsiteX4204" fmla="*/ 4056838 w 6008823"/>
              <a:gd name="connsiteY4204" fmla="*/ 816311 h 4938447"/>
              <a:gd name="connsiteX4205" fmla="*/ 4103873 w 6008823"/>
              <a:gd name="connsiteY4205" fmla="*/ 734104 h 4938447"/>
              <a:gd name="connsiteX4206" fmla="*/ 4127391 w 6008823"/>
              <a:gd name="connsiteY4206" fmla="*/ 739976 h 4938447"/>
              <a:gd name="connsiteX4207" fmla="*/ 4127391 w 6008823"/>
              <a:gd name="connsiteY4207" fmla="*/ 734104 h 4938447"/>
              <a:gd name="connsiteX4208" fmla="*/ 4121512 w 6008823"/>
              <a:gd name="connsiteY4208" fmla="*/ 722360 h 4938447"/>
              <a:gd name="connsiteX4209" fmla="*/ 4121512 w 6008823"/>
              <a:gd name="connsiteY4209" fmla="*/ 710616 h 4938447"/>
              <a:gd name="connsiteX4210" fmla="*/ 4186186 w 6008823"/>
              <a:gd name="connsiteY4210" fmla="*/ 663640 h 4938447"/>
              <a:gd name="connsiteX4211" fmla="*/ 4221463 w 6008823"/>
              <a:gd name="connsiteY4211" fmla="*/ 646024 h 4938447"/>
              <a:gd name="connsiteX4212" fmla="*/ 4233222 w 6008823"/>
              <a:gd name="connsiteY4212" fmla="*/ 657768 h 4938447"/>
              <a:gd name="connsiteX4213" fmla="*/ 4244981 w 6008823"/>
              <a:gd name="connsiteY4213" fmla="*/ 634280 h 4938447"/>
              <a:gd name="connsiteX4214" fmla="*/ 4203825 w 6008823"/>
              <a:gd name="connsiteY4214" fmla="*/ 604920 h 4938447"/>
              <a:gd name="connsiteX4215" fmla="*/ 4186186 w 6008823"/>
              <a:gd name="connsiteY4215" fmla="*/ 616664 h 4938447"/>
              <a:gd name="connsiteX4216" fmla="*/ 4221463 w 6008823"/>
              <a:gd name="connsiteY4216" fmla="*/ 569688 h 4938447"/>
              <a:gd name="connsiteX4217" fmla="*/ 4244981 w 6008823"/>
              <a:gd name="connsiteY4217" fmla="*/ 593176 h 4938447"/>
              <a:gd name="connsiteX4218" fmla="*/ 4233222 w 6008823"/>
              <a:gd name="connsiteY4218" fmla="*/ 569688 h 4938447"/>
              <a:gd name="connsiteX4219" fmla="*/ 4250860 w 6008823"/>
              <a:gd name="connsiteY4219" fmla="*/ 569688 h 4938447"/>
              <a:gd name="connsiteX4220" fmla="*/ 4268499 w 6008823"/>
              <a:gd name="connsiteY4220" fmla="*/ 557944 h 4938447"/>
              <a:gd name="connsiteX4221" fmla="*/ 4333173 w 6008823"/>
              <a:gd name="connsiteY4221" fmla="*/ 587304 h 4938447"/>
              <a:gd name="connsiteX4222" fmla="*/ 4280258 w 6008823"/>
              <a:gd name="connsiteY4222" fmla="*/ 616664 h 4938447"/>
              <a:gd name="connsiteX4223" fmla="*/ 4321414 w 6008823"/>
              <a:gd name="connsiteY4223" fmla="*/ 616664 h 4938447"/>
              <a:gd name="connsiteX4224" fmla="*/ 4309655 w 6008823"/>
              <a:gd name="connsiteY4224" fmla="*/ 646024 h 4938447"/>
              <a:gd name="connsiteX4225" fmla="*/ 4350811 w 6008823"/>
              <a:gd name="connsiteY4225" fmla="*/ 651896 h 4938447"/>
              <a:gd name="connsiteX4226" fmla="*/ 4315535 w 6008823"/>
              <a:gd name="connsiteY4226" fmla="*/ 663640 h 4938447"/>
              <a:gd name="connsiteX4227" fmla="*/ 4303776 w 6008823"/>
              <a:gd name="connsiteY4227" fmla="*/ 698872 h 4938447"/>
              <a:gd name="connsiteX4228" fmla="*/ 4344932 w 6008823"/>
              <a:gd name="connsiteY4228" fmla="*/ 704744 h 4938447"/>
              <a:gd name="connsiteX4229" fmla="*/ 4350811 w 6008823"/>
              <a:gd name="connsiteY4229" fmla="*/ 716488 h 4938447"/>
              <a:gd name="connsiteX4230" fmla="*/ 4344932 w 6008823"/>
              <a:gd name="connsiteY4230" fmla="*/ 734104 h 4938447"/>
              <a:gd name="connsiteX4231" fmla="*/ 4362570 w 6008823"/>
              <a:gd name="connsiteY4231" fmla="*/ 748050 h 4938447"/>
              <a:gd name="connsiteX4232" fmla="*/ 4369795 w 6008823"/>
              <a:gd name="connsiteY4232" fmla="*/ 751958 h 4938447"/>
              <a:gd name="connsiteX4233" fmla="*/ 4360365 w 6008823"/>
              <a:gd name="connsiteY4233" fmla="*/ 752454 h 4938447"/>
              <a:gd name="connsiteX4234" fmla="*/ 4350811 w 6008823"/>
              <a:gd name="connsiteY4234" fmla="*/ 757592 h 4938447"/>
              <a:gd name="connsiteX4235" fmla="*/ 4364775 w 6008823"/>
              <a:gd name="connsiteY4235" fmla="*/ 763464 h 4938447"/>
              <a:gd name="connsiteX4236" fmla="*/ 4372809 w 6008823"/>
              <a:gd name="connsiteY4236" fmla="*/ 753588 h 4938447"/>
              <a:gd name="connsiteX4237" fmla="*/ 4380209 w 6008823"/>
              <a:gd name="connsiteY4237" fmla="*/ 757592 h 4938447"/>
              <a:gd name="connsiteX4238" fmla="*/ 4450762 w 6008823"/>
              <a:gd name="connsiteY4238" fmla="*/ 710616 h 4938447"/>
              <a:gd name="connsiteX4239" fmla="*/ 4474280 w 6008823"/>
              <a:gd name="connsiteY4239" fmla="*/ 728232 h 4938447"/>
              <a:gd name="connsiteX4240" fmla="*/ 4456642 w 6008823"/>
              <a:gd name="connsiteY4240" fmla="*/ 698872 h 4938447"/>
              <a:gd name="connsiteX4241" fmla="*/ 4486039 w 6008823"/>
              <a:gd name="connsiteY4241" fmla="*/ 698872 h 4938447"/>
              <a:gd name="connsiteX4242" fmla="*/ 4497798 w 6008823"/>
              <a:gd name="connsiteY4242" fmla="*/ 722360 h 4938447"/>
              <a:gd name="connsiteX4243" fmla="*/ 4497798 w 6008823"/>
              <a:gd name="connsiteY4243" fmla="*/ 734104 h 4938447"/>
              <a:gd name="connsiteX4244" fmla="*/ 4515437 w 6008823"/>
              <a:gd name="connsiteY4244" fmla="*/ 739976 h 4938447"/>
              <a:gd name="connsiteX4245" fmla="*/ 4503678 w 6008823"/>
              <a:gd name="connsiteY4245" fmla="*/ 751720 h 4938447"/>
              <a:gd name="connsiteX4246" fmla="*/ 4515437 w 6008823"/>
              <a:gd name="connsiteY4246" fmla="*/ 804567 h 4938447"/>
              <a:gd name="connsiteX4247" fmla="*/ 4509557 w 6008823"/>
              <a:gd name="connsiteY4247" fmla="*/ 786952 h 4938447"/>
              <a:gd name="connsiteX4248" fmla="*/ 4515437 w 6008823"/>
              <a:gd name="connsiteY4248" fmla="*/ 822183 h 4938447"/>
              <a:gd name="connsiteX4249" fmla="*/ 4521316 w 6008823"/>
              <a:gd name="connsiteY4249" fmla="*/ 810440 h 4938447"/>
              <a:gd name="connsiteX4250" fmla="*/ 4521316 w 6008823"/>
              <a:gd name="connsiteY4250" fmla="*/ 851543 h 4938447"/>
              <a:gd name="connsiteX4251" fmla="*/ 4550714 w 6008823"/>
              <a:gd name="connsiteY4251" fmla="*/ 857415 h 4938447"/>
              <a:gd name="connsiteX4252" fmla="*/ 4615388 w 6008823"/>
              <a:gd name="connsiteY4252" fmla="*/ 886775 h 4938447"/>
              <a:gd name="connsiteX4253" fmla="*/ 4591870 w 6008823"/>
              <a:gd name="connsiteY4253" fmla="*/ 880903 h 4938447"/>
              <a:gd name="connsiteX4254" fmla="*/ 4621267 w 6008823"/>
              <a:gd name="connsiteY4254" fmla="*/ 863287 h 4938447"/>
              <a:gd name="connsiteX4255" fmla="*/ 4644785 w 6008823"/>
              <a:gd name="connsiteY4255" fmla="*/ 916135 h 4938447"/>
              <a:gd name="connsiteX4256" fmla="*/ 4621267 w 6008823"/>
              <a:gd name="connsiteY4256" fmla="*/ 916135 h 4938447"/>
              <a:gd name="connsiteX4257" fmla="*/ 4615388 w 6008823"/>
              <a:gd name="connsiteY4257" fmla="*/ 939623 h 4938447"/>
              <a:gd name="connsiteX4258" fmla="*/ 4644785 w 6008823"/>
              <a:gd name="connsiteY4258" fmla="*/ 922007 h 4938447"/>
              <a:gd name="connsiteX4259" fmla="*/ 4615388 w 6008823"/>
              <a:gd name="connsiteY4259" fmla="*/ 951367 h 4938447"/>
              <a:gd name="connsiteX4260" fmla="*/ 4621267 w 6008823"/>
              <a:gd name="connsiteY4260" fmla="*/ 957239 h 4938447"/>
              <a:gd name="connsiteX4261" fmla="*/ 4591870 w 6008823"/>
              <a:gd name="connsiteY4261" fmla="*/ 951367 h 4938447"/>
              <a:gd name="connsiteX4262" fmla="*/ 4591870 w 6008823"/>
              <a:gd name="connsiteY4262" fmla="*/ 992471 h 4938447"/>
              <a:gd name="connsiteX4263" fmla="*/ 4627147 w 6008823"/>
              <a:gd name="connsiteY4263" fmla="*/ 992471 h 4938447"/>
              <a:gd name="connsiteX4264" fmla="*/ 4603629 w 6008823"/>
              <a:gd name="connsiteY4264" fmla="*/ 1010087 h 4938447"/>
              <a:gd name="connsiteX4265" fmla="*/ 4615388 w 6008823"/>
              <a:gd name="connsiteY4265" fmla="*/ 1045319 h 4938447"/>
              <a:gd name="connsiteX4266" fmla="*/ 4621267 w 6008823"/>
              <a:gd name="connsiteY4266" fmla="*/ 1051191 h 4938447"/>
              <a:gd name="connsiteX4267" fmla="*/ 4644785 w 6008823"/>
              <a:gd name="connsiteY4267" fmla="*/ 998343 h 4938447"/>
              <a:gd name="connsiteX4268" fmla="*/ 4656544 w 6008823"/>
              <a:gd name="connsiteY4268" fmla="*/ 1010087 h 4938447"/>
              <a:gd name="connsiteX4269" fmla="*/ 4674183 w 6008823"/>
              <a:gd name="connsiteY4269" fmla="*/ 980727 h 4938447"/>
              <a:gd name="connsiteX4270" fmla="*/ 4685941 w 6008823"/>
              <a:gd name="connsiteY4270" fmla="*/ 1010087 h 4938447"/>
              <a:gd name="connsiteX4271" fmla="*/ 4685941 w 6008823"/>
              <a:gd name="connsiteY4271" fmla="*/ 998343 h 4938447"/>
              <a:gd name="connsiteX4272" fmla="*/ 4721218 w 6008823"/>
              <a:gd name="connsiteY4272" fmla="*/ 974855 h 4938447"/>
              <a:gd name="connsiteX4273" fmla="*/ 4697700 w 6008823"/>
              <a:gd name="connsiteY4273" fmla="*/ 968983 h 4938447"/>
              <a:gd name="connsiteX4274" fmla="*/ 4709459 w 6008823"/>
              <a:gd name="connsiteY4274" fmla="*/ 986599 h 4938447"/>
              <a:gd name="connsiteX4275" fmla="*/ 4685941 w 6008823"/>
              <a:gd name="connsiteY4275" fmla="*/ 963111 h 4938447"/>
              <a:gd name="connsiteX4276" fmla="*/ 4691821 w 6008823"/>
              <a:gd name="connsiteY4276" fmla="*/ 951367 h 4938447"/>
              <a:gd name="connsiteX4277" fmla="*/ 4709459 w 6008823"/>
              <a:gd name="connsiteY4277" fmla="*/ 957239 h 4938447"/>
              <a:gd name="connsiteX4278" fmla="*/ 4697700 w 6008823"/>
              <a:gd name="connsiteY4278" fmla="*/ 922007 h 4938447"/>
              <a:gd name="connsiteX4279" fmla="*/ 4709459 w 6008823"/>
              <a:gd name="connsiteY4279" fmla="*/ 939623 h 4938447"/>
              <a:gd name="connsiteX4280" fmla="*/ 4721218 w 6008823"/>
              <a:gd name="connsiteY4280" fmla="*/ 927879 h 4938447"/>
              <a:gd name="connsiteX4281" fmla="*/ 4732977 w 6008823"/>
              <a:gd name="connsiteY4281" fmla="*/ 898519 h 4938447"/>
              <a:gd name="connsiteX4282" fmla="*/ 4727098 w 6008823"/>
              <a:gd name="connsiteY4282" fmla="*/ 910263 h 4938447"/>
              <a:gd name="connsiteX4283" fmla="*/ 4756495 w 6008823"/>
              <a:gd name="connsiteY4283" fmla="*/ 916135 h 4938447"/>
              <a:gd name="connsiteX4284" fmla="*/ 4744736 w 6008823"/>
              <a:gd name="connsiteY4284" fmla="*/ 945495 h 4938447"/>
              <a:gd name="connsiteX4285" fmla="*/ 4732977 w 6008823"/>
              <a:gd name="connsiteY4285" fmla="*/ 927879 h 4938447"/>
              <a:gd name="connsiteX4286" fmla="*/ 4727098 w 6008823"/>
              <a:gd name="connsiteY4286" fmla="*/ 927879 h 4938447"/>
              <a:gd name="connsiteX4287" fmla="*/ 4727098 w 6008823"/>
              <a:gd name="connsiteY4287" fmla="*/ 933751 h 4938447"/>
              <a:gd name="connsiteX4288" fmla="*/ 4732977 w 6008823"/>
              <a:gd name="connsiteY4288" fmla="*/ 939623 h 4938447"/>
              <a:gd name="connsiteX4289" fmla="*/ 4732977 w 6008823"/>
              <a:gd name="connsiteY4289" fmla="*/ 951367 h 4938447"/>
              <a:gd name="connsiteX4290" fmla="*/ 4744736 w 6008823"/>
              <a:gd name="connsiteY4290" fmla="*/ 945495 h 4938447"/>
              <a:gd name="connsiteX4291" fmla="*/ 4774134 w 6008823"/>
              <a:gd name="connsiteY4291" fmla="*/ 951367 h 4938447"/>
              <a:gd name="connsiteX4292" fmla="*/ 4780013 w 6008823"/>
              <a:gd name="connsiteY4292" fmla="*/ 945495 h 4938447"/>
              <a:gd name="connsiteX4293" fmla="*/ 4803531 w 6008823"/>
              <a:gd name="connsiteY4293" fmla="*/ 910263 h 4938447"/>
              <a:gd name="connsiteX4294" fmla="*/ 4797651 w 6008823"/>
              <a:gd name="connsiteY4294" fmla="*/ 927879 h 4938447"/>
              <a:gd name="connsiteX4295" fmla="*/ 4815290 w 6008823"/>
              <a:gd name="connsiteY4295" fmla="*/ 933751 h 4938447"/>
              <a:gd name="connsiteX4296" fmla="*/ 4856446 w 6008823"/>
              <a:gd name="connsiteY4296" fmla="*/ 869159 h 4938447"/>
              <a:gd name="connsiteX4297" fmla="*/ 4879964 w 6008823"/>
              <a:gd name="connsiteY4297" fmla="*/ 869159 h 4938447"/>
              <a:gd name="connsiteX4298" fmla="*/ 4874085 w 6008823"/>
              <a:gd name="connsiteY4298" fmla="*/ 892647 h 4938447"/>
              <a:gd name="connsiteX4299" fmla="*/ 4891723 w 6008823"/>
              <a:gd name="connsiteY4299" fmla="*/ 898519 h 4938447"/>
              <a:gd name="connsiteX4300" fmla="*/ 4879964 w 6008823"/>
              <a:gd name="connsiteY4300" fmla="*/ 910263 h 4938447"/>
              <a:gd name="connsiteX4301" fmla="*/ 4897603 w 6008823"/>
              <a:gd name="connsiteY4301" fmla="*/ 857415 h 4938447"/>
              <a:gd name="connsiteX4302" fmla="*/ 4903482 w 6008823"/>
              <a:gd name="connsiteY4302" fmla="*/ 845671 h 4938447"/>
              <a:gd name="connsiteX4303" fmla="*/ 4891723 w 6008823"/>
              <a:gd name="connsiteY4303" fmla="*/ 845671 h 4938447"/>
              <a:gd name="connsiteX4304" fmla="*/ 4909362 w 6008823"/>
              <a:gd name="connsiteY4304" fmla="*/ 804567 h 4938447"/>
              <a:gd name="connsiteX4305" fmla="*/ 4938759 w 6008823"/>
              <a:gd name="connsiteY4305" fmla="*/ 816311 h 4938447"/>
              <a:gd name="connsiteX4306" fmla="*/ 4932879 w 6008823"/>
              <a:gd name="connsiteY4306" fmla="*/ 792824 h 4938447"/>
              <a:gd name="connsiteX4307" fmla="*/ 4950518 w 6008823"/>
              <a:gd name="connsiteY4307" fmla="*/ 775208 h 4938447"/>
              <a:gd name="connsiteX4308" fmla="*/ 4979915 w 6008823"/>
              <a:gd name="connsiteY4308" fmla="*/ 792824 h 4938447"/>
              <a:gd name="connsiteX4309" fmla="*/ 4985795 w 6008823"/>
              <a:gd name="connsiteY4309" fmla="*/ 828055 h 4938447"/>
              <a:gd name="connsiteX4310" fmla="*/ 5079866 w 6008823"/>
              <a:gd name="connsiteY4310" fmla="*/ 863287 h 4938447"/>
              <a:gd name="connsiteX4311" fmla="*/ 5097505 w 6008823"/>
              <a:gd name="connsiteY4311" fmla="*/ 845671 h 4938447"/>
              <a:gd name="connsiteX4312" fmla="*/ 5109264 w 6008823"/>
              <a:gd name="connsiteY4312" fmla="*/ 916135 h 4938447"/>
              <a:gd name="connsiteX4313" fmla="*/ 5109264 w 6008823"/>
              <a:gd name="connsiteY4313" fmla="*/ 898519 h 4938447"/>
              <a:gd name="connsiteX4314" fmla="*/ 5097505 w 6008823"/>
              <a:gd name="connsiteY4314" fmla="*/ 892647 h 4938447"/>
              <a:gd name="connsiteX4315" fmla="*/ 5132782 w 6008823"/>
              <a:gd name="connsiteY4315" fmla="*/ 910263 h 4938447"/>
              <a:gd name="connsiteX4316" fmla="*/ 5144540 w 6008823"/>
              <a:gd name="connsiteY4316" fmla="*/ 904391 h 4938447"/>
              <a:gd name="connsiteX4317" fmla="*/ 5132782 w 6008823"/>
              <a:gd name="connsiteY4317" fmla="*/ 927879 h 4938447"/>
              <a:gd name="connsiteX4318" fmla="*/ 5144540 w 6008823"/>
              <a:gd name="connsiteY4318" fmla="*/ 939623 h 4938447"/>
              <a:gd name="connsiteX4319" fmla="*/ 5115143 w 6008823"/>
              <a:gd name="connsiteY4319" fmla="*/ 951367 h 4938447"/>
              <a:gd name="connsiteX4320" fmla="*/ 5132782 w 6008823"/>
              <a:gd name="connsiteY4320" fmla="*/ 957239 h 4938447"/>
              <a:gd name="connsiteX4321" fmla="*/ 5109264 w 6008823"/>
              <a:gd name="connsiteY4321" fmla="*/ 957239 h 4938447"/>
              <a:gd name="connsiteX4322" fmla="*/ 5103384 w 6008823"/>
              <a:gd name="connsiteY4322" fmla="*/ 974855 h 4938447"/>
              <a:gd name="connsiteX4323" fmla="*/ 5115143 w 6008823"/>
              <a:gd name="connsiteY4323" fmla="*/ 986599 h 4938447"/>
              <a:gd name="connsiteX4324" fmla="*/ 5091625 w 6008823"/>
              <a:gd name="connsiteY4324" fmla="*/ 986599 h 4938447"/>
              <a:gd name="connsiteX4325" fmla="*/ 5062228 w 6008823"/>
              <a:gd name="connsiteY4325" fmla="*/ 968983 h 4938447"/>
              <a:gd name="connsiteX4326" fmla="*/ 5062228 w 6008823"/>
              <a:gd name="connsiteY4326" fmla="*/ 951367 h 4938447"/>
              <a:gd name="connsiteX4327" fmla="*/ 5050469 w 6008823"/>
              <a:gd name="connsiteY4327" fmla="*/ 957239 h 4938447"/>
              <a:gd name="connsiteX4328" fmla="*/ 5050469 w 6008823"/>
              <a:gd name="connsiteY4328" fmla="*/ 980727 h 4938447"/>
              <a:gd name="connsiteX4329" fmla="*/ 5038710 w 6008823"/>
              <a:gd name="connsiteY4329" fmla="*/ 951367 h 4938447"/>
              <a:gd name="connsiteX4330" fmla="*/ 5050469 w 6008823"/>
              <a:gd name="connsiteY4330" fmla="*/ 933751 h 4938447"/>
              <a:gd name="connsiteX4331" fmla="*/ 5026951 w 6008823"/>
              <a:gd name="connsiteY4331" fmla="*/ 939623 h 4938447"/>
              <a:gd name="connsiteX4332" fmla="*/ 5032830 w 6008823"/>
              <a:gd name="connsiteY4332" fmla="*/ 963111 h 4938447"/>
              <a:gd name="connsiteX4333" fmla="*/ 4974036 w 6008823"/>
              <a:gd name="connsiteY4333" fmla="*/ 1015959 h 4938447"/>
              <a:gd name="connsiteX4334" fmla="*/ 4979915 w 6008823"/>
              <a:gd name="connsiteY4334" fmla="*/ 1033575 h 4938447"/>
              <a:gd name="connsiteX4335" fmla="*/ 4956397 w 6008823"/>
              <a:gd name="connsiteY4335" fmla="*/ 1051191 h 4938447"/>
              <a:gd name="connsiteX4336" fmla="*/ 4979915 w 6008823"/>
              <a:gd name="connsiteY4336" fmla="*/ 1068807 h 4938447"/>
              <a:gd name="connsiteX4337" fmla="*/ 4968156 w 6008823"/>
              <a:gd name="connsiteY4337" fmla="*/ 1092295 h 4938447"/>
              <a:gd name="connsiteX4338" fmla="*/ 4991674 w 6008823"/>
              <a:gd name="connsiteY4338" fmla="*/ 1080551 h 4938447"/>
              <a:gd name="connsiteX4339" fmla="*/ 5003433 w 6008823"/>
              <a:gd name="connsiteY4339" fmla="*/ 1086423 h 4938447"/>
              <a:gd name="connsiteX4340" fmla="*/ 5003433 w 6008823"/>
              <a:gd name="connsiteY4340" fmla="*/ 1127527 h 4938447"/>
              <a:gd name="connsiteX4341" fmla="*/ 5009313 w 6008823"/>
              <a:gd name="connsiteY4341" fmla="*/ 1133399 h 4938447"/>
              <a:gd name="connsiteX4342" fmla="*/ 5021072 w 6008823"/>
              <a:gd name="connsiteY4342" fmla="*/ 1098167 h 4938447"/>
              <a:gd name="connsiteX4343" fmla="*/ 5062228 w 6008823"/>
              <a:gd name="connsiteY4343" fmla="*/ 1074679 h 4938447"/>
              <a:gd name="connsiteX4344" fmla="*/ 5103384 w 6008823"/>
              <a:gd name="connsiteY4344" fmla="*/ 1098167 h 4938447"/>
              <a:gd name="connsiteX4345" fmla="*/ 5132782 w 6008823"/>
              <a:gd name="connsiteY4345" fmla="*/ 1051191 h 4938447"/>
              <a:gd name="connsiteX4346" fmla="*/ 5156299 w 6008823"/>
              <a:gd name="connsiteY4346" fmla="*/ 1133399 h 4938447"/>
              <a:gd name="connsiteX4347" fmla="*/ 5191576 w 6008823"/>
              <a:gd name="connsiteY4347" fmla="*/ 1180375 h 4938447"/>
              <a:gd name="connsiteX4348" fmla="*/ 5150420 w 6008823"/>
              <a:gd name="connsiteY4348" fmla="*/ 1186247 h 4938447"/>
              <a:gd name="connsiteX4349" fmla="*/ 5156299 w 6008823"/>
              <a:gd name="connsiteY4349" fmla="*/ 1203863 h 4938447"/>
              <a:gd name="connsiteX4350" fmla="*/ 5109264 w 6008823"/>
              <a:gd name="connsiteY4350" fmla="*/ 1203863 h 4938447"/>
              <a:gd name="connsiteX4351" fmla="*/ 5097505 w 6008823"/>
              <a:gd name="connsiteY4351" fmla="*/ 1233223 h 4938447"/>
              <a:gd name="connsiteX4352" fmla="*/ 5115143 w 6008823"/>
              <a:gd name="connsiteY4352" fmla="*/ 1256711 h 4938447"/>
              <a:gd name="connsiteX4353" fmla="*/ 5150420 w 6008823"/>
              <a:gd name="connsiteY4353" fmla="*/ 1256711 h 4938447"/>
              <a:gd name="connsiteX4354" fmla="*/ 5173938 w 6008823"/>
              <a:gd name="connsiteY4354" fmla="*/ 1297815 h 4938447"/>
              <a:gd name="connsiteX4355" fmla="*/ 5209215 w 6008823"/>
              <a:gd name="connsiteY4355" fmla="*/ 1268455 h 4938447"/>
              <a:gd name="connsiteX4356" fmla="*/ 5185697 w 6008823"/>
              <a:gd name="connsiteY4356" fmla="*/ 1309559 h 4938447"/>
              <a:gd name="connsiteX4357" fmla="*/ 5162179 w 6008823"/>
              <a:gd name="connsiteY4357" fmla="*/ 1321303 h 4938447"/>
              <a:gd name="connsiteX4358" fmla="*/ 5262130 w 6008823"/>
              <a:gd name="connsiteY4358" fmla="*/ 1380022 h 4938447"/>
              <a:gd name="connsiteX4359" fmla="*/ 5268009 w 6008823"/>
              <a:gd name="connsiteY4359" fmla="*/ 1368278 h 4938447"/>
              <a:gd name="connsiteX4360" fmla="*/ 5279768 w 6008823"/>
              <a:gd name="connsiteY4360" fmla="*/ 1374150 h 4938447"/>
              <a:gd name="connsiteX4361" fmla="*/ 5285648 w 6008823"/>
              <a:gd name="connsiteY4361" fmla="*/ 1397638 h 4938447"/>
              <a:gd name="connsiteX4362" fmla="*/ 5303286 w 6008823"/>
              <a:gd name="connsiteY4362" fmla="*/ 1409382 h 4938447"/>
              <a:gd name="connsiteX4363" fmla="*/ 5367961 w 6008823"/>
              <a:gd name="connsiteY4363" fmla="*/ 1391766 h 4938447"/>
              <a:gd name="connsiteX4364" fmla="*/ 5373840 w 6008823"/>
              <a:gd name="connsiteY4364" fmla="*/ 1380022 h 4938447"/>
              <a:gd name="connsiteX4365" fmla="*/ 5409117 w 6008823"/>
              <a:gd name="connsiteY4365" fmla="*/ 1403510 h 4938447"/>
              <a:gd name="connsiteX4366" fmla="*/ 5438514 w 6008823"/>
              <a:gd name="connsiteY4366" fmla="*/ 1515078 h 4938447"/>
              <a:gd name="connsiteX4367" fmla="*/ 5497309 w 6008823"/>
              <a:gd name="connsiteY4367" fmla="*/ 1462230 h 4938447"/>
              <a:gd name="connsiteX4368" fmla="*/ 5462032 w 6008823"/>
              <a:gd name="connsiteY4368" fmla="*/ 1438742 h 4938447"/>
              <a:gd name="connsiteX4369" fmla="*/ 5473791 w 6008823"/>
              <a:gd name="connsiteY4369" fmla="*/ 1426998 h 4938447"/>
              <a:gd name="connsiteX4370" fmla="*/ 5526706 w 6008823"/>
              <a:gd name="connsiteY4370" fmla="*/ 1426998 h 4938447"/>
              <a:gd name="connsiteX4371" fmla="*/ 5550224 w 6008823"/>
              <a:gd name="connsiteY4371" fmla="*/ 1450486 h 4938447"/>
              <a:gd name="connsiteX4372" fmla="*/ 5679573 w 6008823"/>
              <a:gd name="connsiteY4372" fmla="*/ 1426998 h 4938447"/>
              <a:gd name="connsiteX4373" fmla="*/ 5826560 w 6008823"/>
              <a:gd name="connsiteY4373" fmla="*/ 1573798 h 4938447"/>
              <a:gd name="connsiteX4374" fmla="*/ 5803042 w 6008823"/>
              <a:gd name="connsiteY4374" fmla="*/ 1550310 h 4938447"/>
              <a:gd name="connsiteX4375" fmla="*/ 5761885 w 6008823"/>
              <a:gd name="connsiteY4375" fmla="*/ 1562054 h 4938447"/>
              <a:gd name="connsiteX4376" fmla="*/ 5685452 w 6008823"/>
              <a:gd name="connsiteY4376" fmla="*/ 1632518 h 4938447"/>
              <a:gd name="connsiteX4377" fmla="*/ 5685452 w 6008823"/>
              <a:gd name="connsiteY4377" fmla="*/ 1620774 h 4938447"/>
              <a:gd name="connsiteX4378" fmla="*/ 5626657 w 6008823"/>
              <a:gd name="connsiteY4378" fmla="*/ 1650134 h 4938447"/>
              <a:gd name="connsiteX4379" fmla="*/ 5620778 w 6008823"/>
              <a:gd name="connsiteY4379" fmla="*/ 1673622 h 4938447"/>
              <a:gd name="connsiteX4380" fmla="*/ 5603140 w 6008823"/>
              <a:gd name="connsiteY4380" fmla="*/ 1661878 h 4938447"/>
              <a:gd name="connsiteX4381" fmla="*/ 5573742 w 6008823"/>
              <a:gd name="connsiteY4381" fmla="*/ 1720598 h 4938447"/>
              <a:gd name="connsiteX4382" fmla="*/ 5544345 w 6008823"/>
              <a:gd name="connsiteY4382" fmla="*/ 1732342 h 4938447"/>
              <a:gd name="connsiteX4383" fmla="*/ 5550224 w 6008823"/>
              <a:gd name="connsiteY4383" fmla="*/ 1691238 h 4938447"/>
              <a:gd name="connsiteX4384" fmla="*/ 5456153 w 6008823"/>
              <a:gd name="connsiteY4384" fmla="*/ 1567926 h 4938447"/>
              <a:gd name="connsiteX4385" fmla="*/ 5420876 w 6008823"/>
              <a:gd name="connsiteY4385" fmla="*/ 1579670 h 4938447"/>
              <a:gd name="connsiteX4386" fmla="*/ 5426755 w 6008823"/>
              <a:gd name="connsiteY4386" fmla="*/ 1609030 h 4938447"/>
              <a:gd name="connsiteX4387" fmla="*/ 5497309 w 6008823"/>
              <a:gd name="connsiteY4387" fmla="*/ 1650134 h 4938447"/>
              <a:gd name="connsiteX4388" fmla="*/ 5479671 w 6008823"/>
              <a:gd name="connsiteY4388" fmla="*/ 1656006 h 4938447"/>
              <a:gd name="connsiteX4389" fmla="*/ 5473791 w 6008823"/>
              <a:gd name="connsiteY4389" fmla="*/ 1667750 h 4938447"/>
              <a:gd name="connsiteX4390" fmla="*/ 5509068 w 6008823"/>
              <a:gd name="connsiteY4390" fmla="*/ 1697110 h 4938447"/>
              <a:gd name="connsiteX4391" fmla="*/ 5497309 w 6008823"/>
              <a:gd name="connsiteY4391" fmla="*/ 1708854 h 4938447"/>
              <a:gd name="connsiteX4392" fmla="*/ 5532586 w 6008823"/>
              <a:gd name="connsiteY4392" fmla="*/ 1791062 h 4938447"/>
              <a:gd name="connsiteX4393" fmla="*/ 5526706 w 6008823"/>
              <a:gd name="connsiteY4393" fmla="*/ 1808678 h 4938447"/>
              <a:gd name="connsiteX4394" fmla="*/ 5544345 w 6008823"/>
              <a:gd name="connsiteY4394" fmla="*/ 1796934 h 4938447"/>
              <a:gd name="connsiteX4395" fmla="*/ 5550224 w 6008823"/>
              <a:gd name="connsiteY4395" fmla="*/ 1814550 h 4938447"/>
              <a:gd name="connsiteX4396" fmla="*/ 5526706 w 6008823"/>
              <a:gd name="connsiteY4396" fmla="*/ 1826293 h 4938447"/>
              <a:gd name="connsiteX4397" fmla="*/ 5556104 w 6008823"/>
              <a:gd name="connsiteY4397" fmla="*/ 1849781 h 4938447"/>
              <a:gd name="connsiteX4398" fmla="*/ 5544345 w 6008823"/>
              <a:gd name="connsiteY4398" fmla="*/ 1867397 h 4938447"/>
              <a:gd name="connsiteX4399" fmla="*/ 5561983 w 6008823"/>
              <a:gd name="connsiteY4399" fmla="*/ 1890885 h 4938447"/>
              <a:gd name="connsiteX4400" fmla="*/ 5585501 w 6008823"/>
              <a:gd name="connsiteY4400" fmla="*/ 1896757 h 4938447"/>
              <a:gd name="connsiteX4401" fmla="*/ 5632537 w 6008823"/>
              <a:gd name="connsiteY4401" fmla="*/ 1967221 h 4938447"/>
              <a:gd name="connsiteX4402" fmla="*/ 5626657 w 6008823"/>
              <a:gd name="connsiteY4402" fmla="*/ 1990709 h 4938447"/>
              <a:gd name="connsiteX4403" fmla="*/ 5644296 w 6008823"/>
              <a:gd name="connsiteY4403" fmla="*/ 1990709 h 4938447"/>
              <a:gd name="connsiteX4404" fmla="*/ 5644296 w 6008823"/>
              <a:gd name="connsiteY4404" fmla="*/ 2014197 h 4938447"/>
              <a:gd name="connsiteX4405" fmla="*/ 5632537 w 6008823"/>
              <a:gd name="connsiteY4405" fmla="*/ 2025941 h 4938447"/>
              <a:gd name="connsiteX4406" fmla="*/ 5656055 w 6008823"/>
              <a:gd name="connsiteY4406" fmla="*/ 2072917 h 4938447"/>
              <a:gd name="connsiteX4407" fmla="*/ 5626657 w 6008823"/>
              <a:gd name="connsiteY4407" fmla="*/ 2031813 h 4938447"/>
              <a:gd name="connsiteX4408" fmla="*/ 5632537 w 6008823"/>
              <a:gd name="connsiteY4408" fmla="*/ 2084661 h 4938447"/>
              <a:gd name="connsiteX4409" fmla="*/ 5656055 w 6008823"/>
              <a:gd name="connsiteY4409" fmla="*/ 2125765 h 4938447"/>
              <a:gd name="connsiteX4410" fmla="*/ 5685452 w 6008823"/>
              <a:gd name="connsiteY4410" fmla="*/ 2143381 h 4938447"/>
              <a:gd name="connsiteX4411" fmla="*/ 5679573 w 6008823"/>
              <a:gd name="connsiteY4411" fmla="*/ 2155125 h 4938447"/>
              <a:gd name="connsiteX4412" fmla="*/ 5697211 w 6008823"/>
              <a:gd name="connsiteY4412" fmla="*/ 2160997 h 4938447"/>
              <a:gd name="connsiteX4413" fmla="*/ 5703091 w 6008823"/>
              <a:gd name="connsiteY4413" fmla="*/ 2184485 h 4938447"/>
              <a:gd name="connsiteX4414" fmla="*/ 5714850 w 6008823"/>
              <a:gd name="connsiteY4414" fmla="*/ 2166869 h 4938447"/>
              <a:gd name="connsiteX4415" fmla="*/ 5750126 w 6008823"/>
              <a:gd name="connsiteY4415" fmla="*/ 2266693 h 4938447"/>
              <a:gd name="connsiteX4416" fmla="*/ 5738367 w 6008823"/>
              <a:gd name="connsiteY4416" fmla="*/ 2278437 h 4938447"/>
              <a:gd name="connsiteX4417" fmla="*/ 5756006 w 6008823"/>
              <a:gd name="connsiteY4417" fmla="*/ 2296052 h 4938447"/>
              <a:gd name="connsiteX4418" fmla="*/ 5773644 w 6008823"/>
              <a:gd name="connsiteY4418" fmla="*/ 2354772 h 4938447"/>
              <a:gd name="connsiteX4419" fmla="*/ 5761885 w 6008823"/>
              <a:gd name="connsiteY4419" fmla="*/ 2325412 h 4938447"/>
              <a:gd name="connsiteX4420" fmla="*/ 5756006 w 6008823"/>
              <a:gd name="connsiteY4420" fmla="*/ 2348900 h 4938447"/>
              <a:gd name="connsiteX4421" fmla="*/ 5744247 w 6008823"/>
              <a:gd name="connsiteY4421" fmla="*/ 2301924 h 4938447"/>
              <a:gd name="connsiteX4422" fmla="*/ 5691332 w 6008823"/>
              <a:gd name="connsiteY4422" fmla="*/ 2243205 h 4938447"/>
              <a:gd name="connsiteX4423" fmla="*/ 5656055 w 6008823"/>
              <a:gd name="connsiteY4423" fmla="*/ 2249077 h 4938447"/>
              <a:gd name="connsiteX4424" fmla="*/ 5661934 w 6008823"/>
              <a:gd name="connsiteY4424" fmla="*/ 2249077 h 4938447"/>
              <a:gd name="connsiteX4425" fmla="*/ 5673693 w 6008823"/>
              <a:gd name="connsiteY4425" fmla="*/ 2290180 h 4938447"/>
              <a:gd name="connsiteX4426" fmla="*/ 5661934 w 6008823"/>
              <a:gd name="connsiteY4426" fmla="*/ 2290180 h 4938447"/>
              <a:gd name="connsiteX4427" fmla="*/ 5679573 w 6008823"/>
              <a:gd name="connsiteY4427" fmla="*/ 2319540 h 4938447"/>
              <a:gd name="connsiteX4428" fmla="*/ 5673693 w 6008823"/>
              <a:gd name="connsiteY4428" fmla="*/ 2331284 h 4938447"/>
              <a:gd name="connsiteX4429" fmla="*/ 5620778 w 6008823"/>
              <a:gd name="connsiteY4429" fmla="*/ 2360644 h 4938447"/>
              <a:gd name="connsiteX4430" fmla="*/ 5597260 w 6008823"/>
              <a:gd name="connsiteY4430" fmla="*/ 2348900 h 4938447"/>
              <a:gd name="connsiteX4431" fmla="*/ 5579622 w 6008823"/>
              <a:gd name="connsiteY4431" fmla="*/ 2325412 h 4938447"/>
              <a:gd name="connsiteX4432" fmla="*/ 5597260 w 6008823"/>
              <a:gd name="connsiteY4432" fmla="*/ 2301924 h 4938447"/>
              <a:gd name="connsiteX4433" fmla="*/ 5567863 w 6008823"/>
              <a:gd name="connsiteY4433" fmla="*/ 2301924 h 4938447"/>
              <a:gd name="connsiteX4434" fmla="*/ 5550224 w 6008823"/>
              <a:gd name="connsiteY4434" fmla="*/ 2331284 h 4938447"/>
              <a:gd name="connsiteX4435" fmla="*/ 5585501 w 6008823"/>
              <a:gd name="connsiteY4435" fmla="*/ 2354772 h 4938447"/>
              <a:gd name="connsiteX4436" fmla="*/ 5556104 w 6008823"/>
              <a:gd name="connsiteY4436" fmla="*/ 2372388 h 4938447"/>
              <a:gd name="connsiteX4437" fmla="*/ 5573742 w 6008823"/>
              <a:gd name="connsiteY4437" fmla="*/ 2366516 h 4938447"/>
              <a:gd name="connsiteX4438" fmla="*/ 5597260 w 6008823"/>
              <a:gd name="connsiteY4438" fmla="*/ 2384132 h 4938447"/>
              <a:gd name="connsiteX4439" fmla="*/ 5573742 w 6008823"/>
              <a:gd name="connsiteY4439" fmla="*/ 2378260 h 4938447"/>
              <a:gd name="connsiteX4440" fmla="*/ 5579622 w 6008823"/>
              <a:gd name="connsiteY4440" fmla="*/ 2395876 h 4938447"/>
              <a:gd name="connsiteX4441" fmla="*/ 5614898 w 6008823"/>
              <a:gd name="connsiteY4441" fmla="*/ 2413492 h 4938447"/>
              <a:gd name="connsiteX4442" fmla="*/ 5609019 w 6008823"/>
              <a:gd name="connsiteY4442" fmla="*/ 2436980 h 4938447"/>
              <a:gd name="connsiteX4443" fmla="*/ 5620778 w 6008823"/>
              <a:gd name="connsiteY4443" fmla="*/ 2460468 h 4938447"/>
              <a:gd name="connsiteX4444" fmla="*/ 5632537 w 6008823"/>
              <a:gd name="connsiteY4444" fmla="*/ 2448724 h 4938447"/>
              <a:gd name="connsiteX4445" fmla="*/ 5597260 w 6008823"/>
              <a:gd name="connsiteY4445" fmla="*/ 2466340 h 4938447"/>
              <a:gd name="connsiteX4446" fmla="*/ 5620778 w 6008823"/>
              <a:gd name="connsiteY4446" fmla="*/ 2472212 h 4938447"/>
              <a:gd name="connsiteX4447" fmla="*/ 5632537 w 6008823"/>
              <a:gd name="connsiteY4447" fmla="*/ 2495700 h 4938447"/>
              <a:gd name="connsiteX4448" fmla="*/ 5614898 w 6008823"/>
              <a:gd name="connsiteY4448" fmla="*/ 2483956 h 4938447"/>
              <a:gd name="connsiteX4449" fmla="*/ 5609019 w 6008823"/>
              <a:gd name="connsiteY4449" fmla="*/ 2507444 h 4938447"/>
              <a:gd name="connsiteX4450" fmla="*/ 5591381 w 6008823"/>
              <a:gd name="connsiteY4450" fmla="*/ 2483956 h 4938447"/>
              <a:gd name="connsiteX4451" fmla="*/ 5544345 w 6008823"/>
              <a:gd name="connsiteY4451" fmla="*/ 2489828 h 4938447"/>
              <a:gd name="connsiteX4452" fmla="*/ 5591381 w 6008823"/>
              <a:gd name="connsiteY4452" fmla="*/ 2519188 h 4938447"/>
              <a:gd name="connsiteX4453" fmla="*/ 5579622 w 6008823"/>
              <a:gd name="connsiteY4453" fmla="*/ 2501572 h 4938447"/>
              <a:gd name="connsiteX4454" fmla="*/ 5597260 w 6008823"/>
              <a:gd name="connsiteY4454" fmla="*/ 2501572 h 4938447"/>
              <a:gd name="connsiteX4455" fmla="*/ 5597260 w 6008823"/>
              <a:gd name="connsiteY4455" fmla="*/ 2525060 h 4938447"/>
              <a:gd name="connsiteX4456" fmla="*/ 5626657 w 6008823"/>
              <a:gd name="connsiteY4456" fmla="*/ 2536804 h 4938447"/>
              <a:gd name="connsiteX4457" fmla="*/ 5650175 w 6008823"/>
              <a:gd name="connsiteY4457" fmla="*/ 2577908 h 4938447"/>
              <a:gd name="connsiteX4458" fmla="*/ 5620778 w 6008823"/>
              <a:gd name="connsiteY4458" fmla="*/ 2572036 h 4938447"/>
              <a:gd name="connsiteX4459" fmla="*/ 5620778 w 6008823"/>
              <a:gd name="connsiteY4459" fmla="*/ 2548548 h 4938447"/>
              <a:gd name="connsiteX4460" fmla="*/ 5603140 w 6008823"/>
              <a:gd name="connsiteY4460" fmla="*/ 2530932 h 4938447"/>
              <a:gd name="connsiteX4461" fmla="*/ 5585501 w 6008823"/>
              <a:gd name="connsiteY4461" fmla="*/ 2525060 h 4938447"/>
              <a:gd name="connsiteX4462" fmla="*/ 5556104 w 6008823"/>
              <a:gd name="connsiteY4462" fmla="*/ 2536804 h 4938447"/>
              <a:gd name="connsiteX4463" fmla="*/ 5503188 w 6008823"/>
              <a:gd name="connsiteY4463" fmla="*/ 2478084 h 4938447"/>
              <a:gd name="connsiteX4464" fmla="*/ 5509068 w 6008823"/>
              <a:gd name="connsiteY4464" fmla="*/ 2436980 h 4938447"/>
              <a:gd name="connsiteX4465" fmla="*/ 5497309 w 6008823"/>
              <a:gd name="connsiteY4465" fmla="*/ 2442852 h 4938447"/>
              <a:gd name="connsiteX4466" fmla="*/ 5485550 w 6008823"/>
              <a:gd name="connsiteY4466" fmla="*/ 2419364 h 4938447"/>
              <a:gd name="connsiteX4467" fmla="*/ 5514947 w 6008823"/>
              <a:gd name="connsiteY4467" fmla="*/ 2407620 h 4938447"/>
              <a:gd name="connsiteX4468" fmla="*/ 5520827 w 6008823"/>
              <a:gd name="connsiteY4468" fmla="*/ 2425236 h 4938447"/>
              <a:gd name="connsiteX4469" fmla="*/ 5550224 w 6008823"/>
              <a:gd name="connsiteY4469" fmla="*/ 2384132 h 4938447"/>
              <a:gd name="connsiteX4470" fmla="*/ 5503188 w 6008823"/>
              <a:gd name="connsiteY4470" fmla="*/ 2384132 h 4938447"/>
              <a:gd name="connsiteX4471" fmla="*/ 5514947 w 6008823"/>
              <a:gd name="connsiteY4471" fmla="*/ 2372388 h 4938447"/>
              <a:gd name="connsiteX4472" fmla="*/ 5485550 w 6008823"/>
              <a:gd name="connsiteY4472" fmla="*/ 2360644 h 4938447"/>
              <a:gd name="connsiteX4473" fmla="*/ 5491429 w 6008823"/>
              <a:gd name="connsiteY4473" fmla="*/ 2384132 h 4938447"/>
              <a:gd name="connsiteX4474" fmla="*/ 5438514 w 6008823"/>
              <a:gd name="connsiteY4474" fmla="*/ 2348900 h 4938447"/>
              <a:gd name="connsiteX4475" fmla="*/ 5414996 w 6008823"/>
              <a:gd name="connsiteY4475" fmla="*/ 2366516 h 4938447"/>
              <a:gd name="connsiteX4476" fmla="*/ 5385599 w 6008823"/>
              <a:gd name="connsiteY4476" fmla="*/ 2319540 h 4938447"/>
              <a:gd name="connsiteX4477" fmla="*/ 5379719 w 6008823"/>
              <a:gd name="connsiteY4477" fmla="*/ 2348900 h 4938447"/>
              <a:gd name="connsiteX4478" fmla="*/ 5409117 w 6008823"/>
              <a:gd name="connsiteY4478" fmla="*/ 2384132 h 4938447"/>
              <a:gd name="connsiteX4479" fmla="*/ 5403237 w 6008823"/>
              <a:gd name="connsiteY4479" fmla="*/ 2401748 h 4938447"/>
              <a:gd name="connsiteX4480" fmla="*/ 5373840 w 6008823"/>
              <a:gd name="connsiteY4480" fmla="*/ 2372388 h 4938447"/>
              <a:gd name="connsiteX4481" fmla="*/ 5350322 w 6008823"/>
              <a:gd name="connsiteY4481" fmla="*/ 2395876 h 4938447"/>
              <a:gd name="connsiteX4482" fmla="*/ 5367961 w 6008823"/>
              <a:gd name="connsiteY4482" fmla="*/ 2401748 h 4938447"/>
              <a:gd name="connsiteX4483" fmla="*/ 5385599 w 6008823"/>
              <a:gd name="connsiteY4483" fmla="*/ 2419364 h 4938447"/>
              <a:gd name="connsiteX4484" fmla="*/ 5344443 w 6008823"/>
              <a:gd name="connsiteY4484" fmla="*/ 2436980 h 4938447"/>
              <a:gd name="connsiteX4485" fmla="*/ 5367961 w 6008823"/>
              <a:gd name="connsiteY4485" fmla="*/ 2460468 h 4938447"/>
              <a:gd name="connsiteX4486" fmla="*/ 5350322 w 6008823"/>
              <a:gd name="connsiteY4486" fmla="*/ 2495700 h 4938447"/>
              <a:gd name="connsiteX4487" fmla="*/ 5367961 w 6008823"/>
              <a:gd name="connsiteY4487" fmla="*/ 2507444 h 4938447"/>
              <a:gd name="connsiteX4488" fmla="*/ 5344443 w 6008823"/>
              <a:gd name="connsiteY4488" fmla="*/ 2519188 h 4938447"/>
              <a:gd name="connsiteX4489" fmla="*/ 5379719 w 6008823"/>
              <a:gd name="connsiteY4489" fmla="*/ 2554420 h 4938447"/>
              <a:gd name="connsiteX4490" fmla="*/ 5391478 w 6008823"/>
              <a:gd name="connsiteY4490" fmla="*/ 2536804 h 4938447"/>
              <a:gd name="connsiteX4491" fmla="*/ 5403237 w 6008823"/>
              <a:gd name="connsiteY4491" fmla="*/ 2560292 h 4938447"/>
              <a:gd name="connsiteX4492" fmla="*/ 5397358 w 6008823"/>
              <a:gd name="connsiteY4492" fmla="*/ 2583780 h 4938447"/>
              <a:gd name="connsiteX4493" fmla="*/ 5420876 w 6008823"/>
              <a:gd name="connsiteY4493" fmla="*/ 2583780 h 4938447"/>
              <a:gd name="connsiteX4494" fmla="*/ 5426755 w 6008823"/>
              <a:gd name="connsiteY4494" fmla="*/ 2619012 h 4938447"/>
              <a:gd name="connsiteX4495" fmla="*/ 5438514 w 6008823"/>
              <a:gd name="connsiteY4495" fmla="*/ 2583780 h 4938447"/>
              <a:gd name="connsiteX4496" fmla="*/ 5450273 w 6008823"/>
              <a:gd name="connsiteY4496" fmla="*/ 2619012 h 4938447"/>
              <a:gd name="connsiteX4497" fmla="*/ 5485550 w 6008823"/>
              <a:gd name="connsiteY4497" fmla="*/ 2583780 h 4938447"/>
              <a:gd name="connsiteX4498" fmla="*/ 5520827 w 6008823"/>
              <a:gd name="connsiteY4498" fmla="*/ 2601396 h 4938447"/>
              <a:gd name="connsiteX4499" fmla="*/ 5503188 w 6008823"/>
              <a:gd name="connsiteY4499" fmla="*/ 2619012 h 4938447"/>
              <a:gd name="connsiteX4500" fmla="*/ 5491429 w 6008823"/>
              <a:gd name="connsiteY4500" fmla="*/ 2607268 h 4938447"/>
              <a:gd name="connsiteX4501" fmla="*/ 5467912 w 6008823"/>
              <a:gd name="connsiteY4501" fmla="*/ 2624884 h 4938447"/>
              <a:gd name="connsiteX4502" fmla="*/ 5520827 w 6008823"/>
              <a:gd name="connsiteY4502" fmla="*/ 2613140 h 4938447"/>
              <a:gd name="connsiteX4503" fmla="*/ 5526706 w 6008823"/>
              <a:gd name="connsiteY4503" fmla="*/ 2619012 h 4938447"/>
              <a:gd name="connsiteX4504" fmla="*/ 5532586 w 6008823"/>
              <a:gd name="connsiteY4504" fmla="*/ 2624884 h 4938447"/>
              <a:gd name="connsiteX4505" fmla="*/ 5520827 w 6008823"/>
              <a:gd name="connsiteY4505" fmla="*/ 2630756 h 4938447"/>
              <a:gd name="connsiteX4506" fmla="*/ 5538465 w 6008823"/>
              <a:gd name="connsiteY4506" fmla="*/ 2636628 h 4938447"/>
              <a:gd name="connsiteX4507" fmla="*/ 5544345 w 6008823"/>
              <a:gd name="connsiteY4507" fmla="*/ 2660116 h 4938447"/>
              <a:gd name="connsiteX4508" fmla="*/ 5509068 w 6008823"/>
              <a:gd name="connsiteY4508" fmla="*/ 2665988 h 4938447"/>
              <a:gd name="connsiteX4509" fmla="*/ 5514947 w 6008823"/>
              <a:gd name="connsiteY4509" fmla="*/ 2642500 h 4938447"/>
              <a:gd name="connsiteX4510" fmla="*/ 5485550 w 6008823"/>
              <a:gd name="connsiteY4510" fmla="*/ 2665988 h 4938447"/>
              <a:gd name="connsiteX4511" fmla="*/ 5503188 w 6008823"/>
              <a:gd name="connsiteY4511" fmla="*/ 2689476 h 4938447"/>
              <a:gd name="connsiteX4512" fmla="*/ 5514947 w 6008823"/>
              <a:gd name="connsiteY4512" fmla="*/ 2701220 h 4938447"/>
              <a:gd name="connsiteX4513" fmla="*/ 5526706 w 6008823"/>
              <a:gd name="connsiteY4513" fmla="*/ 2695348 h 4938447"/>
              <a:gd name="connsiteX4514" fmla="*/ 5538465 w 6008823"/>
              <a:gd name="connsiteY4514" fmla="*/ 2718836 h 4938447"/>
              <a:gd name="connsiteX4515" fmla="*/ 5544345 w 6008823"/>
              <a:gd name="connsiteY4515" fmla="*/ 2665988 h 4938447"/>
              <a:gd name="connsiteX4516" fmla="*/ 5567863 w 6008823"/>
              <a:gd name="connsiteY4516" fmla="*/ 2671860 h 4938447"/>
              <a:gd name="connsiteX4517" fmla="*/ 5556104 w 6008823"/>
              <a:gd name="connsiteY4517" fmla="*/ 2689476 h 4938447"/>
              <a:gd name="connsiteX4518" fmla="*/ 5579622 w 6008823"/>
              <a:gd name="connsiteY4518" fmla="*/ 2707092 h 4938447"/>
              <a:gd name="connsiteX4519" fmla="*/ 5620778 w 6008823"/>
              <a:gd name="connsiteY4519" fmla="*/ 2771684 h 4938447"/>
              <a:gd name="connsiteX4520" fmla="*/ 5591381 w 6008823"/>
              <a:gd name="connsiteY4520" fmla="*/ 2759940 h 4938447"/>
              <a:gd name="connsiteX4521" fmla="*/ 5609019 w 6008823"/>
              <a:gd name="connsiteY4521" fmla="*/ 2789299 h 4938447"/>
              <a:gd name="connsiteX4522" fmla="*/ 5579622 w 6008823"/>
              <a:gd name="connsiteY4522" fmla="*/ 2789299 h 4938447"/>
              <a:gd name="connsiteX4523" fmla="*/ 5585501 w 6008823"/>
              <a:gd name="connsiteY4523" fmla="*/ 2765812 h 4938447"/>
              <a:gd name="connsiteX4524" fmla="*/ 5567863 w 6008823"/>
              <a:gd name="connsiteY4524" fmla="*/ 2754068 h 4938447"/>
              <a:gd name="connsiteX4525" fmla="*/ 5573742 w 6008823"/>
              <a:gd name="connsiteY4525" fmla="*/ 2795171 h 4938447"/>
              <a:gd name="connsiteX4526" fmla="*/ 5550224 w 6008823"/>
              <a:gd name="connsiteY4526" fmla="*/ 2759940 h 4938447"/>
              <a:gd name="connsiteX4527" fmla="*/ 5544345 w 6008823"/>
              <a:gd name="connsiteY4527" fmla="*/ 2777556 h 4938447"/>
              <a:gd name="connsiteX4528" fmla="*/ 5485550 w 6008823"/>
              <a:gd name="connsiteY4528" fmla="*/ 2748196 h 4938447"/>
              <a:gd name="connsiteX4529" fmla="*/ 5485550 w 6008823"/>
              <a:gd name="connsiteY4529" fmla="*/ 2724708 h 4938447"/>
              <a:gd name="connsiteX4530" fmla="*/ 5444394 w 6008823"/>
              <a:gd name="connsiteY4530" fmla="*/ 2712964 h 4938447"/>
              <a:gd name="connsiteX4531" fmla="*/ 5456153 w 6008823"/>
              <a:gd name="connsiteY4531" fmla="*/ 2689476 h 4938447"/>
              <a:gd name="connsiteX4532" fmla="*/ 5479671 w 6008823"/>
              <a:gd name="connsiteY4532" fmla="*/ 2695348 h 4938447"/>
              <a:gd name="connsiteX4533" fmla="*/ 5409117 w 6008823"/>
              <a:gd name="connsiteY4533" fmla="*/ 2665988 h 4938447"/>
              <a:gd name="connsiteX4534" fmla="*/ 5420876 w 6008823"/>
              <a:gd name="connsiteY4534" fmla="*/ 2619012 h 4938447"/>
              <a:gd name="connsiteX4535" fmla="*/ 5420876 w 6008823"/>
              <a:gd name="connsiteY4535" fmla="*/ 2607268 h 4938447"/>
              <a:gd name="connsiteX4536" fmla="*/ 5409117 w 6008823"/>
              <a:gd name="connsiteY4536" fmla="*/ 2624884 h 4938447"/>
              <a:gd name="connsiteX4537" fmla="*/ 5379719 w 6008823"/>
              <a:gd name="connsiteY4537" fmla="*/ 2613140 h 4938447"/>
              <a:gd name="connsiteX4538" fmla="*/ 5379719 w 6008823"/>
              <a:gd name="connsiteY4538" fmla="*/ 2601396 h 4938447"/>
              <a:gd name="connsiteX4539" fmla="*/ 5367961 w 6008823"/>
              <a:gd name="connsiteY4539" fmla="*/ 2601396 h 4938447"/>
              <a:gd name="connsiteX4540" fmla="*/ 5373840 w 6008823"/>
              <a:gd name="connsiteY4540" fmla="*/ 2619012 h 4938447"/>
              <a:gd name="connsiteX4541" fmla="*/ 5332684 w 6008823"/>
              <a:gd name="connsiteY4541" fmla="*/ 2648372 h 4938447"/>
              <a:gd name="connsiteX4542" fmla="*/ 5309166 w 6008823"/>
              <a:gd name="connsiteY4542" fmla="*/ 2630756 h 4938447"/>
              <a:gd name="connsiteX4543" fmla="*/ 5279768 w 6008823"/>
              <a:gd name="connsiteY4543" fmla="*/ 2654244 h 4938447"/>
              <a:gd name="connsiteX4544" fmla="*/ 5297407 w 6008823"/>
              <a:gd name="connsiteY4544" fmla="*/ 2595524 h 4938447"/>
              <a:gd name="connsiteX4545" fmla="*/ 5315045 w 6008823"/>
              <a:gd name="connsiteY4545" fmla="*/ 2560292 h 4938447"/>
              <a:gd name="connsiteX4546" fmla="*/ 5297407 w 6008823"/>
              <a:gd name="connsiteY4546" fmla="*/ 2554420 h 4938447"/>
              <a:gd name="connsiteX4547" fmla="*/ 5279768 w 6008823"/>
              <a:gd name="connsiteY4547" fmla="*/ 2583780 h 4938447"/>
              <a:gd name="connsiteX4548" fmla="*/ 5250371 w 6008823"/>
              <a:gd name="connsiteY4548" fmla="*/ 2566164 h 4938447"/>
              <a:gd name="connsiteX4549" fmla="*/ 5256251 w 6008823"/>
              <a:gd name="connsiteY4549" fmla="*/ 2548548 h 4938447"/>
              <a:gd name="connsiteX4550" fmla="*/ 5220974 w 6008823"/>
              <a:gd name="connsiteY4550" fmla="*/ 2536804 h 4938447"/>
              <a:gd name="connsiteX4551" fmla="*/ 5226853 w 6008823"/>
              <a:gd name="connsiteY4551" fmla="*/ 2601396 h 4938447"/>
              <a:gd name="connsiteX4552" fmla="*/ 5209215 w 6008823"/>
              <a:gd name="connsiteY4552" fmla="*/ 2589652 h 4938447"/>
              <a:gd name="connsiteX4553" fmla="*/ 5197456 w 6008823"/>
              <a:gd name="connsiteY4553" fmla="*/ 2654244 h 4938447"/>
              <a:gd name="connsiteX4554" fmla="*/ 5203335 w 6008823"/>
              <a:gd name="connsiteY4554" fmla="*/ 2648372 h 4938447"/>
              <a:gd name="connsiteX4555" fmla="*/ 5226853 w 6008823"/>
              <a:gd name="connsiteY4555" fmla="*/ 2718836 h 4938447"/>
              <a:gd name="connsiteX4556" fmla="*/ 5191576 w 6008823"/>
              <a:gd name="connsiteY4556" fmla="*/ 2695348 h 4938447"/>
              <a:gd name="connsiteX4557" fmla="*/ 5197456 w 6008823"/>
              <a:gd name="connsiteY4557" fmla="*/ 2683604 h 4938447"/>
              <a:gd name="connsiteX4558" fmla="*/ 5173938 w 6008823"/>
              <a:gd name="connsiteY4558" fmla="*/ 2665988 h 4938447"/>
              <a:gd name="connsiteX4559" fmla="*/ 5179817 w 6008823"/>
              <a:gd name="connsiteY4559" fmla="*/ 2648372 h 4938447"/>
              <a:gd name="connsiteX4560" fmla="*/ 5156299 w 6008823"/>
              <a:gd name="connsiteY4560" fmla="*/ 2619012 h 4938447"/>
              <a:gd name="connsiteX4561" fmla="*/ 5121023 w 6008823"/>
              <a:gd name="connsiteY4561" fmla="*/ 2601396 h 4938447"/>
              <a:gd name="connsiteX4562" fmla="*/ 5073987 w 6008823"/>
              <a:gd name="connsiteY4562" fmla="*/ 2619012 h 4938447"/>
              <a:gd name="connsiteX4563" fmla="*/ 5091625 w 6008823"/>
              <a:gd name="connsiteY4563" fmla="*/ 2642500 h 4938447"/>
              <a:gd name="connsiteX4564" fmla="*/ 5056348 w 6008823"/>
              <a:gd name="connsiteY4564" fmla="*/ 2613140 h 4938447"/>
              <a:gd name="connsiteX4565" fmla="*/ 5062228 w 6008823"/>
              <a:gd name="connsiteY4565" fmla="*/ 2636628 h 4938447"/>
              <a:gd name="connsiteX4566" fmla="*/ 5038710 w 6008823"/>
              <a:gd name="connsiteY4566" fmla="*/ 2619012 h 4938447"/>
              <a:gd name="connsiteX4567" fmla="*/ 5050469 w 6008823"/>
              <a:gd name="connsiteY4567" fmla="*/ 2642500 h 4938447"/>
              <a:gd name="connsiteX4568" fmla="*/ 5032830 w 6008823"/>
              <a:gd name="connsiteY4568" fmla="*/ 2648372 h 4938447"/>
              <a:gd name="connsiteX4569" fmla="*/ 5056348 w 6008823"/>
              <a:gd name="connsiteY4569" fmla="*/ 2759940 h 4938447"/>
              <a:gd name="connsiteX4570" fmla="*/ 5050469 w 6008823"/>
              <a:gd name="connsiteY4570" fmla="*/ 2771684 h 4938447"/>
              <a:gd name="connsiteX4571" fmla="*/ 5032830 w 6008823"/>
              <a:gd name="connsiteY4571" fmla="*/ 2777556 h 4938447"/>
              <a:gd name="connsiteX4572" fmla="*/ 5038710 w 6008823"/>
              <a:gd name="connsiteY4572" fmla="*/ 2795171 h 4938447"/>
              <a:gd name="connsiteX4573" fmla="*/ 5009313 w 6008823"/>
              <a:gd name="connsiteY4573" fmla="*/ 2789299 h 4938447"/>
              <a:gd name="connsiteX4574" fmla="*/ 5021072 w 6008823"/>
              <a:gd name="connsiteY4574" fmla="*/ 2795171 h 4938447"/>
              <a:gd name="connsiteX4575" fmla="*/ 4997554 w 6008823"/>
              <a:gd name="connsiteY4575" fmla="*/ 2812787 h 4938447"/>
              <a:gd name="connsiteX4576" fmla="*/ 4991674 w 6008823"/>
              <a:gd name="connsiteY4576" fmla="*/ 2818659 h 4938447"/>
              <a:gd name="connsiteX4577" fmla="*/ 4985795 w 6008823"/>
              <a:gd name="connsiteY4577" fmla="*/ 2836275 h 4938447"/>
              <a:gd name="connsiteX4578" fmla="*/ 5009313 w 6008823"/>
              <a:gd name="connsiteY4578" fmla="*/ 2824531 h 4938447"/>
              <a:gd name="connsiteX4579" fmla="*/ 5032830 w 6008823"/>
              <a:gd name="connsiteY4579" fmla="*/ 2836275 h 4938447"/>
              <a:gd name="connsiteX4580" fmla="*/ 5032830 w 6008823"/>
              <a:gd name="connsiteY4580" fmla="*/ 2853891 h 4938447"/>
              <a:gd name="connsiteX4581" fmla="*/ 5009313 w 6008823"/>
              <a:gd name="connsiteY4581" fmla="*/ 2853891 h 4938447"/>
              <a:gd name="connsiteX4582" fmla="*/ 5015192 w 6008823"/>
              <a:gd name="connsiteY4582" fmla="*/ 2883251 h 4938447"/>
              <a:gd name="connsiteX4583" fmla="*/ 5021072 w 6008823"/>
              <a:gd name="connsiteY4583" fmla="*/ 2889123 h 4938447"/>
              <a:gd name="connsiteX4584" fmla="*/ 5050469 w 6008823"/>
              <a:gd name="connsiteY4584" fmla="*/ 2842147 h 4938447"/>
              <a:gd name="connsiteX4585" fmla="*/ 5056348 w 6008823"/>
              <a:gd name="connsiteY4585" fmla="*/ 2853891 h 4938447"/>
              <a:gd name="connsiteX4586" fmla="*/ 5079866 w 6008823"/>
              <a:gd name="connsiteY4586" fmla="*/ 2806915 h 4938447"/>
              <a:gd name="connsiteX4587" fmla="*/ 5109264 w 6008823"/>
              <a:gd name="connsiteY4587" fmla="*/ 2812787 h 4938447"/>
              <a:gd name="connsiteX4588" fmla="*/ 5115143 w 6008823"/>
              <a:gd name="connsiteY4588" fmla="*/ 2836275 h 4938447"/>
              <a:gd name="connsiteX4589" fmla="*/ 5103384 w 6008823"/>
              <a:gd name="connsiteY4589" fmla="*/ 2842147 h 4938447"/>
              <a:gd name="connsiteX4590" fmla="*/ 5121023 w 6008823"/>
              <a:gd name="connsiteY4590" fmla="*/ 2830403 h 4938447"/>
              <a:gd name="connsiteX4591" fmla="*/ 5132782 w 6008823"/>
              <a:gd name="connsiteY4591" fmla="*/ 2842147 h 4938447"/>
              <a:gd name="connsiteX4592" fmla="*/ 5150420 w 6008823"/>
              <a:gd name="connsiteY4592" fmla="*/ 2906739 h 4938447"/>
              <a:gd name="connsiteX4593" fmla="*/ 5162179 w 6008823"/>
              <a:gd name="connsiteY4593" fmla="*/ 2941971 h 4938447"/>
              <a:gd name="connsiteX4594" fmla="*/ 5138661 w 6008823"/>
              <a:gd name="connsiteY4594" fmla="*/ 2953715 h 4938447"/>
              <a:gd name="connsiteX4595" fmla="*/ 5144540 w 6008823"/>
              <a:gd name="connsiteY4595" fmla="*/ 3012435 h 4938447"/>
              <a:gd name="connsiteX4596" fmla="*/ 5126902 w 6008823"/>
              <a:gd name="connsiteY4596" fmla="*/ 3030051 h 4938447"/>
              <a:gd name="connsiteX4597" fmla="*/ 5132782 w 6008823"/>
              <a:gd name="connsiteY4597" fmla="*/ 3018307 h 4938447"/>
              <a:gd name="connsiteX4598" fmla="*/ 5115143 w 6008823"/>
              <a:gd name="connsiteY4598" fmla="*/ 3012435 h 4938447"/>
              <a:gd name="connsiteX4599" fmla="*/ 5115143 w 6008823"/>
              <a:gd name="connsiteY4599" fmla="*/ 2977203 h 4938447"/>
              <a:gd name="connsiteX4600" fmla="*/ 5079866 w 6008823"/>
              <a:gd name="connsiteY4600" fmla="*/ 2994819 h 4938447"/>
              <a:gd name="connsiteX4601" fmla="*/ 5056348 w 6008823"/>
              <a:gd name="connsiteY4601" fmla="*/ 3000691 h 4938447"/>
              <a:gd name="connsiteX4602" fmla="*/ 5044589 w 6008823"/>
              <a:gd name="connsiteY4602" fmla="*/ 2988947 h 4938447"/>
              <a:gd name="connsiteX4603" fmla="*/ 5056348 w 6008823"/>
              <a:gd name="connsiteY4603" fmla="*/ 2988947 h 4938447"/>
              <a:gd name="connsiteX4604" fmla="*/ 5026951 w 6008823"/>
              <a:gd name="connsiteY4604" fmla="*/ 2977203 h 4938447"/>
              <a:gd name="connsiteX4605" fmla="*/ 5015192 w 6008823"/>
              <a:gd name="connsiteY4605" fmla="*/ 2959587 h 4938447"/>
              <a:gd name="connsiteX4606" fmla="*/ 4962277 w 6008823"/>
              <a:gd name="connsiteY4606" fmla="*/ 2971331 h 4938447"/>
              <a:gd name="connsiteX4607" fmla="*/ 4962277 w 6008823"/>
              <a:gd name="connsiteY4607" fmla="*/ 2988947 h 4938447"/>
              <a:gd name="connsiteX4608" fmla="*/ 4932879 w 6008823"/>
              <a:gd name="connsiteY4608" fmla="*/ 2983075 h 4938447"/>
              <a:gd name="connsiteX4609" fmla="*/ 4909362 w 6008823"/>
              <a:gd name="connsiteY4609" fmla="*/ 2959587 h 4938447"/>
              <a:gd name="connsiteX4610" fmla="*/ 4909362 w 6008823"/>
              <a:gd name="connsiteY4610" fmla="*/ 2988947 h 4938447"/>
              <a:gd name="connsiteX4611" fmla="*/ 4885844 w 6008823"/>
              <a:gd name="connsiteY4611" fmla="*/ 2983075 h 4938447"/>
              <a:gd name="connsiteX4612" fmla="*/ 4903482 w 6008823"/>
              <a:gd name="connsiteY4612" fmla="*/ 2988947 h 4938447"/>
              <a:gd name="connsiteX4613" fmla="*/ 4879964 w 6008823"/>
              <a:gd name="connsiteY4613" fmla="*/ 2988947 h 4938447"/>
              <a:gd name="connsiteX4614" fmla="*/ 4879964 w 6008823"/>
              <a:gd name="connsiteY4614" fmla="*/ 2971331 h 4938447"/>
              <a:gd name="connsiteX4615" fmla="*/ 4803531 w 6008823"/>
              <a:gd name="connsiteY4615" fmla="*/ 2965459 h 4938447"/>
              <a:gd name="connsiteX4616" fmla="*/ 4791772 w 6008823"/>
              <a:gd name="connsiteY4616" fmla="*/ 2983075 h 4938447"/>
              <a:gd name="connsiteX4617" fmla="*/ 4803531 w 6008823"/>
              <a:gd name="connsiteY4617" fmla="*/ 2988947 h 4938447"/>
              <a:gd name="connsiteX4618" fmla="*/ 4768254 w 6008823"/>
              <a:gd name="connsiteY4618" fmla="*/ 3018307 h 4938447"/>
              <a:gd name="connsiteX4619" fmla="*/ 4780013 w 6008823"/>
              <a:gd name="connsiteY4619" fmla="*/ 3035923 h 4938447"/>
              <a:gd name="connsiteX4620" fmla="*/ 4780013 w 6008823"/>
              <a:gd name="connsiteY4620" fmla="*/ 3018307 h 4938447"/>
              <a:gd name="connsiteX4621" fmla="*/ 4797651 w 6008823"/>
              <a:gd name="connsiteY4621" fmla="*/ 3018307 h 4938447"/>
              <a:gd name="connsiteX4622" fmla="*/ 4821169 w 6008823"/>
              <a:gd name="connsiteY4622" fmla="*/ 3047667 h 4938447"/>
              <a:gd name="connsiteX4623" fmla="*/ 4862326 w 6008823"/>
              <a:gd name="connsiteY4623" fmla="*/ 3006563 h 4938447"/>
              <a:gd name="connsiteX4624" fmla="*/ 4827049 w 6008823"/>
              <a:gd name="connsiteY4624" fmla="*/ 3071155 h 4938447"/>
              <a:gd name="connsiteX4625" fmla="*/ 4838808 w 6008823"/>
              <a:gd name="connsiteY4625" fmla="*/ 3088771 h 4938447"/>
              <a:gd name="connsiteX4626" fmla="*/ 4838808 w 6008823"/>
              <a:gd name="connsiteY4626" fmla="*/ 3106387 h 4938447"/>
              <a:gd name="connsiteX4627" fmla="*/ 4827049 w 6008823"/>
              <a:gd name="connsiteY4627" fmla="*/ 3118131 h 4938447"/>
              <a:gd name="connsiteX4628" fmla="*/ 4874085 w 6008823"/>
              <a:gd name="connsiteY4628" fmla="*/ 3135747 h 4938447"/>
              <a:gd name="connsiteX4629" fmla="*/ 4897603 w 6008823"/>
              <a:gd name="connsiteY4629" fmla="*/ 3124003 h 4938447"/>
              <a:gd name="connsiteX4630" fmla="*/ 4844687 w 6008823"/>
              <a:gd name="connsiteY4630" fmla="*/ 3100515 h 4938447"/>
              <a:gd name="connsiteX4631" fmla="*/ 4868205 w 6008823"/>
              <a:gd name="connsiteY4631" fmla="*/ 3106387 h 4938447"/>
              <a:gd name="connsiteX4632" fmla="*/ 4844687 w 6008823"/>
              <a:gd name="connsiteY4632" fmla="*/ 3077027 h 4938447"/>
              <a:gd name="connsiteX4633" fmla="*/ 4891723 w 6008823"/>
              <a:gd name="connsiteY4633" fmla="*/ 3106387 h 4938447"/>
              <a:gd name="connsiteX4634" fmla="*/ 4903482 w 6008823"/>
              <a:gd name="connsiteY4634" fmla="*/ 3088771 h 4938447"/>
              <a:gd name="connsiteX4635" fmla="*/ 4921120 w 6008823"/>
              <a:gd name="connsiteY4635" fmla="*/ 3100515 h 4938447"/>
              <a:gd name="connsiteX4636" fmla="*/ 4927000 w 6008823"/>
              <a:gd name="connsiteY4636" fmla="*/ 3129875 h 4938447"/>
              <a:gd name="connsiteX4637" fmla="*/ 4968156 w 6008823"/>
              <a:gd name="connsiteY4637" fmla="*/ 3159235 h 4938447"/>
              <a:gd name="connsiteX4638" fmla="*/ 4997554 w 6008823"/>
              <a:gd name="connsiteY4638" fmla="*/ 3124003 h 4938447"/>
              <a:gd name="connsiteX4639" fmla="*/ 4979915 w 6008823"/>
              <a:gd name="connsiteY4639" fmla="*/ 3106387 h 4938447"/>
              <a:gd name="connsiteX4640" fmla="*/ 5009313 w 6008823"/>
              <a:gd name="connsiteY4640" fmla="*/ 3124003 h 4938447"/>
              <a:gd name="connsiteX4641" fmla="*/ 4996084 w 6008823"/>
              <a:gd name="connsiteY4641" fmla="*/ 3166116 h 4938447"/>
              <a:gd name="connsiteX4642" fmla="*/ 4985974 w 6008823"/>
              <a:gd name="connsiteY4642" fmla="*/ 3170894 h 4938447"/>
              <a:gd name="connsiteX4643" fmla="*/ 4979915 w 6008823"/>
              <a:gd name="connsiteY4643" fmla="*/ 3165107 h 4938447"/>
              <a:gd name="connsiteX4644" fmla="*/ 4959245 w 6008823"/>
              <a:gd name="connsiteY4644" fmla="*/ 3190705 h 4938447"/>
              <a:gd name="connsiteX4645" fmla="*/ 4952346 w 6008823"/>
              <a:gd name="connsiteY4645" fmla="*/ 3198321 h 4938447"/>
              <a:gd name="connsiteX4646" fmla="*/ 4950518 w 6008823"/>
              <a:gd name="connsiteY4646" fmla="*/ 3194467 h 4938447"/>
              <a:gd name="connsiteX4647" fmla="*/ 4944638 w 6008823"/>
              <a:gd name="connsiteY4647" fmla="*/ 3200339 h 4938447"/>
              <a:gd name="connsiteX4648" fmla="*/ 4950518 w 6008823"/>
              <a:gd name="connsiteY4648" fmla="*/ 3212083 h 4938447"/>
              <a:gd name="connsiteX4649" fmla="*/ 4932879 w 6008823"/>
              <a:gd name="connsiteY4649" fmla="*/ 3200339 h 4938447"/>
              <a:gd name="connsiteX4650" fmla="*/ 4909362 w 6008823"/>
              <a:gd name="connsiteY4650" fmla="*/ 3217955 h 4938447"/>
              <a:gd name="connsiteX4651" fmla="*/ 4927000 w 6008823"/>
              <a:gd name="connsiteY4651" fmla="*/ 3200339 h 4938447"/>
              <a:gd name="connsiteX4652" fmla="*/ 4868205 w 6008823"/>
              <a:gd name="connsiteY4652" fmla="*/ 3206211 h 4938447"/>
              <a:gd name="connsiteX4653" fmla="*/ 4897603 w 6008823"/>
              <a:gd name="connsiteY4653" fmla="*/ 3217955 h 4938447"/>
              <a:gd name="connsiteX4654" fmla="*/ 4862326 w 6008823"/>
              <a:gd name="connsiteY4654" fmla="*/ 3276674 h 4938447"/>
              <a:gd name="connsiteX4655" fmla="*/ 4874085 w 6008823"/>
              <a:gd name="connsiteY4655" fmla="*/ 3288418 h 4938447"/>
              <a:gd name="connsiteX4656" fmla="*/ 4850567 w 6008823"/>
              <a:gd name="connsiteY4656" fmla="*/ 3306034 h 4938447"/>
              <a:gd name="connsiteX4657" fmla="*/ 4879964 w 6008823"/>
              <a:gd name="connsiteY4657" fmla="*/ 3317778 h 4938447"/>
              <a:gd name="connsiteX4658" fmla="*/ 4850567 w 6008823"/>
              <a:gd name="connsiteY4658" fmla="*/ 3335394 h 4938447"/>
              <a:gd name="connsiteX4659" fmla="*/ 4856446 w 6008823"/>
              <a:gd name="connsiteY4659" fmla="*/ 3329522 h 4938447"/>
              <a:gd name="connsiteX4660" fmla="*/ 4850567 w 6008823"/>
              <a:gd name="connsiteY4660" fmla="*/ 3358882 h 4938447"/>
              <a:gd name="connsiteX4661" fmla="*/ 4827049 w 6008823"/>
              <a:gd name="connsiteY4661" fmla="*/ 3329522 h 4938447"/>
              <a:gd name="connsiteX4662" fmla="*/ 4821169 w 6008823"/>
              <a:gd name="connsiteY4662" fmla="*/ 3353010 h 4938447"/>
              <a:gd name="connsiteX4663" fmla="*/ 4774134 w 6008823"/>
              <a:gd name="connsiteY4663" fmla="*/ 3341266 h 4938447"/>
              <a:gd name="connsiteX4664" fmla="*/ 4850567 w 6008823"/>
              <a:gd name="connsiteY4664" fmla="*/ 3282546 h 4938447"/>
              <a:gd name="connsiteX4665" fmla="*/ 4815290 w 6008823"/>
              <a:gd name="connsiteY4665" fmla="*/ 3317778 h 4938447"/>
              <a:gd name="connsiteX4666" fmla="*/ 4797651 w 6008823"/>
              <a:gd name="connsiteY4666" fmla="*/ 3306034 h 4938447"/>
              <a:gd name="connsiteX4667" fmla="*/ 4744736 w 6008823"/>
              <a:gd name="connsiteY4667" fmla="*/ 3358882 h 4938447"/>
              <a:gd name="connsiteX4668" fmla="*/ 4732977 w 6008823"/>
              <a:gd name="connsiteY4668" fmla="*/ 3347138 h 4938447"/>
              <a:gd name="connsiteX4669" fmla="*/ 4709459 w 6008823"/>
              <a:gd name="connsiteY4669" fmla="*/ 3382370 h 4938447"/>
              <a:gd name="connsiteX4670" fmla="*/ 4727098 w 6008823"/>
              <a:gd name="connsiteY4670" fmla="*/ 3394114 h 4938447"/>
              <a:gd name="connsiteX4671" fmla="*/ 4709459 w 6008823"/>
              <a:gd name="connsiteY4671" fmla="*/ 3405858 h 4938447"/>
              <a:gd name="connsiteX4672" fmla="*/ 4721218 w 6008823"/>
              <a:gd name="connsiteY4672" fmla="*/ 3423474 h 4938447"/>
              <a:gd name="connsiteX4673" fmla="*/ 4691821 w 6008823"/>
              <a:gd name="connsiteY4673" fmla="*/ 3429346 h 4938447"/>
              <a:gd name="connsiteX4674" fmla="*/ 4697700 w 6008823"/>
              <a:gd name="connsiteY4674" fmla="*/ 3499810 h 4938447"/>
              <a:gd name="connsiteX4675" fmla="*/ 4697700 w 6008823"/>
              <a:gd name="connsiteY4675" fmla="*/ 3464578 h 4938447"/>
              <a:gd name="connsiteX4676" fmla="*/ 4685941 w 6008823"/>
              <a:gd name="connsiteY4676" fmla="*/ 3476322 h 4938447"/>
              <a:gd name="connsiteX4677" fmla="*/ 4691821 w 6008823"/>
              <a:gd name="connsiteY4677" fmla="*/ 3452834 h 4938447"/>
              <a:gd name="connsiteX4678" fmla="*/ 4709459 w 6008823"/>
              <a:gd name="connsiteY4678" fmla="*/ 3458706 h 4938447"/>
              <a:gd name="connsiteX4679" fmla="*/ 4703580 w 6008823"/>
              <a:gd name="connsiteY4679" fmla="*/ 3470450 h 4938447"/>
              <a:gd name="connsiteX4680" fmla="*/ 4703580 w 6008823"/>
              <a:gd name="connsiteY4680" fmla="*/ 3482194 h 4938447"/>
              <a:gd name="connsiteX4681" fmla="*/ 4721218 w 6008823"/>
              <a:gd name="connsiteY4681" fmla="*/ 3464578 h 4938447"/>
              <a:gd name="connsiteX4682" fmla="*/ 4738857 w 6008823"/>
              <a:gd name="connsiteY4682" fmla="*/ 3441090 h 4938447"/>
              <a:gd name="connsiteX4683" fmla="*/ 4780013 w 6008823"/>
              <a:gd name="connsiteY4683" fmla="*/ 3441090 h 4938447"/>
              <a:gd name="connsiteX4684" fmla="*/ 4756495 w 6008823"/>
              <a:gd name="connsiteY4684" fmla="*/ 3429346 h 4938447"/>
              <a:gd name="connsiteX4685" fmla="*/ 4803531 w 6008823"/>
              <a:gd name="connsiteY4685" fmla="*/ 3411730 h 4938447"/>
              <a:gd name="connsiteX4686" fmla="*/ 4927000 w 6008823"/>
              <a:gd name="connsiteY4686" fmla="*/ 3394114 h 4938447"/>
              <a:gd name="connsiteX4687" fmla="*/ 4927000 w 6008823"/>
              <a:gd name="connsiteY4687" fmla="*/ 3429346 h 4938447"/>
              <a:gd name="connsiteX4688" fmla="*/ 4950518 w 6008823"/>
              <a:gd name="connsiteY4688" fmla="*/ 3382370 h 4938447"/>
              <a:gd name="connsiteX4689" fmla="*/ 4962277 w 6008823"/>
              <a:gd name="connsiteY4689" fmla="*/ 3399986 h 4938447"/>
              <a:gd name="connsiteX4690" fmla="*/ 4944638 w 6008823"/>
              <a:gd name="connsiteY4690" fmla="*/ 3435218 h 4938447"/>
              <a:gd name="connsiteX4691" fmla="*/ 4968156 w 6008823"/>
              <a:gd name="connsiteY4691" fmla="*/ 3446962 h 4938447"/>
              <a:gd name="connsiteX4692" fmla="*/ 4956397 w 6008823"/>
              <a:gd name="connsiteY4692" fmla="*/ 3417602 h 4938447"/>
              <a:gd name="connsiteX4693" fmla="*/ 4979915 w 6008823"/>
              <a:gd name="connsiteY4693" fmla="*/ 3394114 h 4938447"/>
              <a:gd name="connsiteX4694" fmla="*/ 5009313 w 6008823"/>
              <a:gd name="connsiteY4694" fmla="*/ 3429346 h 4938447"/>
              <a:gd name="connsiteX4695" fmla="*/ 5012125 w 6008823"/>
              <a:gd name="connsiteY4695" fmla="*/ 3437005 h 4938447"/>
              <a:gd name="connsiteX4696" fmla="*/ 5006373 w 6008823"/>
              <a:gd name="connsiteY4696" fmla="*/ 3429346 h 4938447"/>
              <a:gd name="connsiteX4697" fmla="*/ 4997554 w 6008823"/>
              <a:gd name="connsiteY4697" fmla="*/ 3417602 h 4938447"/>
              <a:gd name="connsiteX4698" fmla="*/ 4985795 w 6008823"/>
              <a:gd name="connsiteY4698" fmla="*/ 3441090 h 4938447"/>
              <a:gd name="connsiteX4699" fmla="*/ 5003433 w 6008823"/>
              <a:gd name="connsiteY4699" fmla="*/ 3446962 h 4938447"/>
              <a:gd name="connsiteX4700" fmla="*/ 5013722 w 6008823"/>
              <a:gd name="connsiteY4700" fmla="*/ 3441824 h 4938447"/>
              <a:gd name="connsiteX4701" fmla="*/ 5013867 w 6008823"/>
              <a:gd name="connsiteY4701" fmla="*/ 3441752 h 4938447"/>
              <a:gd name="connsiteX4702" fmla="*/ 5017397 w 6008823"/>
              <a:gd name="connsiteY4702" fmla="*/ 3451366 h 4938447"/>
              <a:gd name="connsiteX4703" fmla="*/ 5003433 w 6008823"/>
              <a:gd name="connsiteY4703" fmla="*/ 3464578 h 4938447"/>
              <a:gd name="connsiteX4704" fmla="*/ 5021072 w 6008823"/>
              <a:gd name="connsiteY4704" fmla="*/ 3488066 h 4938447"/>
              <a:gd name="connsiteX4705" fmla="*/ 5009313 w 6008823"/>
              <a:gd name="connsiteY4705" fmla="*/ 3493938 h 4938447"/>
              <a:gd name="connsiteX4706" fmla="*/ 5021072 w 6008823"/>
              <a:gd name="connsiteY4706" fmla="*/ 3546786 h 4938447"/>
              <a:gd name="connsiteX4707" fmla="*/ 5015192 w 6008823"/>
              <a:gd name="connsiteY4707" fmla="*/ 3523298 h 4938447"/>
              <a:gd name="connsiteX4708" fmla="*/ 4856446 w 6008823"/>
              <a:gd name="connsiteY4708" fmla="*/ 3582018 h 4938447"/>
              <a:gd name="connsiteX4709" fmla="*/ 4844687 w 6008823"/>
              <a:gd name="connsiteY4709" fmla="*/ 3611378 h 4938447"/>
              <a:gd name="connsiteX4710" fmla="*/ 4827049 w 6008823"/>
              <a:gd name="connsiteY4710" fmla="*/ 3605506 h 4938447"/>
              <a:gd name="connsiteX4711" fmla="*/ 4832928 w 6008823"/>
              <a:gd name="connsiteY4711" fmla="*/ 3593762 h 4938447"/>
              <a:gd name="connsiteX4712" fmla="*/ 4768254 w 6008823"/>
              <a:gd name="connsiteY4712" fmla="*/ 3611378 h 4938447"/>
              <a:gd name="connsiteX4713" fmla="*/ 4791772 w 6008823"/>
              <a:gd name="connsiteY4713" fmla="*/ 3628994 h 4938447"/>
              <a:gd name="connsiteX4714" fmla="*/ 4774134 w 6008823"/>
              <a:gd name="connsiteY4714" fmla="*/ 3634866 h 4938447"/>
              <a:gd name="connsiteX4715" fmla="*/ 4768254 w 6008823"/>
              <a:gd name="connsiteY4715" fmla="*/ 3617250 h 4938447"/>
              <a:gd name="connsiteX4716" fmla="*/ 4732977 w 6008823"/>
              <a:gd name="connsiteY4716" fmla="*/ 3634866 h 4938447"/>
              <a:gd name="connsiteX4717" fmla="*/ 4721218 w 6008823"/>
              <a:gd name="connsiteY4717" fmla="*/ 3617250 h 4938447"/>
              <a:gd name="connsiteX4718" fmla="*/ 4738857 w 6008823"/>
              <a:gd name="connsiteY4718" fmla="*/ 3599634 h 4938447"/>
              <a:gd name="connsiteX4719" fmla="*/ 4703580 w 6008823"/>
              <a:gd name="connsiteY4719" fmla="*/ 3605506 h 4938447"/>
              <a:gd name="connsiteX4720" fmla="*/ 4691821 w 6008823"/>
              <a:gd name="connsiteY4720" fmla="*/ 3582018 h 4938447"/>
              <a:gd name="connsiteX4721" fmla="*/ 4656544 w 6008823"/>
              <a:gd name="connsiteY4721" fmla="*/ 3599634 h 4938447"/>
              <a:gd name="connsiteX4722" fmla="*/ 4656544 w 6008823"/>
              <a:gd name="connsiteY4722" fmla="*/ 3617250 h 4938447"/>
              <a:gd name="connsiteX4723" fmla="*/ 4674183 w 6008823"/>
              <a:gd name="connsiteY4723" fmla="*/ 3611378 h 4938447"/>
              <a:gd name="connsiteX4724" fmla="*/ 4603629 w 6008823"/>
              <a:gd name="connsiteY4724" fmla="*/ 3623122 h 4938447"/>
              <a:gd name="connsiteX4725" fmla="*/ 4656544 w 6008823"/>
              <a:gd name="connsiteY4725" fmla="*/ 3564402 h 4938447"/>
              <a:gd name="connsiteX4726" fmla="*/ 4691821 w 6008823"/>
              <a:gd name="connsiteY4726" fmla="*/ 3546786 h 4938447"/>
              <a:gd name="connsiteX4727" fmla="*/ 4680062 w 6008823"/>
              <a:gd name="connsiteY4727" fmla="*/ 3570274 h 4938447"/>
              <a:gd name="connsiteX4728" fmla="*/ 4727098 w 6008823"/>
              <a:gd name="connsiteY4728" fmla="*/ 3546786 h 4938447"/>
              <a:gd name="connsiteX4729" fmla="*/ 4662424 w 6008823"/>
              <a:gd name="connsiteY4729" fmla="*/ 3529170 h 4938447"/>
              <a:gd name="connsiteX4730" fmla="*/ 4656544 w 6008823"/>
              <a:gd name="connsiteY4730" fmla="*/ 3552658 h 4938447"/>
              <a:gd name="connsiteX4731" fmla="*/ 4644785 w 6008823"/>
              <a:gd name="connsiteY4731" fmla="*/ 3535042 h 4938447"/>
              <a:gd name="connsiteX4732" fmla="*/ 4633026 w 6008823"/>
              <a:gd name="connsiteY4732" fmla="*/ 3564402 h 4938447"/>
              <a:gd name="connsiteX4733" fmla="*/ 4609508 w 6008823"/>
              <a:gd name="connsiteY4733" fmla="*/ 3535042 h 4938447"/>
              <a:gd name="connsiteX4734" fmla="*/ 4615388 w 6008823"/>
              <a:gd name="connsiteY4734" fmla="*/ 3564402 h 4938447"/>
              <a:gd name="connsiteX4735" fmla="*/ 4556593 w 6008823"/>
              <a:gd name="connsiteY4735" fmla="*/ 3593762 h 4938447"/>
              <a:gd name="connsiteX4736" fmla="*/ 4562473 w 6008823"/>
              <a:gd name="connsiteY4736" fmla="*/ 3611378 h 4938447"/>
              <a:gd name="connsiteX4737" fmla="*/ 4591870 w 6008823"/>
              <a:gd name="connsiteY4737" fmla="*/ 3593762 h 4938447"/>
              <a:gd name="connsiteX4738" fmla="*/ 4591870 w 6008823"/>
              <a:gd name="connsiteY4738" fmla="*/ 3623122 h 4938447"/>
              <a:gd name="connsiteX4739" fmla="*/ 4580111 w 6008823"/>
              <a:gd name="connsiteY4739" fmla="*/ 3664226 h 4938447"/>
              <a:gd name="connsiteX4740" fmla="*/ 4574231 w 6008823"/>
              <a:gd name="connsiteY4740" fmla="*/ 3640738 h 4938447"/>
              <a:gd name="connsiteX4741" fmla="*/ 4568352 w 6008823"/>
              <a:gd name="connsiteY4741" fmla="*/ 3652482 h 4938447"/>
              <a:gd name="connsiteX4742" fmla="*/ 4603629 w 6008823"/>
              <a:gd name="connsiteY4742" fmla="*/ 3687714 h 4938447"/>
              <a:gd name="connsiteX4743" fmla="*/ 4585990 w 6008823"/>
              <a:gd name="connsiteY4743" fmla="*/ 3693586 h 4938447"/>
              <a:gd name="connsiteX4744" fmla="*/ 4550714 w 6008823"/>
              <a:gd name="connsiteY4744" fmla="*/ 3811025 h 4938447"/>
              <a:gd name="connsiteX4745" fmla="*/ 4533075 w 6008823"/>
              <a:gd name="connsiteY4745" fmla="*/ 3922593 h 4938447"/>
              <a:gd name="connsiteX4746" fmla="*/ 4521316 w 6008823"/>
              <a:gd name="connsiteY4746" fmla="*/ 3951953 h 4938447"/>
              <a:gd name="connsiteX4747" fmla="*/ 4503678 w 6008823"/>
              <a:gd name="connsiteY4747" fmla="*/ 3951953 h 4938447"/>
              <a:gd name="connsiteX4748" fmla="*/ 4515437 w 6008823"/>
              <a:gd name="connsiteY4748" fmla="*/ 3963697 h 4938447"/>
              <a:gd name="connsiteX4749" fmla="*/ 4503678 w 6008823"/>
              <a:gd name="connsiteY4749" fmla="*/ 3963697 h 4938447"/>
              <a:gd name="connsiteX4750" fmla="*/ 4509557 w 6008823"/>
              <a:gd name="connsiteY4750" fmla="*/ 3998929 h 4938447"/>
              <a:gd name="connsiteX4751" fmla="*/ 4439004 w 6008823"/>
              <a:gd name="connsiteY4751" fmla="*/ 4069393 h 4938447"/>
              <a:gd name="connsiteX4752" fmla="*/ 4421365 w 6008823"/>
              <a:gd name="connsiteY4752" fmla="*/ 4057649 h 4938447"/>
              <a:gd name="connsiteX4753" fmla="*/ 4280258 w 6008823"/>
              <a:gd name="connsiteY4753" fmla="*/ 4151601 h 4938447"/>
              <a:gd name="connsiteX4754" fmla="*/ 4239101 w 6008823"/>
              <a:gd name="connsiteY4754" fmla="*/ 4163345 h 4938447"/>
              <a:gd name="connsiteX4755" fmla="*/ 4227342 w 6008823"/>
              <a:gd name="connsiteY4755" fmla="*/ 4145729 h 4938447"/>
              <a:gd name="connsiteX4756" fmla="*/ 4133271 w 6008823"/>
              <a:gd name="connsiteY4756" fmla="*/ 4186833 h 4938447"/>
              <a:gd name="connsiteX4757" fmla="*/ 4127391 w 6008823"/>
              <a:gd name="connsiteY4757" fmla="*/ 4175089 h 4938447"/>
              <a:gd name="connsiteX4758" fmla="*/ 4092114 w 6008823"/>
              <a:gd name="connsiteY4758" fmla="*/ 4204449 h 4938447"/>
              <a:gd name="connsiteX4759" fmla="*/ 4068597 w 6008823"/>
              <a:gd name="connsiteY4759" fmla="*/ 4210321 h 4938447"/>
              <a:gd name="connsiteX4760" fmla="*/ 4050958 w 6008823"/>
              <a:gd name="connsiteY4760" fmla="*/ 4192705 h 4938447"/>
              <a:gd name="connsiteX4761" fmla="*/ 4039199 w 6008823"/>
              <a:gd name="connsiteY4761" fmla="*/ 4210321 h 4938447"/>
              <a:gd name="connsiteX4762" fmla="*/ 3927489 w 6008823"/>
              <a:gd name="connsiteY4762" fmla="*/ 4227937 h 4938447"/>
              <a:gd name="connsiteX4763" fmla="*/ 3856935 w 6008823"/>
              <a:gd name="connsiteY4763" fmla="*/ 4210321 h 4938447"/>
              <a:gd name="connsiteX4764" fmla="*/ 3845176 w 6008823"/>
              <a:gd name="connsiteY4764" fmla="*/ 4175089 h 4938447"/>
              <a:gd name="connsiteX4765" fmla="*/ 3745225 w 6008823"/>
              <a:gd name="connsiteY4765" fmla="*/ 4204449 h 4938447"/>
              <a:gd name="connsiteX4766" fmla="*/ 3880453 w 6008823"/>
              <a:gd name="connsiteY4766" fmla="*/ 4116369 h 4938447"/>
              <a:gd name="connsiteX4767" fmla="*/ 4056838 w 6008823"/>
              <a:gd name="connsiteY4767" fmla="*/ 3957825 h 4938447"/>
              <a:gd name="connsiteX4768" fmla="*/ 4221463 w 6008823"/>
              <a:gd name="connsiteY4768" fmla="*/ 3828641 h 4938447"/>
              <a:gd name="connsiteX4769" fmla="*/ 4186186 w 6008823"/>
              <a:gd name="connsiteY4769" fmla="*/ 3799281 h 4938447"/>
              <a:gd name="connsiteX4770" fmla="*/ 4274378 w 6008823"/>
              <a:gd name="connsiteY4770" fmla="*/ 3728818 h 4938447"/>
              <a:gd name="connsiteX4771" fmla="*/ 4256740 w 6008823"/>
              <a:gd name="connsiteY4771" fmla="*/ 3722946 h 4938447"/>
              <a:gd name="connsiteX4772" fmla="*/ 4227342 w 6008823"/>
              <a:gd name="connsiteY4772" fmla="*/ 3752306 h 4938447"/>
              <a:gd name="connsiteX4773" fmla="*/ 4115632 w 6008823"/>
              <a:gd name="connsiteY4773" fmla="*/ 3775793 h 4938447"/>
              <a:gd name="connsiteX4774" fmla="*/ 4121512 w 6008823"/>
              <a:gd name="connsiteY4774" fmla="*/ 3805153 h 4938447"/>
              <a:gd name="connsiteX4775" fmla="*/ 4086235 w 6008823"/>
              <a:gd name="connsiteY4775" fmla="*/ 3822769 h 4938447"/>
              <a:gd name="connsiteX4776" fmla="*/ 4027440 w 6008823"/>
              <a:gd name="connsiteY4776" fmla="*/ 3822769 h 4938447"/>
              <a:gd name="connsiteX4777" fmla="*/ 4027440 w 6008823"/>
              <a:gd name="connsiteY4777" fmla="*/ 3811025 h 4938447"/>
              <a:gd name="connsiteX4778" fmla="*/ 4009802 w 6008823"/>
              <a:gd name="connsiteY4778" fmla="*/ 3834513 h 4938447"/>
              <a:gd name="connsiteX4779" fmla="*/ 3992163 w 6008823"/>
              <a:gd name="connsiteY4779" fmla="*/ 3816897 h 4938447"/>
              <a:gd name="connsiteX4780" fmla="*/ 3909851 w 6008823"/>
              <a:gd name="connsiteY4780" fmla="*/ 3852129 h 4938447"/>
              <a:gd name="connsiteX4781" fmla="*/ 3892212 w 6008823"/>
              <a:gd name="connsiteY4781" fmla="*/ 3828641 h 4938447"/>
              <a:gd name="connsiteX4782" fmla="*/ 3868694 w 6008823"/>
              <a:gd name="connsiteY4782" fmla="*/ 3834513 h 4938447"/>
              <a:gd name="connsiteX4783" fmla="*/ 3874574 w 6008823"/>
              <a:gd name="connsiteY4783" fmla="*/ 3846257 h 4938447"/>
              <a:gd name="connsiteX4784" fmla="*/ 3856935 w 6008823"/>
              <a:gd name="connsiteY4784" fmla="*/ 3852129 h 4938447"/>
              <a:gd name="connsiteX4785" fmla="*/ 3845176 w 6008823"/>
              <a:gd name="connsiteY4785" fmla="*/ 3840385 h 4938447"/>
              <a:gd name="connsiteX4786" fmla="*/ 3821659 w 6008823"/>
              <a:gd name="connsiteY4786" fmla="*/ 3875617 h 4938447"/>
              <a:gd name="connsiteX4787" fmla="*/ 3774623 w 6008823"/>
              <a:gd name="connsiteY4787" fmla="*/ 3863873 h 4938447"/>
              <a:gd name="connsiteX4788" fmla="*/ 3792261 w 6008823"/>
              <a:gd name="connsiteY4788" fmla="*/ 3846257 h 4938447"/>
              <a:gd name="connsiteX4789" fmla="*/ 3762864 w 6008823"/>
              <a:gd name="connsiteY4789" fmla="*/ 3834513 h 4938447"/>
              <a:gd name="connsiteX4790" fmla="*/ 3792261 w 6008823"/>
              <a:gd name="connsiteY4790" fmla="*/ 3805153 h 4938447"/>
              <a:gd name="connsiteX4791" fmla="*/ 3756984 w 6008823"/>
              <a:gd name="connsiteY4791" fmla="*/ 3799281 h 4938447"/>
              <a:gd name="connsiteX4792" fmla="*/ 3745225 w 6008823"/>
              <a:gd name="connsiteY4792" fmla="*/ 3822769 h 4938447"/>
              <a:gd name="connsiteX4793" fmla="*/ 3756984 w 6008823"/>
              <a:gd name="connsiteY4793" fmla="*/ 3840385 h 4938447"/>
              <a:gd name="connsiteX4794" fmla="*/ 3715828 w 6008823"/>
              <a:gd name="connsiteY4794" fmla="*/ 3822769 h 4938447"/>
              <a:gd name="connsiteX4795" fmla="*/ 3721708 w 6008823"/>
              <a:gd name="connsiteY4795" fmla="*/ 3805153 h 4938447"/>
              <a:gd name="connsiteX4796" fmla="*/ 3709949 w 6008823"/>
              <a:gd name="connsiteY4796" fmla="*/ 3793409 h 4938447"/>
              <a:gd name="connsiteX4797" fmla="*/ 3686431 w 6008823"/>
              <a:gd name="connsiteY4797" fmla="*/ 3816897 h 4938447"/>
              <a:gd name="connsiteX4798" fmla="*/ 3662913 w 6008823"/>
              <a:gd name="connsiteY4798" fmla="*/ 3799281 h 4938447"/>
              <a:gd name="connsiteX4799" fmla="*/ 3680551 w 6008823"/>
              <a:gd name="connsiteY4799" fmla="*/ 3781665 h 4938447"/>
              <a:gd name="connsiteX4800" fmla="*/ 3627636 w 6008823"/>
              <a:gd name="connsiteY4800" fmla="*/ 3805153 h 4938447"/>
              <a:gd name="connsiteX4801" fmla="*/ 3621756 w 6008823"/>
              <a:gd name="connsiteY4801" fmla="*/ 3775793 h 4938447"/>
              <a:gd name="connsiteX4802" fmla="*/ 3604118 w 6008823"/>
              <a:gd name="connsiteY4802" fmla="*/ 3828641 h 4938447"/>
              <a:gd name="connsiteX4803" fmla="*/ 3574721 w 6008823"/>
              <a:gd name="connsiteY4803" fmla="*/ 3840385 h 4938447"/>
              <a:gd name="connsiteX4804" fmla="*/ 3592359 w 6008823"/>
              <a:gd name="connsiteY4804" fmla="*/ 3846257 h 4938447"/>
              <a:gd name="connsiteX4805" fmla="*/ 3551203 w 6008823"/>
              <a:gd name="connsiteY4805" fmla="*/ 3834513 h 4938447"/>
              <a:gd name="connsiteX4806" fmla="*/ 3557082 w 6008823"/>
              <a:gd name="connsiteY4806" fmla="*/ 3852129 h 4938447"/>
              <a:gd name="connsiteX4807" fmla="*/ 3545323 w 6008823"/>
              <a:gd name="connsiteY4807" fmla="*/ 3834513 h 4938447"/>
              <a:gd name="connsiteX4808" fmla="*/ 3515926 w 6008823"/>
              <a:gd name="connsiteY4808" fmla="*/ 3828641 h 4938447"/>
              <a:gd name="connsiteX4809" fmla="*/ 3521806 w 6008823"/>
              <a:gd name="connsiteY4809" fmla="*/ 3863873 h 4938447"/>
              <a:gd name="connsiteX4810" fmla="*/ 3486529 w 6008823"/>
              <a:gd name="connsiteY4810" fmla="*/ 3875617 h 4938447"/>
              <a:gd name="connsiteX4811" fmla="*/ 3510046 w 6008823"/>
              <a:gd name="connsiteY4811" fmla="*/ 3863873 h 4938447"/>
              <a:gd name="connsiteX4812" fmla="*/ 3492408 w 6008823"/>
              <a:gd name="connsiteY4812" fmla="*/ 3852129 h 4938447"/>
              <a:gd name="connsiteX4813" fmla="*/ 3510046 w 6008823"/>
              <a:gd name="connsiteY4813" fmla="*/ 3852129 h 4938447"/>
              <a:gd name="connsiteX4814" fmla="*/ 3504167 w 6008823"/>
              <a:gd name="connsiteY4814" fmla="*/ 3828641 h 4938447"/>
              <a:gd name="connsiteX4815" fmla="*/ 3310144 w 6008823"/>
              <a:gd name="connsiteY4815" fmla="*/ 3916721 h 4938447"/>
              <a:gd name="connsiteX4816" fmla="*/ 3251350 w 6008823"/>
              <a:gd name="connsiteY4816" fmla="*/ 3934337 h 4938447"/>
              <a:gd name="connsiteX4817" fmla="*/ 3233711 w 6008823"/>
              <a:gd name="connsiteY4817" fmla="*/ 3922593 h 4938447"/>
              <a:gd name="connsiteX4818" fmla="*/ 3216073 w 6008823"/>
              <a:gd name="connsiteY4818" fmla="*/ 3940209 h 4938447"/>
              <a:gd name="connsiteX4819" fmla="*/ 3210193 w 6008823"/>
              <a:gd name="connsiteY4819" fmla="*/ 3922593 h 4938447"/>
              <a:gd name="connsiteX4820" fmla="*/ 3192555 w 6008823"/>
              <a:gd name="connsiteY4820" fmla="*/ 3940209 h 4938447"/>
              <a:gd name="connsiteX4821" fmla="*/ 3192555 w 6008823"/>
              <a:gd name="connsiteY4821" fmla="*/ 3928465 h 4938447"/>
              <a:gd name="connsiteX4822" fmla="*/ 3163157 w 6008823"/>
              <a:gd name="connsiteY4822" fmla="*/ 3957825 h 4938447"/>
              <a:gd name="connsiteX4823" fmla="*/ 3110242 w 6008823"/>
              <a:gd name="connsiteY4823" fmla="*/ 3922593 h 4938447"/>
              <a:gd name="connsiteX4824" fmla="*/ 3104363 w 6008823"/>
              <a:gd name="connsiteY4824" fmla="*/ 3940209 h 4938447"/>
              <a:gd name="connsiteX4825" fmla="*/ 3069086 w 6008823"/>
              <a:gd name="connsiteY4825" fmla="*/ 3946081 h 4938447"/>
              <a:gd name="connsiteX4826" fmla="*/ 2998532 w 6008823"/>
              <a:gd name="connsiteY4826" fmla="*/ 3946081 h 4938447"/>
              <a:gd name="connsiteX4827" fmla="*/ 2922099 w 6008823"/>
              <a:gd name="connsiteY4827" fmla="*/ 3987185 h 4938447"/>
              <a:gd name="connsiteX4828" fmla="*/ 2933858 w 6008823"/>
              <a:gd name="connsiteY4828" fmla="*/ 3981313 h 4938447"/>
              <a:gd name="connsiteX4829" fmla="*/ 2929448 w 6008823"/>
              <a:gd name="connsiteY4829" fmla="*/ 3967367 h 4938447"/>
              <a:gd name="connsiteX4830" fmla="*/ 2927843 w 6008823"/>
              <a:gd name="connsiteY4830" fmla="*/ 3963692 h 4938447"/>
              <a:gd name="connsiteX4831" fmla="*/ 2927978 w 6008823"/>
              <a:gd name="connsiteY4831" fmla="*/ 3963697 h 4938447"/>
              <a:gd name="connsiteX4832" fmla="*/ 2928279 w 6008823"/>
              <a:gd name="connsiteY4832" fmla="*/ 3961618 h 4938447"/>
              <a:gd name="connsiteX4833" fmla="*/ 2933858 w 6008823"/>
              <a:gd name="connsiteY4833" fmla="*/ 3957825 h 4938447"/>
              <a:gd name="connsiteX4834" fmla="*/ 2945617 w 6008823"/>
              <a:gd name="connsiteY4834" fmla="*/ 3975441 h 4938447"/>
              <a:gd name="connsiteX4835" fmla="*/ 2969135 w 6008823"/>
              <a:gd name="connsiteY4835" fmla="*/ 3957825 h 4938447"/>
              <a:gd name="connsiteX4836" fmla="*/ 2969135 w 6008823"/>
              <a:gd name="connsiteY4836" fmla="*/ 3946081 h 4938447"/>
              <a:gd name="connsiteX4837" fmla="*/ 2929448 w 6008823"/>
              <a:gd name="connsiteY4837" fmla="*/ 3953513 h 4938447"/>
              <a:gd name="connsiteX4838" fmla="*/ 2928279 w 6008823"/>
              <a:gd name="connsiteY4838" fmla="*/ 3961618 h 4938447"/>
              <a:gd name="connsiteX4839" fmla="*/ 2927244 w 6008823"/>
              <a:gd name="connsiteY4839" fmla="*/ 3962321 h 4938447"/>
              <a:gd name="connsiteX4840" fmla="*/ 2927843 w 6008823"/>
              <a:gd name="connsiteY4840" fmla="*/ 3963692 h 4938447"/>
              <a:gd name="connsiteX4841" fmla="*/ 2908870 w 6008823"/>
              <a:gd name="connsiteY4841" fmla="*/ 3962963 h 4938447"/>
              <a:gd name="connsiteX4842" fmla="*/ 2898581 w 6008823"/>
              <a:gd name="connsiteY4842" fmla="*/ 3975441 h 4938447"/>
              <a:gd name="connsiteX4843" fmla="*/ 2910340 w 6008823"/>
              <a:gd name="connsiteY4843" fmla="*/ 3951953 h 4938447"/>
              <a:gd name="connsiteX4844" fmla="*/ 2898581 w 6008823"/>
              <a:gd name="connsiteY4844" fmla="*/ 3934337 h 4938447"/>
              <a:gd name="connsiteX4845" fmla="*/ 2892702 w 6008823"/>
              <a:gd name="connsiteY4845" fmla="*/ 3957825 h 4938447"/>
              <a:gd name="connsiteX4846" fmla="*/ 2869184 w 6008823"/>
              <a:gd name="connsiteY4846" fmla="*/ 3957825 h 4938447"/>
              <a:gd name="connsiteX4847" fmla="*/ 2892702 w 6008823"/>
              <a:gd name="connsiteY4847" fmla="*/ 3928465 h 4938447"/>
              <a:gd name="connsiteX4848" fmla="*/ 2869184 w 6008823"/>
              <a:gd name="connsiteY4848" fmla="*/ 3916721 h 4938447"/>
              <a:gd name="connsiteX4849" fmla="*/ 2810389 w 6008823"/>
              <a:gd name="connsiteY4849" fmla="*/ 3957825 h 4938447"/>
              <a:gd name="connsiteX4850" fmla="*/ 2745715 w 6008823"/>
              <a:gd name="connsiteY4850" fmla="*/ 4016545 h 4938447"/>
              <a:gd name="connsiteX4851" fmla="*/ 2763353 w 6008823"/>
              <a:gd name="connsiteY4851" fmla="*/ 4010673 h 4938447"/>
              <a:gd name="connsiteX4852" fmla="*/ 2757474 w 6008823"/>
              <a:gd name="connsiteY4852" fmla="*/ 4028289 h 4938447"/>
              <a:gd name="connsiteX4853" fmla="*/ 2780992 w 6008823"/>
              <a:gd name="connsiteY4853" fmla="*/ 4034161 h 4938447"/>
              <a:gd name="connsiteX4854" fmla="*/ 2780992 w 6008823"/>
              <a:gd name="connsiteY4854" fmla="*/ 4016545 h 4938447"/>
              <a:gd name="connsiteX4855" fmla="*/ 2798630 w 6008823"/>
              <a:gd name="connsiteY4855" fmla="*/ 4028289 h 4938447"/>
              <a:gd name="connsiteX4856" fmla="*/ 2786871 w 6008823"/>
              <a:gd name="connsiteY4856" fmla="*/ 4040033 h 4938447"/>
              <a:gd name="connsiteX4857" fmla="*/ 2810389 w 6008823"/>
              <a:gd name="connsiteY4857" fmla="*/ 4045905 h 4938447"/>
              <a:gd name="connsiteX4858" fmla="*/ 2739836 w 6008823"/>
              <a:gd name="connsiteY4858" fmla="*/ 4081137 h 4938447"/>
              <a:gd name="connsiteX4859" fmla="*/ 2733956 w 6008823"/>
              <a:gd name="connsiteY4859" fmla="*/ 4051777 h 4938447"/>
              <a:gd name="connsiteX4860" fmla="*/ 2745715 w 6008823"/>
              <a:gd name="connsiteY4860" fmla="*/ 4028289 h 4938447"/>
              <a:gd name="connsiteX4861" fmla="*/ 2722197 w 6008823"/>
              <a:gd name="connsiteY4861" fmla="*/ 4004801 h 4938447"/>
              <a:gd name="connsiteX4862" fmla="*/ 2728076 w 6008823"/>
              <a:gd name="connsiteY4862" fmla="*/ 4010673 h 4938447"/>
              <a:gd name="connsiteX4863" fmla="*/ 2704558 w 6008823"/>
              <a:gd name="connsiteY4863" fmla="*/ 4040033 h 4938447"/>
              <a:gd name="connsiteX4864" fmla="*/ 2692800 w 6008823"/>
              <a:gd name="connsiteY4864" fmla="*/ 4045905 h 4938447"/>
              <a:gd name="connsiteX4865" fmla="*/ 2681041 w 6008823"/>
              <a:gd name="connsiteY4865" fmla="*/ 4028289 h 4938447"/>
              <a:gd name="connsiteX4866" fmla="*/ 2622246 w 6008823"/>
              <a:gd name="connsiteY4866" fmla="*/ 4069393 h 4938447"/>
              <a:gd name="connsiteX4867" fmla="*/ 2539933 w 6008823"/>
              <a:gd name="connsiteY4867" fmla="*/ 4110497 h 4938447"/>
              <a:gd name="connsiteX4868" fmla="*/ 2498777 w 6008823"/>
              <a:gd name="connsiteY4868" fmla="*/ 4128113 h 4938447"/>
              <a:gd name="connsiteX4869" fmla="*/ 2475259 w 6008823"/>
              <a:gd name="connsiteY4869" fmla="*/ 4145729 h 4938447"/>
              <a:gd name="connsiteX4870" fmla="*/ 2469379 w 6008823"/>
              <a:gd name="connsiteY4870" fmla="*/ 4151601 h 4938447"/>
              <a:gd name="connsiteX4871" fmla="*/ 2469379 w 6008823"/>
              <a:gd name="connsiteY4871" fmla="*/ 4153736 h 4938447"/>
              <a:gd name="connsiteX4872" fmla="*/ 2463500 w 6008823"/>
              <a:gd name="connsiteY4872" fmla="*/ 4151601 h 4938447"/>
              <a:gd name="connsiteX4873" fmla="*/ 2434103 w 6008823"/>
              <a:gd name="connsiteY4873" fmla="*/ 4145729 h 4938447"/>
              <a:gd name="connsiteX4874" fmla="*/ 2451466 w 6008823"/>
              <a:gd name="connsiteY4874" fmla="*/ 4154812 h 4938447"/>
              <a:gd name="connsiteX4875" fmla="*/ 2451693 w 6008823"/>
              <a:gd name="connsiteY4875" fmla="*/ 4161845 h 4938447"/>
              <a:gd name="connsiteX4876" fmla="*/ 2451374 w 6008823"/>
              <a:gd name="connsiteY4876" fmla="*/ 4161785 h 4938447"/>
              <a:gd name="connsiteX4877" fmla="*/ 2449772 w 6008823"/>
              <a:gd name="connsiteY4877" fmla="*/ 4162238 h 4938447"/>
              <a:gd name="connsiteX4878" fmla="*/ 2439982 w 6008823"/>
              <a:gd name="connsiteY4878" fmla="*/ 4156739 h 4938447"/>
              <a:gd name="connsiteX4879" fmla="*/ 2428223 w 6008823"/>
              <a:gd name="connsiteY4879" fmla="*/ 4163345 h 4938447"/>
              <a:gd name="connsiteX4880" fmla="*/ 2422344 w 6008823"/>
              <a:gd name="connsiteY4880" fmla="*/ 4151601 h 4938447"/>
              <a:gd name="connsiteX4881" fmla="*/ 2387067 w 6008823"/>
              <a:gd name="connsiteY4881" fmla="*/ 4163345 h 4938447"/>
              <a:gd name="connsiteX4882" fmla="*/ 2304754 w 6008823"/>
              <a:gd name="connsiteY4882" fmla="*/ 4222065 h 4938447"/>
              <a:gd name="connsiteX4883" fmla="*/ 2292995 w 6008823"/>
              <a:gd name="connsiteY4883" fmla="*/ 4233809 h 4938447"/>
              <a:gd name="connsiteX4884" fmla="*/ 2275357 w 6008823"/>
              <a:gd name="connsiteY4884" fmla="*/ 4216193 h 4938447"/>
              <a:gd name="connsiteX4885" fmla="*/ 2228321 w 6008823"/>
              <a:gd name="connsiteY4885" fmla="*/ 4245553 h 4938447"/>
              <a:gd name="connsiteX4886" fmla="*/ 2257719 w 6008823"/>
              <a:gd name="connsiteY4886" fmla="*/ 4233809 h 4938447"/>
              <a:gd name="connsiteX4887" fmla="*/ 2251839 w 6008823"/>
              <a:gd name="connsiteY4887" fmla="*/ 4269041 h 4938447"/>
              <a:gd name="connsiteX4888" fmla="*/ 2240080 w 6008823"/>
              <a:gd name="connsiteY4888" fmla="*/ 4257297 h 4938447"/>
              <a:gd name="connsiteX4889" fmla="*/ 2210683 w 6008823"/>
              <a:gd name="connsiteY4889" fmla="*/ 4292529 h 4938447"/>
              <a:gd name="connsiteX4890" fmla="*/ 2134250 w 6008823"/>
              <a:gd name="connsiteY4890" fmla="*/ 4321889 h 4938447"/>
              <a:gd name="connsiteX4891" fmla="*/ 2157767 w 6008823"/>
              <a:gd name="connsiteY4891" fmla="*/ 4339504 h 4938447"/>
              <a:gd name="connsiteX4892" fmla="*/ 2157767 w 6008823"/>
              <a:gd name="connsiteY4892" fmla="*/ 4310145 h 4938447"/>
              <a:gd name="connsiteX4893" fmla="*/ 2181285 w 6008823"/>
              <a:gd name="connsiteY4893" fmla="*/ 4310145 h 4938447"/>
              <a:gd name="connsiteX4894" fmla="*/ 2240080 w 6008823"/>
              <a:gd name="connsiteY4894" fmla="*/ 4280785 h 4938447"/>
              <a:gd name="connsiteX4895" fmla="*/ 2245960 w 6008823"/>
              <a:gd name="connsiteY4895" fmla="*/ 4304273 h 4938447"/>
              <a:gd name="connsiteX4896" fmla="*/ 2275357 w 6008823"/>
              <a:gd name="connsiteY4896" fmla="*/ 4298401 h 4938447"/>
              <a:gd name="connsiteX4897" fmla="*/ 2281237 w 6008823"/>
              <a:gd name="connsiteY4897" fmla="*/ 4280785 h 4938447"/>
              <a:gd name="connsiteX4898" fmla="*/ 2281237 w 6008823"/>
              <a:gd name="connsiteY4898" fmla="*/ 4298401 h 4938447"/>
              <a:gd name="connsiteX4899" fmla="*/ 2310634 w 6008823"/>
              <a:gd name="connsiteY4899" fmla="*/ 4286657 h 4938447"/>
              <a:gd name="connsiteX4900" fmla="*/ 2304754 w 6008823"/>
              <a:gd name="connsiteY4900" fmla="*/ 4316017 h 4938447"/>
              <a:gd name="connsiteX4901" fmla="*/ 2275357 w 6008823"/>
              <a:gd name="connsiteY4901" fmla="*/ 4339504 h 4938447"/>
              <a:gd name="connsiteX4902" fmla="*/ 2257719 w 6008823"/>
              <a:gd name="connsiteY4902" fmla="*/ 4333632 h 4938447"/>
              <a:gd name="connsiteX4903" fmla="*/ 2251839 w 6008823"/>
              <a:gd name="connsiteY4903" fmla="*/ 4362992 h 4938447"/>
              <a:gd name="connsiteX4904" fmla="*/ 2228321 w 6008823"/>
              <a:gd name="connsiteY4904" fmla="*/ 4374736 h 4938447"/>
              <a:gd name="connsiteX4905" fmla="*/ 2228321 w 6008823"/>
              <a:gd name="connsiteY4905" fmla="*/ 4351248 h 4938447"/>
              <a:gd name="connsiteX4906" fmla="*/ 2204803 w 6008823"/>
              <a:gd name="connsiteY4906" fmla="*/ 4339504 h 4938447"/>
              <a:gd name="connsiteX4907" fmla="*/ 2198924 w 6008823"/>
              <a:gd name="connsiteY4907" fmla="*/ 4351248 h 4938447"/>
              <a:gd name="connsiteX4908" fmla="*/ 2210683 w 6008823"/>
              <a:gd name="connsiteY4908" fmla="*/ 4362992 h 4938447"/>
              <a:gd name="connsiteX4909" fmla="*/ 2169526 w 6008823"/>
              <a:gd name="connsiteY4909" fmla="*/ 4362992 h 4938447"/>
              <a:gd name="connsiteX4910" fmla="*/ 2169526 w 6008823"/>
              <a:gd name="connsiteY4910" fmla="*/ 4368864 h 4938447"/>
              <a:gd name="connsiteX4911" fmla="*/ 2187165 w 6008823"/>
              <a:gd name="connsiteY4911" fmla="*/ 4380608 h 4938447"/>
              <a:gd name="connsiteX4912" fmla="*/ 2151888 w 6008823"/>
              <a:gd name="connsiteY4912" fmla="*/ 4392352 h 4938447"/>
              <a:gd name="connsiteX4913" fmla="*/ 2169526 w 6008823"/>
              <a:gd name="connsiteY4913" fmla="*/ 4380608 h 4938447"/>
              <a:gd name="connsiteX4914" fmla="*/ 2163647 w 6008823"/>
              <a:gd name="connsiteY4914" fmla="*/ 4409968 h 4938447"/>
              <a:gd name="connsiteX4915" fmla="*/ 2134250 w 6008823"/>
              <a:gd name="connsiteY4915" fmla="*/ 4421712 h 4938447"/>
              <a:gd name="connsiteX4916" fmla="*/ 2140129 w 6008823"/>
              <a:gd name="connsiteY4916" fmla="*/ 4398224 h 4938447"/>
              <a:gd name="connsiteX4917" fmla="*/ 2098973 w 6008823"/>
              <a:gd name="connsiteY4917" fmla="*/ 4392352 h 4938447"/>
              <a:gd name="connsiteX4918" fmla="*/ 2116611 w 6008823"/>
              <a:gd name="connsiteY4918" fmla="*/ 4374736 h 4938447"/>
              <a:gd name="connsiteX4919" fmla="*/ 2140129 w 6008823"/>
              <a:gd name="connsiteY4919" fmla="*/ 4392352 h 4938447"/>
              <a:gd name="connsiteX4920" fmla="*/ 2163647 w 6008823"/>
              <a:gd name="connsiteY4920" fmla="*/ 4374736 h 4938447"/>
              <a:gd name="connsiteX4921" fmla="*/ 2157767 w 6008823"/>
              <a:gd name="connsiteY4921" fmla="*/ 4351248 h 4938447"/>
              <a:gd name="connsiteX4922" fmla="*/ 2140129 w 6008823"/>
              <a:gd name="connsiteY4922" fmla="*/ 4368864 h 4938447"/>
              <a:gd name="connsiteX4923" fmla="*/ 2116611 w 6008823"/>
              <a:gd name="connsiteY4923" fmla="*/ 4333632 h 4938447"/>
              <a:gd name="connsiteX4924" fmla="*/ 2104852 w 6008823"/>
              <a:gd name="connsiteY4924" fmla="*/ 4339504 h 4938447"/>
              <a:gd name="connsiteX4925" fmla="*/ 2104852 w 6008823"/>
              <a:gd name="connsiteY4925" fmla="*/ 4368864 h 4938447"/>
              <a:gd name="connsiteX4926" fmla="*/ 2098973 w 6008823"/>
              <a:gd name="connsiteY4926" fmla="*/ 4345376 h 4938447"/>
              <a:gd name="connsiteX4927" fmla="*/ 2081334 w 6008823"/>
              <a:gd name="connsiteY4927" fmla="*/ 4357120 h 4938447"/>
              <a:gd name="connsiteX4928" fmla="*/ 2046057 w 6008823"/>
              <a:gd name="connsiteY4928" fmla="*/ 4380608 h 4938447"/>
              <a:gd name="connsiteX4929" fmla="*/ 2075455 w 6008823"/>
              <a:gd name="connsiteY4929" fmla="*/ 4404096 h 4938447"/>
              <a:gd name="connsiteX4930" fmla="*/ 2081334 w 6008823"/>
              <a:gd name="connsiteY4930" fmla="*/ 4386480 h 4938447"/>
              <a:gd name="connsiteX4931" fmla="*/ 2104852 w 6008823"/>
              <a:gd name="connsiteY4931" fmla="*/ 4409968 h 4938447"/>
              <a:gd name="connsiteX4932" fmla="*/ 2104852 w 6008823"/>
              <a:gd name="connsiteY4932" fmla="*/ 4427584 h 4938447"/>
              <a:gd name="connsiteX4933" fmla="*/ 2028419 w 6008823"/>
              <a:gd name="connsiteY4933" fmla="*/ 4439328 h 4938447"/>
              <a:gd name="connsiteX4934" fmla="*/ 1951986 w 6008823"/>
              <a:gd name="connsiteY4934" fmla="*/ 4462816 h 4938447"/>
              <a:gd name="connsiteX4935" fmla="*/ 1999022 w 6008823"/>
              <a:gd name="connsiteY4935" fmla="*/ 4433456 h 4938447"/>
              <a:gd name="connsiteX4936" fmla="*/ 2046057 w 6008823"/>
              <a:gd name="connsiteY4936" fmla="*/ 4415840 h 4938447"/>
              <a:gd name="connsiteX4937" fmla="*/ 2022539 w 6008823"/>
              <a:gd name="connsiteY4937" fmla="*/ 4392352 h 4938447"/>
              <a:gd name="connsiteX4938" fmla="*/ 2022539 w 6008823"/>
              <a:gd name="connsiteY4938" fmla="*/ 4409968 h 4938447"/>
              <a:gd name="connsiteX4939" fmla="*/ 2010780 w 6008823"/>
              <a:gd name="connsiteY4939" fmla="*/ 4421712 h 4938447"/>
              <a:gd name="connsiteX4940" fmla="*/ 2004901 w 6008823"/>
              <a:gd name="connsiteY4940" fmla="*/ 4404096 h 4938447"/>
              <a:gd name="connsiteX4941" fmla="*/ 1910829 w 6008823"/>
              <a:gd name="connsiteY4941" fmla="*/ 4462816 h 4938447"/>
              <a:gd name="connsiteX4942" fmla="*/ 1928468 w 6008823"/>
              <a:gd name="connsiteY4942" fmla="*/ 4492176 h 4938447"/>
              <a:gd name="connsiteX4943" fmla="*/ 1916709 w 6008823"/>
              <a:gd name="connsiteY4943" fmla="*/ 4503920 h 4938447"/>
              <a:gd name="connsiteX4944" fmla="*/ 1904950 w 6008823"/>
              <a:gd name="connsiteY4944" fmla="*/ 4474560 h 4938447"/>
              <a:gd name="connsiteX4945" fmla="*/ 1875553 w 6008823"/>
              <a:gd name="connsiteY4945" fmla="*/ 4498048 h 4938447"/>
              <a:gd name="connsiteX4946" fmla="*/ 1846155 w 6008823"/>
              <a:gd name="connsiteY4946" fmla="*/ 4474560 h 4938447"/>
              <a:gd name="connsiteX4947" fmla="*/ 1816758 w 6008823"/>
              <a:gd name="connsiteY4947" fmla="*/ 4509792 h 4938447"/>
              <a:gd name="connsiteX4948" fmla="*/ 1822637 w 6008823"/>
              <a:gd name="connsiteY4948" fmla="*/ 4533280 h 4938447"/>
              <a:gd name="connsiteX4949" fmla="*/ 1799119 w 6008823"/>
              <a:gd name="connsiteY4949" fmla="*/ 4521536 h 4938447"/>
              <a:gd name="connsiteX4950" fmla="*/ 1816758 w 6008823"/>
              <a:gd name="connsiteY4950" fmla="*/ 4545024 h 4938447"/>
              <a:gd name="connsiteX4951" fmla="*/ 1775602 w 6008823"/>
              <a:gd name="connsiteY4951" fmla="*/ 4562640 h 4938447"/>
              <a:gd name="connsiteX4952" fmla="*/ 1769722 w 6008823"/>
              <a:gd name="connsiteY4952" fmla="*/ 4539152 h 4938447"/>
              <a:gd name="connsiteX4953" fmla="*/ 1734445 w 6008823"/>
              <a:gd name="connsiteY4953" fmla="*/ 4562640 h 4938447"/>
              <a:gd name="connsiteX4954" fmla="*/ 1740325 w 6008823"/>
              <a:gd name="connsiteY4954" fmla="*/ 4568512 h 4938447"/>
              <a:gd name="connsiteX4955" fmla="*/ 1734445 w 6008823"/>
              <a:gd name="connsiteY4955" fmla="*/ 4586128 h 4938447"/>
              <a:gd name="connsiteX4956" fmla="*/ 1728566 w 6008823"/>
              <a:gd name="connsiteY4956" fmla="*/ 4574384 h 4938447"/>
              <a:gd name="connsiteX4957" fmla="*/ 1616856 w 6008823"/>
              <a:gd name="connsiteY4957" fmla="*/ 4633104 h 4938447"/>
              <a:gd name="connsiteX4958" fmla="*/ 1563940 w 6008823"/>
              <a:gd name="connsiteY4958" fmla="*/ 4644848 h 4938447"/>
              <a:gd name="connsiteX4959" fmla="*/ 1493387 w 6008823"/>
              <a:gd name="connsiteY4959" fmla="*/ 4691824 h 4938447"/>
              <a:gd name="connsiteX4960" fmla="*/ 1546302 w 6008823"/>
              <a:gd name="connsiteY4960" fmla="*/ 4644848 h 4938447"/>
              <a:gd name="connsiteX4961" fmla="*/ 1546302 w 6008823"/>
              <a:gd name="connsiteY4961" fmla="*/ 4627232 h 4938447"/>
              <a:gd name="connsiteX4962" fmla="*/ 1505146 w 6008823"/>
              <a:gd name="connsiteY4962" fmla="*/ 4662464 h 4938447"/>
              <a:gd name="connsiteX4963" fmla="*/ 1499266 w 6008823"/>
              <a:gd name="connsiteY4963" fmla="*/ 4633104 h 4938447"/>
              <a:gd name="connsiteX4964" fmla="*/ 1487507 w 6008823"/>
              <a:gd name="connsiteY4964" fmla="*/ 4668336 h 4938447"/>
              <a:gd name="connsiteX4965" fmla="*/ 1487507 w 6008823"/>
              <a:gd name="connsiteY4965" fmla="*/ 4644848 h 4938447"/>
              <a:gd name="connsiteX4966" fmla="*/ 1434592 w 6008823"/>
              <a:gd name="connsiteY4966" fmla="*/ 4685952 h 4938447"/>
              <a:gd name="connsiteX4967" fmla="*/ 1458110 w 6008823"/>
              <a:gd name="connsiteY4967" fmla="*/ 4703568 h 4938447"/>
              <a:gd name="connsiteX4968" fmla="*/ 1434592 w 6008823"/>
              <a:gd name="connsiteY4968" fmla="*/ 4703568 h 4938447"/>
              <a:gd name="connsiteX4969" fmla="*/ 1440471 w 6008823"/>
              <a:gd name="connsiteY4969" fmla="*/ 4715312 h 4938447"/>
              <a:gd name="connsiteX4970" fmla="*/ 1352279 w 6008823"/>
              <a:gd name="connsiteY4970" fmla="*/ 4697696 h 4938447"/>
              <a:gd name="connsiteX4971" fmla="*/ 1311123 w 6008823"/>
              <a:gd name="connsiteY4971" fmla="*/ 4721184 h 4938447"/>
              <a:gd name="connsiteX4972" fmla="*/ 1311123 w 6008823"/>
              <a:gd name="connsiteY4972" fmla="*/ 4744672 h 4938447"/>
              <a:gd name="connsiteX4973" fmla="*/ 1275846 w 6008823"/>
              <a:gd name="connsiteY4973" fmla="*/ 4768160 h 4938447"/>
              <a:gd name="connsiteX4974" fmla="*/ 1264087 w 6008823"/>
              <a:gd name="connsiteY4974" fmla="*/ 4756416 h 4938447"/>
              <a:gd name="connsiteX4975" fmla="*/ 1252328 w 6008823"/>
              <a:gd name="connsiteY4975" fmla="*/ 4768160 h 4938447"/>
              <a:gd name="connsiteX4976" fmla="*/ 1252328 w 6008823"/>
              <a:gd name="connsiteY4976" fmla="*/ 4791648 h 4938447"/>
              <a:gd name="connsiteX4977" fmla="*/ 1228810 w 6008823"/>
              <a:gd name="connsiteY4977" fmla="*/ 4774032 h 4938447"/>
              <a:gd name="connsiteX4978" fmla="*/ 1217051 w 6008823"/>
              <a:gd name="connsiteY4978" fmla="*/ 4797520 h 4938447"/>
              <a:gd name="connsiteX4979" fmla="*/ 1199413 w 6008823"/>
              <a:gd name="connsiteY4979" fmla="*/ 4785776 h 4938447"/>
              <a:gd name="connsiteX4980" fmla="*/ 1164136 w 6008823"/>
              <a:gd name="connsiteY4980" fmla="*/ 4809264 h 4938447"/>
              <a:gd name="connsiteX4981" fmla="*/ 1175895 w 6008823"/>
              <a:gd name="connsiteY4981" fmla="*/ 4815136 h 4938447"/>
              <a:gd name="connsiteX4982" fmla="*/ 1134739 w 6008823"/>
              <a:gd name="connsiteY4982" fmla="*/ 4803392 h 4938447"/>
              <a:gd name="connsiteX4983" fmla="*/ 1093582 w 6008823"/>
              <a:gd name="connsiteY4983" fmla="*/ 4826879 h 4938447"/>
              <a:gd name="connsiteX4984" fmla="*/ 1099462 w 6008823"/>
              <a:gd name="connsiteY4984" fmla="*/ 4821008 h 4938447"/>
              <a:gd name="connsiteX4985" fmla="*/ 1093582 w 6008823"/>
              <a:gd name="connsiteY4985" fmla="*/ 4809264 h 4938447"/>
              <a:gd name="connsiteX4986" fmla="*/ 1075944 w 6008823"/>
              <a:gd name="connsiteY4986" fmla="*/ 4809264 h 4938447"/>
              <a:gd name="connsiteX4987" fmla="*/ 1064185 w 6008823"/>
              <a:gd name="connsiteY4987" fmla="*/ 4821008 h 4938447"/>
              <a:gd name="connsiteX4988" fmla="*/ 1111221 w 6008823"/>
              <a:gd name="connsiteY4988" fmla="*/ 4779904 h 4938447"/>
              <a:gd name="connsiteX4989" fmla="*/ 1140618 w 6008823"/>
              <a:gd name="connsiteY4989" fmla="*/ 4797520 h 4938447"/>
              <a:gd name="connsiteX4990" fmla="*/ 1128859 w 6008823"/>
              <a:gd name="connsiteY4990" fmla="*/ 4774032 h 4938447"/>
              <a:gd name="connsiteX4991" fmla="*/ 1158257 w 6008823"/>
              <a:gd name="connsiteY4991" fmla="*/ 4768160 h 4938447"/>
              <a:gd name="connsiteX4992" fmla="*/ 1199413 w 6008823"/>
              <a:gd name="connsiteY4992" fmla="*/ 4756416 h 4938447"/>
              <a:gd name="connsiteX4993" fmla="*/ 1187654 w 6008823"/>
              <a:gd name="connsiteY4993" fmla="*/ 4738800 h 4938447"/>
              <a:gd name="connsiteX4994" fmla="*/ 1281726 w 6008823"/>
              <a:gd name="connsiteY4994" fmla="*/ 4709440 h 4938447"/>
              <a:gd name="connsiteX4995" fmla="*/ 1381677 w 6008823"/>
              <a:gd name="connsiteY4995" fmla="*/ 4656592 h 4938447"/>
              <a:gd name="connsiteX4996" fmla="*/ 1411074 w 6008823"/>
              <a:gd name="connsiteY4996" fmla="*/ 4650720 h 4938447"/>
              <a:gd name="connsiteX4997" fmla="*/ 1428713 w 6008823"/>
              <a:gd name="connsiteY4997" fmla="*/ 4668336 h 4938447"/>
              <a:gd name="connsiteX4998" fmla="*/ 1434592 w 6008823"/>
              <a:gd name="connsiteY4998" fmla="*/ 4662464 h 4938447"/>
              <a:gd name="connsiteX4999" fmla="*/ 1428713 w 6008823"/>
              <a:gd name="connsiteY4999" fmla="*/ 4656592 h 4938447"/>
              <a:gd name="connsiteX5000" fmla="*/ 1528664 w 6008823"/>
              <a:gd name="connsiteY5000" fmla="*/ 4580256 h 4938447"/>
              <a:gd name="connsiteX5001" fmla="*/ 1446351 w 6008823"/>
              <a:gd name="connsiteY5001" fmla="*/ 4580256 h 4938447"/>
              <a:gd name="connsiteX5002" fmla="*/ 1452230 w 6008823"/>
              <a:gd name="connsiteY5002" fmla="*/ 4597872 h 4938447"/>
              <a:gd name="connsiteX5003" fmla="*/ 1428713 w 6008823"/>
              <a:gd name="connsiteY5003" fmla="*/ 4586128 h 4938447"/>
              <a:gd name="connsiteX5004" fmla="*/ 1416954 w 6008823"/>
              <a:gd name="connsiteY5004" fmla="*/ 4609616 h 4938447"/>
              <a:gd name="connsiteX5005" fmla="*/ 1422833 w 6008823"/>
              <a:gd name="connsiteY5005" fmla="*/ 4592000 h 4938447"/>
              <a:gd name="connsiteX5006" fmla="*/ 1393436 w 6008823"/>
              <a:gd name="connsiteY5006" fmla="*/ 4603744 h 4938447"/>
              <a:gd name="connsiteX5007" fmla="*/ 1381677 w 6008823"/>
              <a:gd name="connsiteY5007" fmla="*/ 4586128 h 4938447"/>
              <a:gd name="connsiteX5008" fmla="*/ 1411074 w 6008823"/>
              <a:gd name="connsiteY5008" fmla="*/ 4580256 h 4938447"/>
              <a:gd name="connsiteX5009" fmla="*/ 1463989 w 6008823"/>
              <a:gd name="connsiteY5009" fmla="*/ 4556768 h 4938447"/>
              <a:gd name="connsiteX5010" fmla="*/ 1458110 w 6008823"/>
              <a:gd name="connsiteY5010" fmla="*/ 4539152 h 4938447"/>
              <a:gd name="connsiteX5011" fmla="*/ 1387556 w 6008823"/>
              <a:gd name="connsiteY5011" fmla="*/ 4533280 h 4938447"/>
              <a:gd name="connsiteX5012" fmla="*/ 1387556 w 6008823"/>
              <a:gd name="connsiteY5012" fmla="*/ 4527408 h 4938447"/>
              <a:gd name="connsiteX5013" fmla="*/ 1422833 w 6008823"/>
              <a:gd name="connsiteY5013" fmla="*/ 4527408 h 4938447"/>
              <a:gd name="connsiteX5014" fmla="*/ 1440471 w 6008823"/>
              <a:gd name="connsiteY5014" fmla="*/ 4498048 h 4938447"/>
              <a:gd name="connsiteX5015" fmla="*/ 1487507 w 6008823"/>
              <a:gd name="connsiteY5015" fmla="*/ 4498048 h 4938447"/>
              <a:gd name="connsiteX5016" fmla="*/ 1481628 w 6008823"/>
              <a:gd name="connsiteY5016" fmla="*/ 4486304 h 4938447"/>
              <a:gd name="connsiteX5017" fmla="*/ 1528664 w 6008823"/>
              <a:gd name="connsiteY5017" fmla="*/ 4503920 h 4938447"/>
              <a:gd name="connsiteX5018" fmla="*/ 1522784 w 6008823"/>
              <a:gd name="connsiteY5018" fmla="*/ 4486304 h 4938447"/>
              <a:gd name="connsiteX5019" fmla="*/ 1540423 w 6008823"/>
              <a:gd name="connsiteY5019" fmla="*/ 4486304 h 4938447"/>
              <a:gd name="connsiteX5020" fmla="*/ 1540423 w 6008823"/>
              <a:gd name="connsiteY5020" fmla="*/ 4498048 h 4938447"/>
              <a:gd name="connsiteX5021" fmla="*/ 1552181 w 6008823"/>
              <a:gd name="connsiteY5021" fmla="*/ 4468688 h 4938447"/>
              <a:gd name="connsiteX5022" fmla="*/ 1587458 w 6008823"/>
              <a:gd name="connsiteY5022" fmla="*/ 4474560 h 4938447"/>
              <a:gd name="connsiteX5023" fmla="*/ 1552181 w 6008823"/>
              <a:gd name="connsiteY5023" fmla="*/ 4445200 h 4938447"/>
              <a:gd name="connsiteX5024" fmla="*/ 1534543 w 6008823"/>
              <a:gd name="connsiteY5024" fmla="*/ 4439328 h 4938447"/>
              <a:gd name="connsiteX5025" fmla="*/ 1546302 w 6008823"/>
              <a:gd name="connsiteY5025" fmla="*/ 4462816 h 4938447"/>
              <a:gd name="connsiteX5026" fmla="*/ 1452230 w 6008823"/>
              <a:gd name="connsiteY5026" fmla="*/ 4492176 h 4938447"/>
              <a:gd name="connsiteX5027" fmla="*/ 1458110 w 6008823"/>
              <a:gd name="connsiteY5027" fmla="*/ 4439328 h 4938447"/>
              <a:gd name="connsiteX5028" fmla="*/ 1481628 w 6008823"/>
              <a:gd name="connsiteY5028" fmla="*/ 4433456 h 4938447"/>
              <a:gd name="connsiteX5029" fmla="*/ 1475748 w 6008823"/>
              <a:gd name="connsiteY5029" fmla="*/ 4421712 h 4938447"/>
              <a:gd name="connsiteX5030" fmla="*/ 1511025 w 6008823"/>
              <a:gd name="connsiteY5030" fmla="*/ 4415840 h 4938447"/>
              <a:gd name="connsiteX5031" fmla="*/ 1534543 w 6008823"/>
              <a:gd name="connsiteY5031" fmla="*/ 4392352 h 4938447"/>
              <a:gd name="connsiteX5032" fmla="*/ 1481628 w 6008823"/>
              <a:gd name="connsiteY5032" fmla="*/ 4439328 h 4938447"/>
              <a:gd name="connsiteX5033" fmla="*/ 1599217 w 6008823"/>
              <a:gd name="connsiteY5033" fmla="*/ 4398224 h 4938447"/>
              <a:gd name="connsiteX5034" fmla="*/ 1575699 w 6008823"/>
              <a:gd name="connsiteY5034" fmla="*/ 4368864 h 4938447"/>
              <a:gd name="connsiteX5035" fmla="*/ 1569820 w 6008823"/>
              <a:gd name="connsiteY5035" fmla="*/ 4392352 h 4938447"/>
              <a:gd name="connsiteX5036" fmla="*/ 1569820 w 6008823"/>
              <a:gd name="connsiteY5036" fmla="*/ 4380608 h 4938447"/>
              <a:gd name="connsiteX5037" fmla="*/ 1534543 w 6008823"/>
              <a:gd name="connsiteY5037" fmla="*/ 4404096 h 4938447"/>
              <a:gd name="connsiteX5038" fmla="*/ 1540423 w 6008823"/>
              <a:gd name="connsiteY5038" fmla="*/ 4368864 h 4938447"/>
              <a:gd name="connsiteX5039" fmla="*/ 1487507 w 6008823"/>
              <a:gd name="connsiteY5039" fmla="*/ 4392352 h 4938447"/>
              <a:gd name="connsiteX5040" fmla="*/ 1452230 w 6008823"/>
              <a:gd name="connsiteY5040" fmla="*/ 4433456 h 4938447"/>
              <a:gd name="connsiteX5041" fmla="*/ 1440471 w 6008823"/>
              <a:gd name="connsiteY5041" fmla="*/ 4374736 h 4938447"/>
              <a:gd name="connsiteX5042" fmla="*/ 1475748 w 6008823"/>
              <a:gd name="connsiteY5042" fmla="*/ 4380608 h 4938447"/>
              <a:gd name="connsiteX5043" fmla="*/ 1481628 w 6008823"/>
              <a:gd name="connsiteY5043" fmla="*/ 4345376 h 4938447"/>
              <a:gd name="connsiteX5044" fmla="*/ 1458110 w 6008823"/>
              <a:gd name="connsiteY5044" fmla="*/ 4357120 h 4938447"/>
              <a:gd name="connsiteX5045" fmla="*/ 1458110 w 6008823"/>
              <a:gd name="connsiteY5045" fmla="*/ 4339504 h 4938447"/>
              <a:gd name="connsiteX5046" fmla="*/ 1434592 w 6008823"/>
              <a:gd name="connsiteY5046" fmla="*/ 4333632 h 4938447"/>
              <a:gd name="connsiteX5047" fmla="*/ 1475748 w 6008823"/>
              <a:gd name="connsiteY5047" fmla="*/ 4316017 h 4938447"/>
              <a:gd name="connsiteX5048" fmla="*/ 1458110 w 6008823"/>
              <a:gd name="connsiteY5048" fmla="*/ 4298401 h 4938447"/>
              <a:gd name="connsiteX5049" fmla="*/ 1434592 w 6008823"/>
              <a:gd name="connsiteY5049" fmla="*/ 4298401 h 4938447"/>
              <a:gd name="connsiteX5050" fmla="*/ 1434592 w 6008823"/>
              <a:gd name="connsiteY5050" fmla="*/ 4316017 h 4938447"/>
              <a:gd name="connsiteX5051" fmla="*/ 1416954 w 6008823"/>
              <a:gd name="connsiteY5051" fmla="*/ 4316017 h 4938447"/>
              <a:gd name="connsiteX5052" fmla="*/ 1458110 w 6008823"/>
              <a:gd name="connsiteY5052" fmla="*/ 4280785 h 4938447"/>
              <a:gd name="connsiteX5053" fmla="*/ 1411074 w 6008823"/>
              <a:gd name="connsiteY5053" fmla="*/ 4280785 h 4938447"/>
              <a:gd name="connsiteX5054" fmla="*/ 1381677 w 6008823"/>
              <a:gd name="connsiteY5054" fmla="*/ 4292529 h 4938447"/>
              <a:gd name="connsiteX5055" fmla="*/ 1364038 w 6008823"/>
              <a:gd name="connsiteY5055" fmla="*/ 4304273 h 4938447"/>
              <a:gd name="connsiteX5056" fmla="*/ 1328761 w 6008823"/>
              <a:gd name="connsiteY5056" fmla="*/ 4316017 h 4938447"/>
              <a:gd name="connsiteX5057" fmla="*/ 1334641 w 6008823"/>
              <a:gd name="connsiteY5057" fmla="*/ 4286657 h 4938447"/>
              <a:gd name="connsiteX5058" fmla="*/ 1311123 w 6008823"/>
              <a:gd name="connsiteY5058" fmla="*/ 4286657 h 4938447"/>
              <a:gd name="connsiteX5059" fmla="*/ 1317003 w 6008823"/>
              <a:gd name="connsiteY5059" fmla="*/ 4304273 h 4938447"/>
              <a:gd name="connsiteX5060" fmla="*/ 1258208 w 6008823"/>
              <a:gd name="connsiteY5060" fmla="*/ 4351248 h 4938447"/>
              <a:gd name="connsiteX5061" fmla="*/ 1246449 w 6008823"/>
              <a:gd name="connsiteY5061" fmla="*/ 4339504 h 4938447"/>
              <a:gd name="connsiteX5062" fmla="*/ 1264087 w 6008823"/>
              <a:gd name="connsiteY5062" fmla="*/ 4310145 h 4938447"/>
              <a:gd name="connsiteX5063" fmla="*/ 1246449 w 6008823"/>
              <a:gd name="connsiteY5063" fmla="*/ 4269041 h 4938447"/>
              <a:gd name="connsiteX5064" fmla="*/ 1222931 w 6008823"/>
              <a:gd name="connsiteY5064" fmla="*/ 4269041 h 4938447"/>
              <a:gd name="connsiteX5065" fmla="*/ 1281726 w 6008823"/>
              <a:gd name="connsiteY5065" fmla="*/ 4233809 h 4938447"/>
              <a:gd name="connsiteX5066" fmla="*/ 1287605 w 6008823"/>
              <a:gd name="connsiteY5066" fmla="*/ 4198577 h 4938447"/>
              <a:gd name="connsiteX5067" fmla="*/ 1264087 w 6008823"/>
              <a:gd name="connsiteY5067" fmla="*/ 4180961 h 4938447"/>
              <a:gd name="connsiteX5068" fmla="*/ 1293485 w 6008823"/>
              <a:gd name="connsiteY5068" fmla="*/ 4157473 h 4938447"/>
              <a:gd name="connsiteX5069" fmla="*/ 1305244 w 6008823"/>
              <a:gd name="connsiteY5069" fmla="*/ 4175089 h 4938447"/>
              <a:gd name="connsiteX5070" fmla="*/ 1375797 w 6008823"/>
              <a:gd name="connsiteY5070" fmla="*/ 4139857 h 4938447"/>
              <a:gd name="connsiteX5071" fmla="*/ 1364038 w 6008823"/>
              <a:gd name="connsiteY5071" fmla="*/ 4128113 h 4938447"/>
              <a:gd name="connsiteX5072" fmla="*/ 1364038 w 6008823"/>
              <a:gd name="connsiteY5072" fmla="*/ 4081137 h 4938447"/>
              <a:gd name="connsiteX5073" fmla="*/ 1387556 w 6008823"/>
              <a:gd name="connsiteY5073" fmla="*/ 4092881 h 4938447"/>
              <a:gd name="connsiteX5074" fmla="*/ 1393436 w 6008823"/>
              <a:gd name="connsiteY5074" fmla="*/ 4028289 h 4938447"/>
              <a:gd name="connsiteX5075" fmla="*/ 1387556 w 6008823"/>
              <a:gd name="connsiteY5075" fmla="*/ 4045905 h 4938447"/>
              <a:gd name="connsiteX5076" fmla="*/ 1393436 w 6008823"/>
              <a:gd name="connsiteY5076" fmla="*/ 4063521 h 4938447"/>
              <a:gd name="connsiteX5077" fmla="*/ 1428713 w 6008823"/>
              <a:gd name="connsiteY5077" fmla="*/ 4034161 h 4938447"/>
              <a:gd name="connsiteX5078" fmla="*/ 1446351 w 6008823"/>
              <a:gd name="connsiteY5078" fmla="*/ 4040033 h 4938447"/>
              <a:gd name="connsiteX5079" fmla="*/ 1434592 w 6008823"/>
              <a:gd name="connsiteY5079" fmla="*/ 4051777 h 4938447"/>
              <a:gd name="connsiteX5080" fmla="*/ 1463989 w 6008823"/>
              <a:gd name="connsiteY5080" fmla="*/ 4045905 h 4938447"/>
              <a:gd name="connsiteX5081" fmla="*/ 1452230 w 6008823"/>
              <a:gd name="connsiteY5081" fmla="*/ 4028289 h 4938447"/>
              <a:gd name="connsiteX5082" fmla="*/ 1440471 w 6008823"/>
              <a:gd name="connsiteY5082" fmla="*/ 4034161 h 4938447"/>
              <a:gd name="connsiteX5083" fmla="*/ 1469869 w 6008823"/>
              <a:gd name="connsiteY5083" fmla="*/ 4045905 h 4938447"/>
              <a:gd name="connsiteX5084" fmla="*/ 1505146 w 6008823"/>
              <a:gd name="connsiteY5084" fmla="*/ 4004801 h 4938447"/>
              <a:gd name="connsiteX5085" fmla="*/ 1516905 w 6008823"/>
              <a:gd name="connsiteY5085" fmla="*/ 4040033 h 4938447"/>
              <a:gd name="connsiteX5086" fmla="*/ 1475748 w 6008823"/>
              <a:gd name="connsiteY5086" fmla="*/ 4057649 h 4938447"/>
              <a:gd name="connsiteX5087" fmla="*/ 1487507 w 6008823"/>
              <a:gd name="connsiteY5087" fmla="*/ 4069393 h 4938447"/>
              <a:gd name="connsiteX5088" fmla="*/ 1469869 w 6008823"/>
              <a:gd name="connsiteY5088" fmla="*/ 4063521 h 4938447"/>
              <a:gd name="connsiteX5089" fmla="*/ 1458110 w 6008823"/>
              <a:gd name="connsiteY5089" fmla="*/ 4069393 h 4938447"/>
              <a:gd name="connsiteX5090" fmla="*/ 1463989 w 6008823"/>
              <a:gd name="connsiteY5090" fmla="*/ 4122241 h 4938447"/>
              <a:gd name="connsiteX5091" fmla="*/ 1493387 w 6008823"/>
              <a:gd name="connsiteY5091" fmla="*/ 4139857 h 4938447"/>
              <a:gd name="connsiteX5092" fmla="*/ 1622735 w 6008823"/>
              <a:gd name="connsiteY5092" fmla="*/ 4087009 h 4938447"/>
              <a:gd name="connsiteX5093" fmla="*/ 1610976 w 6008823"/>
              <a:gd name="connsiteY5093" fmla="*/ 4122241 h 4938447"/>
              <a:gd name="connsiteX5094" fmla="*/ 1640374 w 6008823"/>
              <a:gd name="connsiteY5094" fmla="*/ 4110497 h 4938447"/>
              <a:gd name="connsiteX5095" fmla="*/ 1663891 w 6008823"/>
              <a:gd name="connsiteY5095" fmla="*/ 4122241 h 4938447"/>
              <a:gd name="connsiteX5096" fmla="*/ 1663891 w 6008823"/>
              <a:gd name="connsiteY5096" fmla="*/ 4139857 h 4938447"/>
              <a:gd name="connsiteX5097" fmla="*/ 1710927 w 6008823"/>
              <a:gd name="connsiteY5097" fmla="*/ 4175089 h 4938447"/>
              <a:gd name="connsiteX5098" fmla="*/ 1687409 w 6008823"/>
              <a:gd name="connsiteY5098" fmla="*/ 4175089 h 4938447"/>
              <a:gd name="connsiteX5099" fmla="*/ 1734445 w 6008823"/>
              <a:gd name="connsiteY5099" fmla="*/ 4186833 h 4938447"/>
              <a:gd name="connsiteX5100" fmla="*/ 1699168 w 6008823"/>
              <a:gd name="connsiteY5100" fmla="*/ 4222065 h 4938447"/>
              <a:gd name="connsiteX5101" fmla="*/ 1699168 w 6008823"/>
              <a:gd name="connsiteY5101" fmla="*/ 4251425 h 4938447"/>
              <a:gd name="connsiteX5102" fmla="*/ 1734445 w 6008823"/>
              <a:gd name="connsiteY5102" fmla="*/ 4216193 h 4938447"/>
              <a:gd name="connsiteX5103" fmla="*/ 1728566 w 6008823"/>
              <a:gd name="connsiteY5103" fmla="*/ 4227937 h 4938447"/>
              <a:gd name="connsiteX5104" fmla="*/ 1740325 w 6008823"/>
              <a:gd name="connsiteY5104" fmla="*/ 4227937 h 4938447"/>
              <a:gd name="connsiteX5105" fmla="*/ 1740325 w 6008823"/>
              <a:gd name="connsiteY5105" fmla="*/ 4245553 h 4938447"/>
              <a:gd name="connsiteX5106" fmla="*/ 1752084 w 6008823"/>
              <a:gd name="connsiteY5106" fmla="*/ 4227937 h 4938447"/>
              <a:gd name="connsiteX5107" fmla="*/ 1775602 w 6008823"/>
              <a:gd name="connsiteY5107" fmla="*/ 4233809 h 4938447"/>
              <a:gd name="connsiteX5108" fmla="*/ 1775602 w 6008823"/>
              <a:gd name="connsiteY5108" fmla="*/ 4263169 h 4938447"/>
              <a:gd name="connsiteX5109" fmla="*/ 1763843 w 6008823"/>
              <a:gd name="connsiteY5109" fmla="*/ 4245553 h 4938447"/>
              <a:gd name="connsiteX5110" fmla="*/ 1693289 w 6008823"/>
              <a:gd name="connsiteY5110" fmla="*/ 4333632 h 4938447"/>
              <a:gd name="connsiteX5111" fmla="*/ 1687409 w 6008823"/>
              <a:gd name="connsiteY5111" fmla="*/ 4316017 h 4938447"/>
              <a:gd name="connsiteX5112" fmla="*/ 1687409 w 6008823"/>
              <a:gd name="connsiteY5112" fmla="*/ 4339504 h 4938447"/>
              <a:gd name="connsiteX5113" fmla="*/ 1646253 w 6008823"/>
              <a:gd name="connsiteY5113" fmla="*/ 4362992 h 4938447"/>
              <a:gd name="connsiteX5114" fmla="*/ 1593338 w 6008823"/>
              <a:gd name="connsiteY5114" fmla="*/ 4339504 h 4938447"/>
              <a:gd name="connsiteX5115" fmla="*/ 1587458 w 6008823"/>
              <a:gd name="connsiteY5115" fmla="*/ 4362992 h 4938447"/>
              <a:gd name="connsiteX5116" fmla="*/ 1640374 w 6008823"/>
              <a:gd name="connsiteY5116" fmla="*/ 4351248 h 4938447"/>
              <a:gd name="connsiteX5117" fmla="*/ 1616856 w 6008823"/>
              <a:gd name="connsiteY5117" fmla="*/ 4380608 h 4938447"/>
              <a:gd name="connsiteX5118" fmla="*/ 1746204 w 6008823"/>
              <a:gd name="connsiteY5118" fmla="*/ 4333632 h 4938447"/>
              <a:gd name="connsiteX5119" fmla="*/ 1740325 w 6008823"/>
              <a:gd name="connsiteY5119" fmla="*/ 4351248 h 4938447"/>
              <a:gd name="connsiteX5120" fmla="*/ 1775602 w 6008823"/>
              <a:gd name="connsiteY5120" fmla="*/ 4345376 h 4938447"/>
              <a:gd name="connsiteX5121" fmla="*/ 1781481 w 6008823"/>
              <a:gd name="connsiteY5121" fmla="*/ 4304273 h 4938447"/>
              <a:gd name="connsiteX5122" fmla="*/ 1746204 w 6008823"/>
              <a:gd name="connsiteY5122" fmla="*/ 4298401 h 4938447"/>
              <a:gd name="connsiteX5123" fmla="*/ 1775602 w 6008823"/>
              <a:gd name="connsiteY5123" fmla="*/ 4269041 h 4938447"/>
              <a:gd name="connsiteX5124" fmla="*/ 1834396 w 6008823"/>
              <a:gd name="connsiteY5124" fmla="*/ 4216193 h 4938447"/>
              <a:gd name="connsiteX5125" fmla="*/ 1822637 w 6008823"/>
              <a:gd name="connsiteY5125" fmla="*/ 4204449 h 4938447"/>
              <a:gd name="connsiteX5126" fmla="*/ 1840276 w 6008823"/>
              <a:gd name="connsiteY5126" fmla="*/ 4133985 h 4938447"/>
              <a:gd name="connsiteX5127" fmla="*/ 1840276 w 6008823"/>
              <a:gd name="connsiteY5127" fmla="*/ 4151601 h 4938447"/>
              <a:gd name="connsiteX5128" fmla="*/ 1857914 w 6008823"/>
              <a:gd name="connsiteY5128" fmla="*/ 4128113 h 4938447"/>
              <a:gd name="connsiteX5129" fmla="*/ 1869673 w 6008823"/>
              <a:gd name="connsiteY5129" fmla="*/ 4151601 h 4938447"/>
              <a:gd name="connsiteX5130" fmla="*/ 1869673 w 6008823"/>
              <a:gd name="connsiteY5130" fmla="*/ 4104625 h 4938447"/>
              <a:gd name="connsiteX5131" fmla="*/ 1887312 w 6008823"/>
              <a:gd name="connsiteY5131" fmla="*/ 4081137 h 4938447"/>
              <a:gd name="connsiteX5132" fmla="*/ 1828517 w 6008823"/>
              <a:gd name="connsiteY5132" fmla="*/ 4110497 h 4938447"/>
              <a:gd name="connsiteX5133" fmla="*/ 1810878 w 6008823"/>
              <a:gd name="connsiteY5133" fmla="*/ 4128113 h 4938447"/>
              <a:gd name="connsiteX5134" fmla="*/ 1810878 w 6008823"/>
              <a:gd name="connsiteY5134" fmla="*/ 4145729 h 4938447"/>
              <a:gd name="connsiteX5135" fmla="*/ 1793240 w 6008823"/>
              <a:gd name="connsiteY5135" fmla="*/ 4133985 h 4938447"/>
              <a:gd name="connsiteX5136" fmla="*/ 1793240 w 6008823"/>
              <a:gd name="connsiteY5136" fmla="*/ 4110497 h 4938447"/>
              <a:gd name="connsiteX5137" fmla="*/ 1822637 w 6008823"/>
              <a:gd name="connsiteY5137" fmla="*/ 4128113 h 4938447"/>
              <a:gd name="connsiteX5138" fmla="*/ 1799119 w 6008823"/>
              <a:gd name="connsiteY5138" fmla="*/ 4098753 h 4938447"/>
              <a:gd name="connsiteX5139" fmla="*/ 1804999 w 6008823"/>
              <a:gd name="connsiteY5139" fmla="*/ 4081137 h 4938447"/>
              <a:gd name="connsiteX5140" fmla="*/ 1828517 w 6008823"/>
              <a:gd name="connsiteY5140" fmla="*/ 4040033 h 4938447"/>
              <a:gd name="connsiteX5141" fmla="*/ 1740325 w 6008823"/>
              <a:gd name="connsiteY5141" fmla="*/ 4069393 h 4938447"/>
              <a:gd name="connsiteX5142" fmla="*/ 1728566 w 6008823"/>
              <a:gd name="connsiteY5142" fmla="*/ 4057649 h 4938447"/>
              <a:gd name="connsiteX5143" fmla="*/ 1699168 w 6008823"/>
              <a:gd name="connsiteY5143" fmla="*/ 4063521 h 4938447"/>
              <a:gd name="connsiteX5144" fmla="*/ 1705048 w 6008823"/>
              <a:gd name="connsiteY5144" fmla="*/ 4040033 h 4938447"/>
              <a:gd name="connsiteX5145" fmla="*/ 1675650 w 6008823"/>
              <a:gd name="connsiteY5145" fmla="*/ 4051777 h 4938447"/>
              <a:gd name="connsiteX5146" fmla="*/ 1622735 w 6008823"/>
              <a:gd name="connsiteY5146" fmla="*/ 4022417 h 4938447"/>
              <a:gd name="connsiteX5147" fmla="*/ 1563940 w 6008823"/>
              <a:gd name="connsiteY5147" fmla="*/ 4081137 h 4938447"/>
              <a:gd name="connsiteX5148" fmla="*/ 1528664 w 6008823"/>
              <a:gd name="connsiteY5148" fmla="*/ 4098753 h 4938447"/>
              <a:gd name="connsiteX5149" fmla="*/ 1511025 w 6008823"/>
              <a:gd name="connsiteY5149" fmla="*/ 4081137 h 4938447"/>
              <a:gd name="connsiteX5150" fmla="*/ 1610976 w 6008823"/>
              <a:gd name="connsiteY5150" fmla="*/ 4016545 h 4938447"/>
              <a:gd name="connsiteX5151" fmla="*/ 1599217 w 6008823"/>
              <a:gd name="connsiteY5151" fmla="*/ 3998929 h 4938447"/>
              <a:gd name="connsiteX5152" fmla="*/ 1628615 w 6008823"/>
              <a:gd name="connsiteY5152" fmla="*/ 3987185 h 4938447"/>
              <a:gd name="connsiteX5153" fmla="*/ 1569820 w 6008823"/>
              <a:gd name="connsiteY5153" fmla="*/ 4004801 h 4938447"/>
              <a:gd name="connsiteX5154" fmla="*/ 1540423 w 6008823"/>
              <a:gd name="connsiteY5154" fmla="*/ 3969569 h 4938447"/>
              <a:gd name="connsiteX5155" fmla="*/ 1563940 w 6008823"/>
              <a:gd name="connsiteY5155" fmla="*/ 3981313 h 4938447"/>
              <a:gd name="connsiteX5156" fmla="*/ 1634494 w 6008823"/>
              <a:gd name="connsiteY5156" fmla="*/ 3916721 h 4938447"/>
              <a:gd name="connsiteX5157" fmla="*/ 1646253 w 6008823"/>
              <a:gd name="connsiteY5157" fmla="*/ 3934337 h 4938447"/>
              <a:gd name="connsiteX5158" fmla="*/ 1652133 w 6008823"/>
              <a:gd name="connsiteY5158" fmla="*/ 3910849 h 4938447"/>
              <a:gd name="connsiteX5159" fmla="*/ 1663891 w 6008823"/>
              <a:gd name="connsiteY5159" fmla="*/ 3916721 h 4938447"/>
              <a:gd name="connsiteX5160" fmla="*/ 1681530 w 6008823"/>
              <a:gd name="connsiteY5160" fmla="*/ 3934337 h 4938447"/>
              <a:gd name="connsiteX5161" fmla="*/ 1687409 w 6008823"/>
              <a:gd name="connsiteY5161" fmla="*/ 3916721 h 4938447"/>
              <a:gd name="connsiteX5162" fmla="*/ 1669771 w 6008823"/>
              <a:gd name="connsiteY5162" fmla="*/ 3910849 h 4938447"/>
              <a:gd name="connsiteX5163" fmla="*/ 1710927 w 6008823"/>
              <a:gd name="connsiteY5163" fmla="*/ 3916721 h 4938447"/>
              <a:gd name="connsiteX5164" fmla="*/ 1705048 w 6008823"/>
              <a:gd name="connsiteY5164" fmla="*/ 3922593 h 4938447"/>
              <a:gd name="connsiteX5165" fmla="*/ 1722686 w 6008823"/>
              <a:gd name="connsiteY5165" fmla="*/ 3922593 h 4938447"/>
              <a:gd name="connsiteX5166" fmla="*/ 1734445 w 6008823"/>
              <a:gd name="connsiteY5166" fmla="*/ 3946081 h 4938447"/>
              <a:gd name="connsiteX5167" fmla="*/ 1734445 w 6008823"/>
              <a:gd name="connsiteY5167" fmla="*/ 3922593 h 4938447"/>
              <a:gd name="connsiteX5168" fmla="*/ 1752084 w 6008823"/>
              <a:gd name="connsiteY5168" fmla="*/ 3940209 h 4938447"/>
              <a:gd name="connsiteX5169" fmla="*/ 1699168 w 6008823"/>
              <a:gd name="connsiteY5169" fmla="*/ 3987185 h 4938447"/>
              <a:gd name="connsiteX5170" fmla="*/ 1710927 w 6008823"/>
              <a:gd name="connsiteY5170" fmla="*/ 4010673 h 4938447"/>
              <a:gd name="connsiteX5171" fmla="*/ 1763843 w 6008823"/>
              <a:gd name="connsiteY5171" fmla="*/ 4004801 h 4938447"/>
              <a:gd name="connsiteX5172" fmla="*/ 1763843 w 6008823"/>
              <a:gd name="connsiteY5172" fmla="*/ 3998929 h 4938447"/>
              <a:gd name="connsiteX5173" fmla="*/ 1757963 w 6008823"/>
              <a:gd name="connsiteY5173" fmla="*/ 3975441 h 4938447"/>
              <a:gd name="connsiteX5174" fmla="*/ 1752084 w 6008823"/>
              <a:gd name="connsiteY5174" fmla="*/ 3940209 h 4938447"/>
              <a:gd name="connsiteX5175" fmla="*/ 1804999 w 6008823"/>
              <a:gd name="connsiteY5175" fmla="*/ 3946081 h 4938447"/>
              <a:gd name="connsiteX5176" fmla="*/ 1810878 w 6008823"/>
              <a:gd name="connsiteY5176" fmla="*/ 3963697 h 4938447"/>
              <a:gd name="connsiteX5177" fmla="*/ 1840276 w 6008823"/>
              <a:gd name="connsiteY5177" fmla="*/ 3946081 h 4938447"/>
              <a:gd name="connsiteX5178" fmla="*/ 1816758 w 6008823"/>
              <a:gd name="connsiteY5178" fmla="*/ 3922593 h 4938447"/>
              <a:gd name="connsiteX5179" fmla="*/ 1746204 w 6008823"/>
              <a:gd name="connsiteY5179" fmla="*/ 3928465 h 4938447"/>
              <a:gd name="connsiteX5180" fmla="*/ 1757963 w 6008823"/>
              <a:gd name="connsiteY5180" fmla="*/ 3875617 h 4938447"/>
              <a:gd name="connsiteX5181" fmla="*/ 1775602 w 6008823"/>
              <a:gd name="connsiteY5181" fmla="*/ 3899105 h 4938447"/>
              <a:gd name="connsiteX5182" fmla="*/ 1781481 w 6008823"/>
              <a:gd name="connsiteY5182" fmla="*/ 3875617 h 4938447"/>
              <a:gd name="connsiteX5183" fmla="*/ 1787360 w 6008823"/>
              <a:gd name="connsiteY5183" fmla="*/ 3893233 h 4938447"/>
              <a:gd name="connsiteX5184" fmla="*/ 1810878 w 6008823"/>
              <a:gd name="connsiteY5184" fmla="*/ 3881489 h 4938447"/>
              <a:gd name="connsiteX5185" fmla="*/ 1816758 w 6008823"/>
              <a:gd name="connsiteY5185" fmla="*/ 3858001 h 4938447"/>
              <a:gd name="connsiteX5186" fmla="*/ 1775602 w 6008823"/>
              <a:gd name="connsiteY5186" fmla="*/ 3863873 h 4938447"/>
              <a:gd name="connsiteX5187" fmla="*/ 1775602 w 6008823"/>
              <a:gd name="connsiteY5187" fmla="*/ 3828641 h 4938447"/>
              <a:gd name="connsiteX5188" fmla="*/ 1781481 w 6008823"/>
              <a:gd name="connsiteY5188" fmla="*/ 3846257 h 4938447"/>
              <a:gd name="connsiteX5189" fmla="*/ 1740325 w 6008823"/>
              <a:gd name="connsiteY5189" fmla="*/ 3881489 h 4938447"/>
              <a:gd name="connsiteX5190" fmla="*/ 1716807 w 6008823"/>
              <a:gd name="connsiteY5190" fmla="*/ 3863873 h 4938447"/>
              <a:gd name="connsiteX5191" fmla="*/ 1763843 w 6008823"/>
              <a:gd name="connsiteY5191" fmla="*/ 3811025 h 4938447"/>
              <a:gd name="connsiteX5192" fmla="*/ 1752084 w 6008823"/>
              <a:gd name="connsiteY5192" fmla="*/ 3799281 h 4938447"/>
              <a:gd name="connsiteX5193" fmla="*/ 1763843 w 6008823"/>
              <a:gd name="connsiteY5193" fmla="*/ 3769922 h 4938447"/>
              <a:gd name="connsiteX5194" fmla="*/ 1781481 w 6008823"/>
              <a:gd name="connsiteY5194" fmla="*/ 3758178 h 4938447"/>
              <a:gd name="connsiteX5195" fmla="*/ 1622735 w 6008823"/>
              <a:gd name="connsiteY5195" fmla="*/ 3846257 h 4938447"/>
              <a:gd name="connsiteX5196" fmla="*/ 1605097 w 6008823"/>
              <a:gd name="connsiteY5196" fmla="*/ 3863873 h 4938447"/>
              <a:gd name="connsiteX5197" fmla="*/ 1616856 w 6008823"/>
              <a:gd name="connsiteY5197" fmla="*/ 3893233 h 4938447"/>
              <a:gd name="connsiteX5198" fmla="*/ 1616856 w 6008823"/>
              <a:gd name="connsiteY5198" fmla="*/ 3910849 h 4938447"/>
              <a:gd name="connsiteX5199" fmla="*/ 1593338 w 6008823"/>
              <a:gd name="connsiteY5199" fmla="*/ 3904977 h 4938447"/>
              <a:gd name="connsiteX5200" fmla="*/ 1546302 w 6008823"/>
              <a:gd name="connsiteY5200" fmla="*/ 3875617 h 4938447"/>
              <a:gd name="connsiteX5201" fmla="*/ 1546302 w 6008823"/>
              <a:gd name="connsiteY5201" fmla="*/ 3852129 h 4938447"/>
              <a:gd name="connsiteX5202" fmla="*/ 1511025 w 6008823"/>
              <a:gd name="connsiteY5202" fmla="*/ 3887361 h 4938447"/>
              <a:gd name="connsiteX5203" fmla="*/ 1522784 w 6008823"/>
              <a:gd name="connsiteY5203" fmla="*/ 3875617 h 4938447"/>
              <a:gd name="connsiteX5204" fmla="*/ 1512495 w 6008823"/>
              <a:gd name="connsiteY5204" fmla="*/ 3860203 h 4938447"/>
              <a:gd name="connsiteX5205" fmla="*/ 1511985 w 6008823"/>
              <a:gd name="connsiteY5205" fmla="*/ 3859439 h 4938447"/>
              <a:gd name="connsiteX5206" fmla="*/ 1513965 w 6008823"/>
              <a:gd name="connsiteY5206" fmla="*/ 3859469 h 4938447"/>
              <a:gd name="connsiteX5207" fmla="*/ 1546302 w 6008823"/>
              <a:gd name="connsiteY5207" fmla="*/ 3822769 h 4938447"/>
              <a:gd name="connsiteX5208" fmla="*/ 1516905 w 6008823"/>
              <a:gd name="connsiteY5208" fmla="*/ 3846257 h 4938447"/>
              <a:gd name="connsiteX5209" fmla="*/ 1481628 w 6008823"/>
              <a:gd name="connsiteY5209" fmla="*/ 3834513 h 4938447"/>
              <a:gd name="connsiteX5210" fmla="*/ 1469869 w 6008823"/>
              <a:gd name="connsiteY5210" fmla="*/ 3811025 h 4938447"/>
              <a:gd name="connsiteX5211" fmla="*/ 1499266 w 6008823"/>
              <a:gd name="connsiteY5211" fmla="*/ 3822769 h 4938447"/>
              <a:gd name="connsiteX5212" fmla="*/ 1511025 w 6008823"/>
              <a:gd name="connsiteY5212" fmla="*/ 3805153 h 4938447"/>
              <a:gd name="connsiteX5213" fmla="*/ 1516905 w 6008823"/>
              <a:gd name="connsiteY5213" fmla="*/ 3816897 h 4938447"/>
              <a:gd name="connsiteX5214" fmla="*/ 1546302 w 6008823"/>
              <a:gd name="connsiteY5214" fmla="*/ 3793409 h 4938447"/>
              <a:gd name="connsiteX5215" fmla="*/ 1534543 w 6008823"/>
              <a:gd name="connsiteY5215" fmla="*/ 3781665 h 4938447"/>
              <a:gd name="connsiteX5216" fmla="*/ 1616856 w 6008823"/>
              <a:gd name="connsiteY5216" fmla="*/ 3740562 h 4938447"/>
              <a:gd name="connsiteX5217" fmla="*/ 1663891 w 6008823"/>
              <a:gd name="connsiteY5217" fmla="*/ 3746434 h 4938447"/>
              <a:gd name="connsiteX5218" fmla="*/ 1646253 w 6008823"/>
              <a:gd name="connsiteY5218" fmla="*/ 3734690 h 4938447"/>
              <a:gd name="connsiteX5219" fmla="*/ 1628615 w 6008823"/>
              <a:gd name="connsiteY5219" fmla="*/ 3740562 h 4938447"/>
              <a:gd name="connsiteX5220" fmla="*/ 1658012 w 6008823"/>
              <a:gd name="connsiteY5220" fmla="*/ 3717074 h 4938447"/>
              <a:gd name="connsiteX5221" fmla="*/ 1663891 w 6008823"/>
              <a:gd name="connsiteY5221" fmla="*/ 3728818 h 4938447"/>
              <a:gd name="connsiteX5222" fmla="*/ 1705048 w 6008823"/>
              <a:gd name="connsiteY5222" fmla="*/ 3717074 h 4938447"/>
              <a:gd name="connsiteX5223" fmla="*/ 1699168 w 6008823"/>
              <a:gd name="connsiteY5223" fmla="*/ 3646610 h 4938447"/>
              <a:gd name="connsiteX5224" fmla="*/ 1681530 w 6008823"/>
              <a:gd name="connsiteY5224" fmla="*/ 3634866 h 4938447"/>
              <a:gd name="connsiteX5225" fmla="*/ 1675650 w 6008823"/>
              <a:gd name="connsiteY5225" fmla="*/ 3628994 h 4938447"/>
              <a:gd name="connsiteX5226" fmla="*/ 1693289 w 6008823"/>
              <a:gd name="connsiteY5226" fmla="*/ 3623122 h 4938447"/>
              <a:gd name="connsiteX5227" fmla="*/ 1693289 w 6008823"/>
              <a:gd name="connsiteY5227" fmla="*/ 3611378 h 4938447"/>
              <a:gd name="connsiteX5228" fmla="*/ 1675650 w 6008823"/>
              <a:gd name="connsiteY5228" fmla="*/ 3611378 h 4938447"/>
              <a:gd name="connsiteX5229" fmla="*/ 1675650 w 6008823"/>
              <a:gd name="connsiteY5229" fmla="*/ 3587890 h 4938447"/>
              <a:gd name="connsiteX5230" fmla="*/ 1681530 w 6008823"/>
              <a:gd name="connsiteY5230" fmla="*/ 3599634 h 4938447"/>
              <a:gd name="connsiteX5231" fmla="*/ 1705048 w 6008823"/>
              <a:gd name="connsiteY5231" fmla="*/ 3576146 h 4938447"/>
              <a:gd name="connsiteX5232" fmla="*/ 1710927 w 6008823"/>
              <a:gd name="connsiteY5232" fmla="*/ 3640738 h 4938447"/>
              <a:gd name="connsiteX5233" fmla="*/ 1699168 w 6008823"/>
              <a:gd name="connsiteY5233" fmla="*/ 3640738 h 4938447"/>
              <a:gd name="connsiteX5234" fmla="*/ 1734445 w 6008823"/>
              <a:gd name="connsiteY5234" fmla="*/ 3699458 h 4938447"/>
              <a:gd name="connsiteX5235" fmla="*/ 1752084 w 6008823"/>
              <a:gd name="connsiteY5235" fmla="*/ 3681842 h 4938447"/>
              <a:gd name="connsiteX5236" fmla="*/ 1740325 w 6008823"/>
              <a:gd name="connsiteY5236" fmla="*/ 3670098 h 4938447"/>
              <a:gd name="connsiteX5237" fmla="*/ 1763843 w 6008823"/>
              <a:gd name="connsiteY5237" fmla="*/ 3681842 h 4938447"/>
              <a:gd name="connsiteX5238" fmla="*/ 1746204 w 6008823"/>
              <a:gd name="connsiteY5238" fmla="*/ 3705330 h 4938447"/>
              <a:gd name="connsiteX5239" fmla="*/ 1752084 w 6008823"/>
              <a:gd name="connsiteY5239" fmla="*/ 3711202 h 4938447"/>
              <a:gd name="connsiteX5240" fmla="*/ 1799119 w 6008823"/>
              <a:gd name="connsiteY5240" fmla="*/ 3670098 h 4938447"/>
              <a:gd name="connsiteX5241" fmla="*/ 1793240 w 6008823"/>
              <a:gd name="connsiteY5241" fmla="*/ 3693586 h 4938447"/>
              <a:gd name="connsiteX5242" fmla="*/ 1734445 w 6008823"/>
              <a:gd name="connsiteY5242" fmla="*/ 3734690 h 4938447"/>
              <a:gd name="connsiteX5243" fmla="*/ 1793240 w 6008823"/>
              <a:gd name="connsiteY5243" fmla="*/ 3728818 h 4938447"/>
              <a:gd name="connsiteX5244" fmla="*/ 1840276 w 6008823"/>
              <a:gd name="connsiteY5244" fmla="*/ 3681842 h 4938447"/>
              <a:gd name="connsiteX5245" fmla="*/ 1828517 w 6008823"/>
              <a:gd name="connsiteY5245" fmla="*/ 3681842 h 4938447"/>
              <a:gd name="connsiteX5246" fmla="*/ 1846155 w 6008823"/>
              <a:gd name="connsiteY5246" fmla="*/ 3664226 h 4938447"/>
              <a:gd name="connsiteX5247" fmla="*/ 1840276 w 6008823"/>
              <a:gd name="connsiteY5247" fmla="*/ 3658354 h 4938447"/>
              <a:gd name="connsiteX5248" fmla="*/ 1869673 w 6008823"/>
              <a:gd name="connsiteY5248" fmla="*/ 3652482 h 4938447"/>
              <a:gd name="connsiteX5249" fmla="*/ 1881432 w 6008823"/>
              <a:gd name="connsiteY5249" fmla="*/ 3623122 h 4938447"/>
              <a:gd name="connsiteX5250" fmla="*/ 1810878 w 6008823"/>
              <a:gd name="connsiteY5250" fmla="*/ 3664226 h 4938447"/>
              <a:gd name="connsiteX5251" fmla="*/ 1793240 w 6008823"/>
              <a:gd name="connsiteY5251" fmla="*/ 3658354 h 4938447"/>
              <a:gd name="connsiteX5252" fmla="*/ 1822637 w 6008823"/>
              <a:gd name="connsiteY5252" fmla="*/ 3634866 h 4938447"/>
              <a:gd name="connsiteX5253" fmla="*/ 1775602 w 6008823"/>
              <a:gd name="connsiteY5253" fmla="*/ 3611378 h 4938447"/>
              <a:gd name="connsiteX5254" fmla="*/ 1834396 w 6008823"/>
              <a:gd name="connsiteY5254" fmla="*/ 3628994 h 4938447"/>
              <a:gd name="connsiteX5255" fmla="*/ 1834396 w 6008823"/>
              <a:gd name="connsiteY5255" fmla="*/ 3617250 h 4938447"/>
              <a:gd name="connsiteX5256" fmla="*/ 1881432 w 6008823"/>
              <a:gd name="connsiteY5256" fmla="*/ 3593762 h 4938447"/>
              <a:gd name="connsiteX5257" fmla="*/ 1857914 w 6008823"/>
              <a:gd name="connsiteY5257" fmla="*/ 3587890 h 4938447"/>
              <a:gd name="connsiteX5258" fmla="*/ 1922588 w 6008823"/>
              <a:gd name="connsiteY5258" fmla="*/ 3558530 h 4938447"/>
              <a:gd name="connsiteX5259" fmla="*/ 1893191 w 6008823"/>
              <a:gd name="connsiteY5259" fmla="*/ 3552658 h 4938447"/>
              <a:gd name="connsiteX5260" fmla="*/ 1940227 w 6008823"/>
              <a:gd name="connsiteY5260" fmla="*/ 3511554 h 4938447"/>
              <a:gd name="connsiteX5261" fmla="*/ 1928468 w 6008823"/>
              <a:gd name="connsiteY5261" fmla="*/ 3493938 h 4938447"/>
              <a:gd name="connsiteX5262" fmla="*/ 1951986 w 6008823"/>
              <a:gd name="connsiteY5262" fmla="*/ 3482194 h 4938447"/>
              <a:gd name="connsiteX5263" fmla="*/ 1957865 w 6008823"/>
              <a:gd name="connsiteY5263" fmla="*/ 3523298 h 4938447"/>
              <a:gd name="connsiteX5264" fmla="*/ 1987263 w 6008823"/>
              <a:gd name="connsiteY5264" fmla="*/ 3517426 h 4938447"/>
              <a:gd name="connsiteX5265" fmla="*/ 1975504 w 6008823"/>
              <a:gd name="connsiteY5265" fmla="*/ 3499810 h 4938447"/>
              <a:gd name="connsiteX5266" fmla="*/ 2004901 w 6008823"/>
              <a:gd name="connsiteY5266" fmla="*/ 3482194 h 4938447"/>
              <a:gd name="connsiteX5267" fmla="*/ 1993142 w 6008823"/>
              <a:gd name="connsiteY5267" fmla="*/ 3493938 h 4938447"/>
              <a:gd name="connsiteX5268" fmla="*/ 2028419 w 6008823"/>
              <a:gd name="connsiteY5268" fmla="*/ 3482194 h 4938447"/>
              <a:gd name="connsiteX5269" fmla="*/ 2040178 w 6008823"/>
              <a:gd name="connsiteY5269" fmla="*/ 3499810 h 4938447"/>
              <a:gd name="connsiteX5270" fmla="*/ 2051937 w 6008823"/>
              <a:gd name="connsiteY5270" fmla="*/ 3488066 h 4938447"/>
              <a:gd name="connsiteX5271" fmla="*/ 2040178 w 6008823"/>
              <a:gd name="connsiteY5271" fmla="*/ 3470450 h 4938447"/>
              <a:gd name="connsiteX5272" fmla="*/ 2057816 w 6008823"/>
              <a:gd name="connsiteY5272" fmla="*/ 3464578 h 4938447"/>
              <a:gd name="connsiteX5273" fmla="*/ 2081334 w 6008823"/>
              <a:gd name="connsiteY5273" fmla="*/ 3452834 h 4938447"/>
              <a:gd name="connsiteX5274" fmla="*/ 2087214 w 6008823"/>
              <a:gd name="connsiteY5274" fmla="*/ 3476322 h 4938447"/>
              <a:gd name="connsiteX5275" fmla="*/ 2110732 w 6008823"/>
              <a:gd name="connsiteY5275" fmla="*/ 3476322 h 4938447"/>
              <a:gd name="connsiteX5276" fmla="*/ 2116611 w 6008823"/>
              <a:gd name="connsiteY5276" fmla="*/ 3441090 h 4938447"/>
              <a:gd name="connsiteX5277" fmla="*/ 2134250 w 6008823"/>
              <a:gd name="connsiteY5277" fmla="*/ 3452834 h 4938447"/>
              <a:gd name="connsiteX5278" fmla="*/ 2134250 w 6008823"/>
              <a:gd name="connsiteY5278" fmla="*/ 3429346 h 4938447"/>
              <a:gd name="connsiteX5279" fmla="*/ 2140129 w 6008823"/>
              <a:gd name="connsiteY5279" fmla="*/ 3441090 h 4938447"/>
              <a:gd name="connsiteX5280" fmla="*/ 2146008 w 6008823"/>
              <a:gd name="connsiteY5280" fmla="*/ 3411730 h 4938447"/>
              <a:gd name="connsiteX5281" fmla="*/ 2146008 w 6008823"/>
              <a:gd name="connsiteY5281" fmla="*/ 3405858 h 4938447"/>
              <a:gd name="connsiteX5282" fmla="*/ 2122490 w 6008823"/>
              <a:gd name="connsiteY5282" fmla="*/ 3405858 h 4938447"/>
              <a:gd name="connsiteX5283" fmla="*/ 2151888 w 6008823"/>
              <a:gd name="connsiteY5283" fmla="*/ 3394114 h 4938447"/>
              <a:gd name="connsiteX5284" fmla="*/ 2151888 w 6008823"/>
              <a:gd name="connsiteY5284" fmla="*/ 3411730 h 4938447"/>
              <a:gd name="connsiteX5285" fmla="*/ 2169526 w 6008823"/>
              <a:gd name="connsiteY5285" fmla="*/ 3417602 h 4938447"/>
              <a:gd name="connsiteX5286" fmla="*/ 2157767 w 6008823"/>
              <a:gd name="connsiteY5286" fmla="*/ 3388242 h 4938447"/>
              <a:gd name="connsiteX5287" fmla="*/ 2169526 w 6008823"/>
              <a:gd name="connsiteY5287" fmla="*/ 3388242 h 4938447"/>
              <a:gd name="connsiteX5288" fmla="*/ 2181285 w 6008823"/>
              <a:gd name="connsiteY5288" fmla="*/ 3423474 h 4938447"/>
              <a:gd name="connsiteX5289" fmla="*/ 2157767 w 6008823"/>
              <a:gd name="connsiteY5289" fmla="*/ 3423474 h 4938447"/>
              <a:gd name="connsiteX5290" fmla="*/ 2181285 w 6008823"/>
              <a:gd name="connsiteY5290" fmla="*/ 3423474 h 4938447"/>
              <a:gd name="connsiteX5291" fmla="*/ 2204803 w 6008823"/>
              <a:gd name="connsiteY5291" fmla="*/ 3423474 h 4938447"/>
              <a:gd name="connsiteX5292" fmla="*/ 2251839 w 6008823"/>
              <a:gd name="connsiteY5292" fmla="*/ 3382370 h 4938447"/>
              <a:gd name="connsiteX5293" fmla="*/ 2240080 w 6008823"/>
              <a:gd name="connsiteY5293" fmla="*/ 3376498 h 4938447"/>
              <a:gd name="connsiteX5294" fmla="*/ 2234200 w 6008823"/>
              <a:gd name="connsiteY5294" fmla="*/ 3358882 h 4938447"/>
              <a:gd name="connsiteX5295" fmla="*/ 2251839 w 6008823"/>
              <a:gd name="connsiteY5295" fmla="*/ 3370626 h 4938447"/>
              <a:gd name="connsiteX5296" fmla="*/ 2257719 w 6008823"/>
              <a:gd name="connsiteY5296" fmla="*/ 3347138 h 4938447"/>
              <a:gd name="connsiteX5297" fmla="*/ 2304754 w 6008823"/>
              <a:gd name="connsiteY5297" fmla="*/ 3323650 h 4938447"/>
              <a:gd name="connsiteX5298" fmla="*/ 2310634 w 6008823"/>
              <a:gd name="connsiteY5298" fmla="*/ 3317778 h 4938447"/>
              <a:gd name="connsiteX5299" fmla="*/ 2298875 w 6008823"/>
              <a:gd name="connsiteY5299" fmla="*/ 3294290 h 4938447"/>
              <a:gd name="connsiteX5300" fmla="*/ 2334152 w 6008823"/>
              <a:gd name="connsiteY5300" fmla="*/ 3300162 h 4938447"/>
              <a:gd name="connsiteX5301" fmla="*/ 2357669 w 6008823"/>
              <a:gd name="connsiteY5301" fmla="*/ 3288418 h 4938447"/>
              <a:gd name="connsiteX5302" fmla="*/ 2334152 w 6008823"/>
              <a:gd name="connsiteY5302" fmla="*/ 3270803 h 4938447"/>
              <a:gd name="connsiteX5303" fmla="*/ 2351790 w 6008823"/>
              <a:gd name="connsiteY5303" fmla="*/ 3282546 h 4938447"/>
              <a:gd name="connsiteX5304" fmla="*/ 2398826 w 6008823"/>
              <a:gd name="connsiteY5304" fmla="*/ 3229699 h 4938447"/>
              <a:gd name="connsiteX5305" fmla="*/ 2434103 w 6008823"/>
              <a:gd name="connsiteY5305" fmla="*/ 3241443 h 4938447"/>
              <a:gd name="connsiteX5306" fmla="*/ 2422344 w 6008823"/>
              <a:gd name="connsiteY5306" fmla="*/ 3217955 h 4938447"/>
              <a:gd name="connsiteX5307" fmla="*/ 2439982 w 6008823"/>
              <a:gd name="connsiteY5307" fmla="*/ 3200339 h 4938447"/>
              <a:gd name="connsiteX5308" fmla="*/ 2457621 w 6008823"/>
              <a:gd name="connsiteY5308" fmla="*/ 3223827 h 4938447"/>
              <a:gd name="connsiteX5309" fmla="*/ 2463500 w 6008823"/>
              <a:gd name="connsiteY5309" fmla="*/ 3200339 h 4938447"/>
              <a:gd name="connsiteX5310" fmla="*/ 2445862 w 6008823"/>
              <a:gd name="connsiteY5310" fmla="*/ 3194467 h 4938447"/>
              <a:gd name="connsiteX5311" fmla="*/ 2451741 w 6008823"/>
              <a:gd name="connsiteY5311" fmla="*/ 3165107 h 4938447"/>
              <a:gd name="connsiteX5312" fmla="*/ 2475259 w 6008823"/>
              <a:gd name="connsiteY5312" fmla="*/ 3200339 h 4938447"/>
              <a:gd name="connsiteX5313" fmla="*/ 2469379 w 6008823"/>
              <a:gd name="connsiteY5313" fmla="*/ 3159235 h 4938447"/>
              <a:gd name="connsiteX5314" fmla="*/ 2534054 w 6008823"/>
              <a:gd name="connsiteY5314" fmla="*/ 3112259 h 4938447"/>
              <a:gd name="connsiteX5315" fmla="*/ 2510536 w 6008823"/>
              <a:gd name="connsiteY5315" fmla="*/ 3106387 h 4938447"/>
              <a:gd name="connsiteX5316" fmla="*/ 2545813 w 6008823"/>
              <a:gd name="connsiteY5316" fmla="*/ 3112259 h 4938447"/>
              <a:gd name="connsiteX5317" fmla="*/ 2551692 w 6008823"/>
              <a:gd name="connsiteY5317" fmla="*/ 3106387 h 4938447"/>
              <a:gd name="connsiteX5318" fmla="*/ 2528174 w 6008823"/>
              <a:gd name="connsiteY5318" fmla="*/ 3077027 h 4938447"/>
              <a:gd name="connsiteX5319" fmla="*/ 2528174 w 6008823"/>
              <a:gd name="connsiteY5319" fmla="*/ 3065283 h 4938447"/>
              <a:gd name="connsiteX5320" fmla="*/ 2575210 w 6008823"/>
              <a:gd name="connsiteY5320" fmla="*/ 3012435 h 4938447"/>
              <a:gd name="connsiteX5321" fmla="*/ 2551692 w 6008823"/>
              <a:gd name="connsiteY5321" fmla="*/ 3018307 h 4938447"/>
              <a:gd name="connsiteX5322" fmla="*/ 2545813 w 6008823"/>
              <a:gd name="connsiteY5322" fmla="*/ 3035923 h 4938447"/>
              <a:gd name="connsiteX5323" fmla="*/ 2534054 w 6008823"/>
              <a:gd name="connsiteY5323" fmla="*/ 3018307 h 4938447"/>
              <a:gd name="connsiteX5324" fmla="*/ 2528174 w 6008823"/>
              <a:gd name="connsiteY5324" fmla="*/ 3018307 h 4938447"/>
              <a:gd name="connsiteX5325" fmla="*/ 2457621 w 6008823"/>
              <a:gd name="connsiteY5325" fmla="*/ 3041795 h 4938447"/>
              <a:gd name="connsiteX5326" fmla="*/ 2492897 w 6008823"/>
              <a:gd name="connsiteY5326" fmla="*/ 3059411 h 4938447"/>
              <a:gd name="connsiteX5327" fmla="*/ 2475259 w 6008823"/>
              <a:gd name="connsiteY5327" fmla="*/ 3071155 h 4938447"/>
              <a:gd name="connsiteX5328" fmla="*/ 2481139 w 6008823"/>
              <a:gd name="connsiteY5328" fmla="*/ 3082899 h 4938447"/>
              <a:gd name="connsiteX5329" fmla="*/ 2498777 w 6008823"/>
              <a:gd name="connsiteY5329" fmla="*/ 3088771 h 4938447"/>
              <a:gd name="connsiteX5330" fmla="*/ 2481139 w 6008823"/>
              <a:gd name="connsiteY5330" fmla="*/ 3100515 h 4938447"/>
              <a:gd name="connsiteX5331" fmla="*/ 2369429 w 6008823"/>
              <a:gd name="connsiteY5331" fmla="*/ 3124003 h 4938447"/>
              <a:gd name="connsiteX5332" fmla="*/ 2392947 w 6008823"/>
              <a:gd name="connsiteY5332" fmla="*/ 3124003 h 4938447"/>
              <a:gd name="connsiteX5333" fmla="*/ 2345910 w 6008823"/>
              <a:gd name="connsiteY5333" fmla="*/ 3118131 h 4938447"/>
              <a:gd name="connsiteX5334" fmla="*/ 2357669 w 6008823"/>
              <a:gd name="connsiteY5334" fmla="*/ 3106387 h 4938447"/>
              <a:gd name="connsiteX5335" fmla="*/ 2340031 w 6008823"/>
              <a:gd name="connsiteY5335" fmla="*/ 3118131 h 4938447"/>
              <a:gd name="connsiteX5336" fmla="*/ 2357669 w 6008823"/>
              <a:gd name="connsiteY5336" fmla="*/ 3141619 h 4938447"/>
              <a:gd name="connsiteX5337" fmla="*/ 2336173 w 6008823"/>
              <a:gd name="connsiteY5337" fmla="*/ 3132536 h 4938447"/>
              <a:gd name="connsiteX5338" fmla="*/ 2330057 w 6008823"/>
              <a:gd name="connsiteY5338" fmla="*/ 3135022 h 4938447"/>
              <a:gd name="connsiteX5339" fmla="*/ 2327703 w 6008823"/>
              <a:gd name="connsiteY5339" fmla="*/ 3134042 h 4938447"/>
              <a:gd name="connsiteX5340" fmla="*/ 2322393 w 6008823"/>
              <a:gd name="connsiteY5340" fmla="*/ 3118131 h 4938447"/>
              <a:gd name="connsiteX5341" fmla="*/ 2357669 w 6008823"/>
              <a:gd name="connsiteY5341" fmla="*/ 3088771 h 4938447"/>
              <a:gd name="connsiteX5342" fmla="*/ 2451741 w 6008823"/>
              <a:gd name="connsiteY5342" fmla="*/ 3047667 h 4938447"/>
              <a:gd name="connsiteX5343" fmla="*/ 2434103 w 6008823"/>
              <a:gd name="connsiteY5343" fmla="*/ 3035923 h 4938447"/>
              <a:gd name="connsiteX5344" fmla="*/ 2416464 w 6008823"/>
              <a:gd name="connsiteY5344" fmla="*/ 3059411 h 4938447"/>
              <a:gd name="connsiteX5345" fmla="*/ 2381187 w 6008823"/>
              <a:gd name="connsiteY5345" fmla="*/ 3035923 h 4938447"/>
              <a:gd name="connsiteX5346" fmla="*/ 2375308 w 6008823"/>
              <a:gd name="connsiteY5346" fmla="*/ 3059411 h 4938447"/>
              <a:gd name="connsiteX5347" fmla="*/ 2357669 w 6008823"/>
              <a:gd name="connsiteY5347" fmla="*/ 3059411 h 4938447"/>
              <a:gd name="connsiteX5348" fmla="*/ 2363549 w 6008823"/>
              <a:gd name="connsiteY5348" fmla="*/ 3041795 h 4938447"/>
              <a:gd name="connsiteX5349" fmla="*/ 2328272 w 6008823"/>
              <a:gd name="connsiteY5349" fmla="*/ 3041795 h 4938447"/>
              <a:gd name="connsiteX5350" fmla="*/ 2345910 w 6008823"/>
              <a:gd name="connsiteY5350" fmla="*/ 3047667 h 4938447"/>
              <a:gd name="connsiteX5351" fmla="*/ 2340031 w 6008823"/>
              <a:gd name="connsiteY5351" fmla="*/ 3047667 h 4938447"/>
              <a:gd name="connsiteX5352" fmla="*/ 2345910 w 6008823"/>
              <a:gd name="connsiteY5352" fmla="*/ 3059411 h 4938447"/>
              <a:gd name="connsiteX5353" fmla="*/ 2269477 w 6008823"/>
              <a:gd name="connsiteY5353" fmla="*/ 3053539 h 4938447"/>
              <a:gd name="connsiteX5354" fmla="*/ 2328272 w 6008823"/>
              <a:gd name="connsiteY5354" fmla="*/ 3071155 h 4938447"/>
              <a:gd name="connsiteX5355" fmla="*/ 2304754 w 6008823"/>
              <a:gd name="connsiteY5355" fmla="*/ 3065283 h 4938447"/>
              <a:gd name="connsiteX5356" fmla="*/ 2287116 w 6008823"/>
              <a:gd name="connsiteY5356" fmla="*/ 3088771 h 4938447"/>
              <a:gd name="connsiteX5357" fmla="*/ 2304754 w 6008823"/>
              <a:gd name="connsiteY5357" fmla="*/ 3094643 h 4938447"/>
              <a:gd name="connsiteX5358" fmla="*/ 2316513 w 6008823"/>
              <a:gd name="connsiteY5358" fmla="*/ 3071155 h 4938447"/>
              <a:gd name="connsiteX5359" fmla="*/ 2334152 w 6008823"/>
              <a:gd name="connsiteY5359" fmla="*/ 3094643 h 4938447"/>
              <a:gd name="connsiteX5360" fmla="*/ 2316513 w 6008823"/>
              <a:gd name="connsiteY5360" fmla="*/ 3112259 h 4938447"/>
              <a:gd name="connsiteX5361" fmla="*/ 2286381 w 6008823"/>
              <a:gd name="connsiteY5361" fmla="*/ 3096111 h 4938447"/>
              <a:gd name="connsiteX5362" fmla="*/ 2269577 w 6008823"/>
              <a:gd name="connsiteY5362" fmla="*/ 3089216 h 4938447"/>
              <a:gd name="connsiteX5363" fmla="*/ 2269477 w 6008823"/>
              <a:gd name="connsiteY5363" fmla="*/ 3088771 h 4938447"/>
              <a:gd name="connsiteX5364" fmla="*/ 2269308 w 6008823"/>
              <a:gd name="connsiteY5364" fmla="*/ 3089058 h 4938447"/>
              <a:gd name="connsiteX5365" fmla="*/ 2251839 w 6008823"/>
              <a:gd name="connsiteY5365" fmla="*/ 3071155 h 4938447"/>
              <a:gd name="connsiteX5366" fmla="*/ 2222442 w 6008823"/>
              <a:gd name="connsiteY5366" fmla="*/ 3082899 h 4938447"/>
              <a:gd name="connsiteX5367" fmla="*/ 2251839 w 6008823"/>
              <a:gd name="connsiteY5367" fmla="*/ 3065283 h 4938447"/>
              <a:gd name="connsiteX5368" fmla="*/ 2269477 w 6008823"/>
              <a:gd name="connsiteY5368" fmla="*/ 3077027 h 4938447"/>
              <a:gd name="connsiteX5369" fmla="*/ 2287116 w 6008823"/>
              <a:gd name="connsiteY5369" fmla="*/ 3077027 h 4938447"/>
              <a:gd name="connsiteX5370" fmla="*/ 2263598 w 6008823"/>
              <a:gd name="connsiteY5370" fmla="*/ 3053539 h 4938447"/>
              <a:gd name="connsiteX5371" fmla="*/ 2275357 w 6008823"/>
              <a:gd name="connsiteY5371" fmla="*/ 3035923 h 4938447"/>
              <a:gd name="connsiteX5372" fmla="*/ 2257719 w 6008823"/>
              <a:gd name="connsiteY5372" fmla="*/ 3030051 h 4938447"/>
              <a:gd name="connsiteX5373" fmla="*/ 2269477 w 6008823"/>
              <a:gd name="connsiteY5373" fmla="*/ 3018307 h 4938447"/>
              <a:gd name="connsiteX5374" fmla="*/ 2287116 w 6008823"/>
              <a:gd name="connsiteY5374" fmla="*/ 3035923 h 4938447"/>
              <a:gd name="connsiteX5375" fmla="*/ 2310634 w 6008823"/>
              <a:gd name="connsiteY5375" fmla="*/ 3041795 h 4938447"/>
              <a:gd name="connsiteX5376" fmla="*/ 2310634 w 6008823"/>
              <a:gd name="connsiteY5376" fmla="*/ 3012435 h 4938447"/>
              <a:gd name="connsiteX5377" fmla="*/ 2357669 w 6008823"/>
              <a:gd name="connsiteY5377" fmla="*/ 3030051 h 4938447"/>
              <a:gd name="connsiteX5378" fmla="*/ 2381187 w 6008823"/>
              <a:gd name="connsiteY5378" fmla="*/ 3018307 h 4938447"/>
              <a:gd name="connsiteX5379" fmla="*/ 2369429 w 6008823"/>
              <a:gd name="connsiteY5379" fmla="*/ 3006563 h 4938447"/>
              <a:gd name="connsiteX5380" fmla="*/ 2387067 w 6008823"/>
              <a:gd name="connsiteY5380" fmla="*/ 2959587 h 4938447"/>
              <a:gd name="connsiteX5381" fmla="*/ 2404705 w 6008823"/>
              <a:gd name="connsiteY5381" fmla="*/ 2965459 h 4938447"/>
              <a:gd name="connsiteX5382" fmla="*/ 2369429 w 6008823"/>
              <a:gd name="connsiteY5382" fmla="*/ 2953715 h 4938447"/>
              <a:gd name="connsiteX5383" fmla="*/ 2357669 w 6008823"/>
              <a:gd name="connsiteY5383" fmla="*/ 2994819 h 4938447"/>
              <a:gd name="connsiteX5384" fmla="*/ 2340031 w 6008823"/>
              <a:gd name="connsiteY5384" fmla="*/ 2965459 h 4938447"/>
              <a:gd name="connsiteX5385" fmla="*/ 2351790 w 6008823"/>
              <a:gd name="connsiteY5385" fmla="*/ 2965459 h 4938447"/>
              <a:gd name="connsiteX5386" fmla="*/ 2357669 w 6008823"/>
              <a:gd name="connsiteY5386" fmla="*/ 2953715 h 4938447"/>
              <a:gd name="connsiteX5387" fmla="*/ 2351790 w 6008823"/>
              <a:gd name="connsiteY5387" fmla="*/ 2941971 h 4938447"/>
              <a:gd name="connsiteX5388" fmla="*/ 2340031 w 6008823"/>
              <a:gd name="connsiteY5388" fmla="*/ 2924355 h 4938447"/>
              <a:gd name="connsiteX5389" fmla="*/ 2334152 w 6008823"/>
              <a:gd name="connsiteY5389" fmla="*/ 2965459 h 4938447"/>
              <a:gd name="connsiteX5390" fmla="*/ 2316513 w 6008823"/>
              <a:gd name="connsiteY5390" fmla="*/ 2953715 h 4938447"/>
              <a:gd name="connsiteX5391" fmla="*/ 2322393 w 6008823"/>
              <a:gd name="connsiteY5391" fmla="*/ 2941971 h 4938447"/>
              <a:gd name="connsiteX5392" fmla="*/ 2304754 w 6008823"/>
              <a:gd name="connsiteY5392" fmla="*/ 2930227 h 4938447"/>
              <a:gd name="connsiteX5393" fmla="*/ 2310634 w 6008823"/>
              <a:gd name="connsiteY5393" fmla="*/ 2988947 h 4938447"/>
              <a:gd name="connsiteX5394" fmla="*/ 2298875 w 6008823"/>
              <a:gd name="connsiteY5394" fmla="*/ 2971331 h 4938447"/>
              <a:gd name="connsiteX5395" fmla="*/ 2304754 w 6008823"/>
              <a:gd name="connsiteY5395" fmla="*/ 2994819 h 4938447"/>
              <a:gd name="connsiteX5396" fmla="*/ 2298875 w 6008823"/>
              <a:gd name="connsiteY5396" fmla="*/ 3006563 h 4938447"/>
              <a:gd name="connsiteX5397" fmla="*/ 2292856 w 6008823"/>
              <a:gd name="connsiteY5397" fmla="*/ 3012073 h 4938447"/>
              <a:gd name="connsiteX5398" fmla="*/ 2289321 w 6008823"/>
              <a:gd name="connsiteY5398" fmla="*/ 3002893 h 4938447"/>
              <a:gd name="connsiteX5399" fmla="*/ 2281237 w 6008823"/>
              <a:gd name="connsiteY5399" fmla="*/ 2988947 h 4938447"/>
              <a:gd name="connsiteX5400" fmla="*/ 2257719 w 6008823"/>
              <a:gd name="connsiteY5400" fmla="*/ 3024179 h 4938447"/>
              <a:gd name="connsiteX5401" fmla="*/ 2240080 w 6008823"/>
              <a:gd name="connsiteY5401" fmla="*/ 3030051 h 4938447"/>
              <a:gd name="connsiteX5402" fmla="*/ 2234200 w 6008823"/>
              <a:gd name="connsiteY5402" fmla="*/ 3006563 h 4938447"/>
              <a:gd name="connsiteX5403" fmla="*/ 2251839 w 6008823"/>
              <a:gd name="connsiteY5403" fmla="*/ 3012435 h 4938447"/>
              <a:gd name="connsiteX5404" fmla="*/ 2269477 w 6008823"/>
              <a:gd name="connsiteY5404" fmla="*/ 2965459 h 4938447"/>
              <a:gd name="connsiteX5405" fmla="*/ 2287116 w 6008823"/>
              <a:gd name="connsiteY5405" fmla="*/ 2971331 h 4938447"/>
              <a:gd name="connsiteX5406" fmla="*/ 2281237 w 6008823"/>
              <a:gd name="connsiteY5406" fmla="*/ 2965459 h 4938447"/>
              <a:gd name="connsiteX5407" fmla="*/ 2292995 w 6008823"/>
              <a:gd name="connsiteY5407" fmla="*/ 2959587 h 4938447"/>
              <a:gd name="connsiteX5408" fmla="*/ 2245960 w 6008823"/>
              <a:gd name="connsiteY5408" fmla="*/ 2983075 h 4938447"/>
              <a:gd name="connsiteX5409" fmla="*/ 2216562 w 6008823"/>
              <a:gd name="connsiteY5409" fmla="*/ 2965459 h 4938447"/>
              <a:gd name="connsiteX5410" fmla="*/ 2216562 w 6008823"/>
              <a:gd name="connsiteY5410" fmla="*/ 2988947 h 4938447"/>
              <a:gd name="connsiteX5411" fmla="*/ 2204803 w 6008823"/>
              <a:gd name="connsiteY5411" fmla="*/ 2971331 h 4938447"/>
              <a:gd name="connsiteX5412" fmla="*/ 2210683 w 6008823"/>
              <a:gd name="connsiteY5412" fmla="*/ 2941971 h 4938447"/>
              <a:gd name="connsiteX5413" fmla="*/ 2163647 w 6008823"/>
              <a:gd name="connsiteY5413" fmla="*/ 2959587 h 4938447"/>
              <a:gd name="connsiteX5414" fmla="*/ 2175406 w 6008823"/>
              <a:gd name="connsiteY5414" fmla="*/ 2930227 h 4938447"/>
              <a:gd name="connsiteX5415" fmla="*/ 2140129 w 6008823"/>
              <a:gd name="connsiteY5415" fmla="*/ 2941971 h 4938447"/>
              <a:gd name="connsiteX5416" fmla="*/ 2169526 w 6008823"/>
              <a:gd name="connsiteY5416" fmla="*/ 2965459 h 4938447"/>
              <a:gd name="connsiteX5417" fmla="*/ 2169526 w 6008823"/>
              <a:gd name="connsiteY5417" fmla="*/ 2983075 h 4938447"/>
              <a:gd name="connsiteX5418" fmla="*/ 2146008 w 6008823"/>
              <a:gd name="connsiteY5418" fmla="*/ 2965459 h 4938447"/>
              <a:gd name="connsiteX5419" fmla="*/ 2134250 w 6008823"/>
              <a:gd name="connsiteY5419" fmla="*/ 2977203 h 4938447"/>
              <a:gd name="connsiteX5420" fmla="*/ 2151888 w 6008823"/>
              <a:gd name="connsiteY5420" fmla="*/ 2983075 h 4938447"/>
              <a:gd name="connsiteX5421" fmla="*/ 2140129 w 6008823"/>
              <a:gd name="connsiteY5421" fmla="*/ 3006563 h 4938447"/>
              <a:gd name="connsiteX5422" fmla="*/ 2116611 w 6008823"/>
              <a:gd name="connsiteY5422" fmla="*/ 2988947 h 4938447"/>
              <a:gd name="connsiteX5423" fmla="*/ 2104852 w 6008823"/>
              <a:gd name="connsiteY5423" fmla="*/ 3000691 h 4938447"/>
              <a:gd name="connsiteX5424" fmla="*/ 2087214 w 6008823"/>
              <a:gd name="connsiteY5424" fmla="*/ 2977203 h 4938447"/>
              <a:gd name="connsiteX5425" fmla="*/ 2093093 w 6008823"/>
              <a:gd name="connsiteY5425" fmla="*/ 3024179 h 4938447"/>
              <a:gd name="connsiteX5426" fmla="*/ 2087214 w 6008823"/>
              <a:gd name="connsiteY5426" fmla="*/ 3035923 h 4938447"/>
              <a:gd name="connsiteX5427" fmla="*/ 2075455 w 6008823"/>
              <a:gd name="connsiteY5427" fmla="*/ 3018307 h 4938447"/>
              <a:gd name="connsiteX5428" fmla="*/ 2057816 w 6008823"/>
              <a:gd name="connsiteY5428" fmla="*/ 3035923 h 4938447"/>
              <a:gd name="connsiteX5429" fmla="*/ 2069575 w 6008823"/>
              <a:gd name="connsiteY5429" fmla="*/ 3024179 h 4938447"/>
              <a:gd name="connsiteX5430" fmla="*/ 2051937 w 6008823"/>
              <a:gd name="connsiteY5430" fmla="*/ 3012435 h 4938447"/>
              <a:gd name="connsiteX5431" fmla="*/ 2028419 w 6008823"/>
              <a:gd name="connsiteY5431" fmla="*/ 3018307 h 4938447"/>
              <a:gd name="connsiteX5432" fmla="*/ 2018865 w 6008823"/>
              <a:gd name="connsiteY5432" fmla="*/ 3031519 h 4938447"/>
              <a:gd name="connsiteX5433" fmla="*/ 2021533 w 6008823"/>
              <a:gd name="connsiteY5433" fmla="*/ 3047510 h 4938447"/>
              <a:gd name="connsiteX5434" fmla="*/ 2021345 w 6008823"/>
              <a:gd name="connsiteY5434" fmla="*/ 3047025 h 4938447"/>
              <a:gd name="connsiteX5435" fmla="*/ 2015925 w 6008823"/>
              <a:gd name="connsiteY5435" fmla="*/ 3033721 h 4938447"/>
              <a:gd name="connsiteX5436" fmla="*/ 1999160 w 6008823"/>
              <a:gd name="connsiteY5436" fmla="*/ 3006785 h 4938447"/>
              <a:gd name="connsiteX5437" fmla="*/ 1999435 w 6008823"/>
              <a:gd name="connsiteY5437" fmla="*/ 3006519 h 4938447"/>
              <a:gd name="connsiteX5438" fmla="*/ 2019600 w 6008823"/>
              <a:gd name="connsiteY5438" fmla="*/ 3004361 h 4938447"/>
              <a:gd name="connsiteX5439" fmla="*/ 2040178 w 6008823"/>
              <a:gd name="connsiteY5439" fmla="*/ 2988947 h 4938447"/>
              <a:gd name="connsiteX5440" fmla="*/ 2011515 w 6008823"/>
              <a:gd name="connsiteY5440" fmla="*/ 2994819 h 4938447"/>
              <a:gd name="connsiteX5441" fmla="*/ 1999435 w 6008823"/>
              <a:gd name="connsiteY5441" fmla="*/ 3006519 h 4938447"/>
              <a:gd name="connsiteX5442" fmla="*/ 1999022 w 6008823"/>
              <a:gd name="connsiteY5442" fmla="*/ 3006563 h 4938447"/>
              <a:gd name="connsiteX5443" fmla="*/ 1999160 w 6008823"/>
              <a:gd name="connsiteY5443" fmla="*/ 3006785 h 4938447"/>
              <a:gd name="connsiteX5444" fmla="*/ 1987263 w 6008823"/>
              <a:gd name="connsiteY5444" fmla="*/ 3018307 h 4938447"/>
              <a:gd name="connsiteX5445" fmla="*/ 2010780 w 6008823"/>
              <a:gd name="connsiteY5445" fmla="*/ 2988947 h 4938447"/>
              <a:gd name="connsiteX5446" fmla="*/ 1987263 w 6008823"/>
              <a:gd name="connsiteY5446" fmla="*/ 2971331 h 4938447"/>
              <a:gd name="connsiteX5447" fmla="*/ 1934347 w 6008823"/>
              <a:gd name="connsiteY5447" fmla="*/ 2994819 h 4938447"/>
              <a:gd name="connsiteX5448" fmla="*/ 1946106 w 6008823"/>
              <a:gd name="connsiteY5448" fmla="*/ 3012435 h 4938447"/>
              <a:gd name="connsiteX5449" fmla="*/ 1928468 w 6008823"/>
              <a:gd name="connsiteY5449" fmla="*/ 3024179 h 4938447"/>
              <a:gd name="connsiteX5450" fmla="*/ 1940227 w 6008823"/>
              <a:gd name="connsiteY5450" fmla="*/ 3024179 h 4938447"/>
              <a:gd name="connsiteX5451" fmla="*/ 1934347 w 6008823"/>
              <a:gd name="connsiteY5451" fmla="*/ 3047667 h 4938447"/>
              <a:gd name="connsiteX5452" fmla="*/ 1946106 w 6008823"/>
              <a:gd name="connsiteY5452" fmla="*/ 3035923 h 4938447"/>
              <a:gd name="connsiteX5453" fmla="*/ 1957865 w 6008823"/>
              <a:gd name="connsiteY5453" fmla="*/ 3041795 h 4938447"/>
              <a:gd name="connsiteX5454" fmla="*/ 1975504 w 6008823"/>
              <a:gd name="connsiteY5454" fmla="*/ 3071155 h 4938447"/>
              <a:gd name="connsiteX5455" fmla="*/ 1946106 w 6008823"/>
              <a:gd name="connsiteY5455" fmla="*/ 3065283 h 4938447"/>
              <a:gd name="connsiteX5456" fmla="*/ 1957865 w 6008823"/>
              <a:gd name="connsiteY5456" fmla="*/ 3094643 h 4938447"/>
              <a:gd name="connsiteX5457" fmla="*/ 1928468 w 6008823"/>
              <a:gd name="connsiteY5457" fmla="*/ 3094643 h 4938447"/>
              <a:gd name="connsiteX5458" fmla="*/ 1940227 w 6008823"/>
              <a:gd name="connsiteY5458" fmla="*/ 3059411 h 4938447"/>
              <a:gd name="connsiteX5459" fmla="*/ 1899071 w 6008823"/>
              <a:gd name="connsiteY5459" fmla="*/ 3077027 h 4938447"/>
              <a:gd name="connsiteX5460" fmla="*/ 1904950 w 6008823"/>
              <a:gd name="connsiteY5460" fmla="*/ 3088771 h 4938447"/>
              <a:gd name="connsiteX5461" fmla="*/ 1881432 w 6008823"/>
              <a:gd name="connsiteY5461" fmla="*/ 3094643 h 4938447"/>
              <a:gd name="connsiteX5462" fmla="*/ 1887312 w 6008823"/>
              <a:gd name="connsiteY5462" fmla="*/ 3100515 h 4938447"/>
              <a:gd name="connsiteX5463" fmla="*/ 1881432 w 6008823"/>
              <a:gd name="connsiteY5463" fmla="*/ 3124003 h 4938447"/>
              <a:gd name="connsiteX5464" fmla="*/ 1875553 w 6008823"/>
              <a:gd name="connsiteY5464" fmla="*/ 3094643 h 4938447"/>
              <a:gd name="connsiteX5465" fmla="*/ 1863794 w 6008823"/>
              <a:gd name="connsiteY5465" fmla="*/ 3088771 h 4938447"/>
              <a:gd name="connsiteX5466" fmla="*/ 1857914 w 6008823"/>
              <a:gd name="connsiteY5466" fmla="*/ 3106387 h 4938447"/>
              <a:gd name="connsiteX5467" fmla="*/ 1852035 w 6008823"/>
              <a:gd name="connsiteY5467" fmla="*/ 3106387 h 4938447"/>
              <a:gd name="connsiteX5468" fmla="*/ 1846155 w 6008823"/>
              <a:gd name="connsiteY5468" fmla="*/ 3106387 h 4938447"/>
              <a:gd name="connsiteX5469" fmla="*/ 1847448 w 6008823"/>
              <a:gd name="connsiteY5469" fmla="*/ 3110968 h 4938447"/>
              <a:gd name="connsiteX5470" fmla="*/ 1846155 w 6008823"/>
              <a:gd name="connsiteY5470" fmla="*/ 3112259 h 4938447"/>
              <a:gd name="connsiteX5471" fmla="*/ 1848463 w 6008823"/>
              <a:gd name="connsiteY5471" fmla="*/ 3114564 h 4938447"/>
              <a:gd name="connsiteX5472" fmla="*/ 1851024 w 6008823"/>
              <a:gd name="connsiteY5472" fmla="*/ 3123636 h 4938447"/>
              <a:gd name="connsiteX5473" fmla="*/ 1840276 w 6008823"/>
              <a:gd name="connsiteY5473" fmla="*/ 3153363 h 4938447"/>
              <a:gd name="connsiteX5474" fmla="*/ 1816758 w 6008823"/>
              <a:gd name="connsiteY5474" fmla="*/ 3153363 h 4938447"/>
              <a:gd name="connsiteX5475" fmla="*/ 1816758 w 6008823"/>
              <a:gd name="connsiteY5475" fmla="*/ 3159235 h 4938447"/>
              <a:gd name="connsiteX5476" fmla="*/ 1828517 w 6008823"/>
              <a:gd name="connsiteY5476" fmla="*/ 3159235 h 4938447"/>
              <a:gd name="connsiteX5477" fmla="*/ 1820341 w 6008823"/>
              <a:gd name="connsiteY5477" fmla="*/ 3170245 h 4938447"/>
              <a:gd name="connsiteX5478" fmla="*/ 1810972 w 6008823"/>
              <a:gd name="connsiteY5478" fmla="*/ 3171815 h 4938447"/>
              <a:gd name="connsiteX5479" fmla="*/ 1810878 w 6008823"/>
              <a:gd name="connsiteY5479" fmla="*/ 3170979 h 4938447"/>
              <a:gd name="connsiteX5480" fmla="*/ 1808408 w 6008823"/>
              <a:gd name="connsiteY5480" fmla="*/ 3172245 h 4938447"/>
              <a:gd name="connsiteX5481" fmla="*/ 1807204 w 6008823"/>
              <a:gd name="connsiteY5481" fmla="*/ 3172447 h 4938447"/>
              <a:gd name="connsiteX5482" fmla="*/ 1781481 w 6008823"/>
              <a:gd name="connsiteY5482" fmla="*/ 3176851 h 4938447"/>
              <a:gd name="connsiteX5483" fmla="*/ 1787360 w 6008823"/>
              <a:gd name="connsiteY5483" fmla="*/ 3188595 h 4938447"/>
              <a:gd name="connsiteX5484" fmla="*/ 1803897 w 6008823"/>
              <a:gd name="connsiteY5484" fmla="*/ 3174557 h 4938447"/>
              <a:gd name="connsiteX5485" fmla="*/ 1808408 w 6008823"/>
              <a:gd name="connsiteY5485" fmla="*/ 3172245 h 4938447"/>
              <a:gd name="connsiteX5486" fmla="*/ 1810972 w 6008823"/>
              <a:gd name="connsiteY5486" fmla="*/ 3171815 h 4938447"/>
              <a:gd name="connsiteX5487" fmla="*/ 1811981 w 6008823"/>
              <a:gd name="connsiteY5487" fmla="*/ 3180796 h 4938447"/>
              <a:gd name="connsiteX5488" fmla="*/ 1828517 w 6008823"/>
              <a:gd name="connsiteY5488" fmla="*/ 3165107 h 4938447"/>
              <a:gd name="connsiteX5489" fmla="*/ 1828517 w 6008823"/>
              <a:gd name="connsiteY5489" fmla="*/ 3194467 h 4938447"/>
              <a:gd name="connsiteX5490" fmla="*/ 1763843 w 6008823"/>
              <a:gd name="connsiteY5490" fmla="*/ 3176851 h 4938447"/>
              <a:gd name="connsiteX5491" fmla="*/ 1769722 w 6008823"/>
              <a:gd name="connsiteY5491" fmla="*/ 3200339 h 4938447"/>
              <a:gd name="connsiteX5492" fmla="*/ 1752084 w 6008823"/>
              <a:gd name="connsiteY5492" fmla="*/ 3188595 h 4938447"/>
              <a:gd name="connsiteX5493" fmla="*/ 1757963 w 6008823"/>
              <a:gd name="connsiteY5493" fmla="*/ 3176851 h 4938447"/>
              <a:gd name="connsiteX5494" fmla="*/ 1752084 w 6008823"/>
              <a:gd name="connsiteY5494" fmla="*/ 3194467 h 4938447"/>
              <a:gd name="connsiteX5495" fmla="*/ 1728566 w 6008823"/>
              <a:gd name="connsiteY5495" fmla="*/ 3188595 h 4938447"/>
              <a:gd name="connsiteX5496" fmla="*/ 1722686 w 6008823"/>
              <a:gd name="connsiteY5496" fmla="*/ 3223827 h 4938447"/>
              <a:gd name="connsiteX5497" fmla="*/ 1722686 w 6008823"/>
              <a:gd name="connsiteY5497" fmla="*/ 3194467 h 4938447"/>
              <a:gd name="connsiteX5498" fmla="*/ 1699168 w 6008823"/>
              <a:gd name="connsiteY5498" fmla="*/ 3217955 h 4938447"/>
              <a:gd name="connsiteX5499" fmla="*/ 1622735 w 6008823"/>
              <a:gd name="connsiteY5499" fmla="*/ 3253187 h 4938447"/>
              <a:gd name="connsiteX5500" fmla="*/ 1605097 w 6008823"/>
              <a:gd name="connsiteY5500" fmla="*/ 3306034 h 4938447"/>
              <a:gd name="connsiteX5501" fmla="*/ 1605097 w 6008823"/>
              <a:gd name="connsiteY5501" fmla="*/ 3282546 h 4938447"/>
              <a:gd name="connsiteX5502" fmla="*/ 1569820 w 6008823"/>
              <a:gd name="connsiteY5502" fmla="*/ 3282546 h 4938447"/>
              <a:gd name="connsiteX5503" fmla="*/ 1534543 w 6008823"/>
              <a:gd name="connsiteY5503" fmla="*/ 3317778 h 4938447"/>
              <a:gd name="connsiteX5504" fmla="*/ 1546302 w 6008823"/>
              <a:gd name="connsiteY5504" fmla="*/ 3288418 h 4938447"/>
              <a:gd name="connsiteX5505" fmla="*/ 1534543 w 6008823"/>
              <a:gd name="connsiteY5505" fmla="*/ 3288418 h 4938447"/>
              <a:gd name="connsiteX5506" fmla="*/ 1516905 w 6008823"/>
              <a:gd name="connsiteY5506" fmla="*/ 3288418 h 4938447"/>
              <a:gd name="connsiteX5507" fmla="*/ 1511025 w 6008823"/>
              <a:gd name="connsiteY5507" fmla="*/ 3306034 h 4938447"/>
              <a:gd name="connsiteX5508" fmla="*/ 1511025 w 6008823"/>
              <a:gd name="connsiteY5508" fmla="*/ 3323650 h 4938447"/>
              <a:gd name="connsiteX5509" fmla="*/ 1493387 w 6008823"/>
              <a:gd name="connsiteY5509" fmla="*/ 3306034 h 4938447"/>
              <a:gd name="connsiteX5510" fmla="*/ 1416954 w 6008823"/>
              <a:gd name="connsiteY5510" fmla="*/ 3364754 h 4938447"/>
              <a:gd name="connsiteX5511" fmla="*/ 1399315 w 6008823"/>
              <a:gd name="connsiteY5511" fmla="*/ 3347138 h 4938447"/>
              <a:gd name="connsiteX5512" fmla="*/ 1411074 w 6008823"/>
              <a:gd name="connsiteY5512" fmla="*/ 3335394 h 4938447"/>
              <a:gd name="connsiteX5513" fmla="*/ 1411074 w 6008823"/>
              <a:gd name="connsiteY5513" fmla="*/ 3353010 h 4938447"/>
              <a:gd name="connsiteX5514" fmla="*/ 1446351 w 6008823"/>
              <a:gd name="connsiteY5514" fmla="*/ 3329522 h 4938447"/>
              <a:gd name="connsiteX5515" fmla="*/ 1434592 w 6008823"/>
              <a:gd name="connsiteY5515" fmla="*/ 3300162 h 4938447"/>
              <a:gd name="connsiteX5516" fmla="*/ 1463989 w 6008823"/>
              <a:gd name="connsiteY5516" fmla="*/ 3323650 h 4938447"/>
              <a:gd name="connsiteX5517" fmla="*/ 1475748 w 6008823"/>
              <a:gd name="connsiteY5517" fmla="*/ 3294290 h 4938447"/>
              <a:gd name="connsiteX5518" fmla="*/ 1487507 w 6008823"/>
              <a:gd name="connsiteY5518" fmla="*/ 3306034 h 4938447"/>
              <a:gd name="connsiteX5519" fmla="*/ 1505146 w 6008823"/>
              <a:gd name="connsiteY5519" fmla="*/ 3300162 h 4938447"/>
              <a:gd name="connsiteX5520" fmla="*/ 1505146 w 6008823"/>
              <a:gd name="connsiteY5520" fmla="*/ 3264931 h 4938447"/>
              <a:gd name="connsiteX5521" fmla="*/ 1522784 w 6008823"/>
              <a:gd name="connsiteY5521" fmla="*/ 3282546 h 4938447"/>
              <a:gd name="connsiteX5522" fmla="*/ 1546302 w 6008823"/>
              <a:gd name="connsiteY5522" fmla="*/ 3264931 h 4938447"/>
              <a:gd name="connsiteX5523" fmla="*/ 1552181 w 6008823"/>
              <a:gd name="connsiteY5523" fmla="*/ 3288418 h 4938447"/>
              <a:gd name="connsiteX5524" fmla="*/ 1558061 w 6008823"/>
              <a:gd name="connsiteY5524" fmla="*/ 3294290 h 4938447"/>
              <a:gd name="connsiteX5525" fmla="*/ 1563940 w 6008823"/>
              <a:gd name="connsiteY5525" fmla="*/ 3247315 h 4938447"/>
              <a:gd name="connsiteX5526" fmla="*/ 1546302 w 6008823"/>
              <a:gd name="connsiteY5526" fmla="*/ 3259059 h 4938447"/>
              <a:gd name="connsiteX5527" fmla="*/ 1534543 w 6008823"/>
              <a:gd name="connsiteY5527" fmla="*/ 3241443 h 4938447"/>
              <a:gd name="connsiteX5528" fmla="*/ 1534543 w 6008823"/>
              <a:gd name="connsiteY5528" fmla="*/ 3259059 h 4938447"/>
              <a:gd name="connsiteX5529" fmla="*/ 1487507 w 6008823"/>
              <a:gd name="connsiteY5529" fmla="*/ 3259059 h 4938447"/>
              <a:gd name="connsiteX5530" fmla="*/ 1499266 w 6008823"/>
              <a:gd name="connsiteY5530" fmla="*/ 3288418 h 4938447"/>
              <a:gd name="connsiteX5531" fmla="*/ 1481628 w 6008823"/>
              <a:gd name="connsiteY5531" fmla="*/ 3270803 h 4938447"/>
              <a:gd name="connsiteX5532" fmla="*/ 1458110 w 6008823"/>
              <a:gd name="connsiteY5532" fmla="*/ 3306034 h 4938447"/>
              <a:gd name="connsiteX5533" fmla="*/ 1446351 w 6008823"/>
              <a:gd name="connsiteY5533" fmla="*/ 3288418 h 4938447"/>
              <a:gd name="connsiteX5534" fmla="*/ 1428713 w 6008823"/>
              <a:gd name="connsiteY5534" fmla="*/ 3300162 h 4938447"/>
              <a:gd name="connsiteX5535" fmla="*/ 1405195 w 6008823"/>
              <a:gd name="connsiteY5535" fmla="*/ 3329522 h 4938447"/>
              <a:gd name="connsiteX5536" fmla="*/ 1405195 w 6008823"/>
              <a:gd name="connsiteY5536" fmla="*/ 3317778 h 4938447"/>
              <a:gd name="connsiteX5537" fmla="*/ 1352279 w 6008823"/>
              <a:gd name="connsiteY5537" fmla="*/ 3358882 h 4938447"/>
              <a:gd name="connsiteX5538" fmla="*/ 1328761 w 6008823"/>
              <a:gd name="connsiteY5538" fmla="*/ 3335394 h 4938447"/>
              <a:gd name="connsiteX5539" fmla="*/ 1299364 w 6008823"/>
              <a:gd name="connsiteY5539" fmla="*/ 3341266 h 4938447"/>
              <a:gd name="connsiteX5540" fmla="*/ 1293485 w 6008823"/>
              <a:gd name="connsiteY5540" fmla="*/ 3347138 h 4938447"/>
              <a:gd name="connsiteX5541" fmla="*/ 1334641 w 6008823"/>
              <a:gd name="connsiteY5541" fmla="*/ 3364754 h 4938447"/>
              <a:gd name="connsiteX5542" fmla="*/ 1234690 w 6008823"/>
              <a:gd name="connsiteY5542" fmla="*/ 3405858 h 4938447"/>
              <a:gd name="connsiteX5543" fmla="*/ 1228810 w 6008823"/>
              <a:gd name="connsiteY5543" fmla="*/ 3388242 h 4938447"/>
              <a:gd name="connsiteX5544" fmla="*/ 1205292 w 6008823"/>
              <a:gd name="connsiteY5544" fmla="*/ 3411730 h 4938447"/>
              <a:gd name="connsiteX5545" fmla="*/ 1222931 w 6008823"/>
              <a:gd name="connsiteY5545" fmla="*/ 3394114 h 4938447"/>
              <a:gd name="connsiteX5546" fmla="*/ 1205292 w 6008823"/>
              <a:gd name="connsiteY5546" fmla="*/ 3394114 h 4938447"/>
              <a:gd name="connsiteX5547" fmla="*/ 1228810 w 6008823"/>
              <a:gd name="connsiteY5547" fmla="*/ 3382370 h 4938447"/>
              <a:gd name="connsiteX5548" fmla="*/ 1252328 w 6008823"/>
              <a:gd name="connsiteY5548" fmla="*/ 3358882 h 4938447"/>
              <a:gd name="connsiteX5549" fmla="*/ 1211172 w 6008823"/>
              <a:gd name="connsiteY5549" fmla="*/ 3347138 h 4938447"/>
              <a:gd name="connsiteX5550" fmla="*/ 1175895 w 6008823"/>
              <a:gd name="connsiteY5550" fmla="*/ 3388242 h 4938447"/>
              <a:gd name="connsiteX5551" fmla="*/ 1181775 w 6008823"/>
              <a:gd name="connsiteY5551" fmla="*/ 3353010 h 4938447"/>
              <a:gd name="connsiteX5552" fmla="*/ 1170016 w 6008823"/>
              <a:gd name="connsiteY5552" fmla="*/ 3347138 h 4938447"/>
              <a:gd name="connsiteX5553" fmla="*/ 1193534 w 6008823"/>
              <a:gd name="connsiteY5553" fmla="*/ 3329522 h 4938447"/>
              <a:gd name="connsiteX5554" fmla="*/ 1181775 w 6008823"/>
              <a:gd name="connsiteY5554" fmla="*/ 3347138 h 4938447"/>
              <a:gd name="connsiteX5555" fmla="*/ 1228810 w 6008823"/>
              <a:gd name="connsiteY5555" fmla="*/ 3335394 h 4938447"/>
              <a:gd name="connsiteX5556" fmla="*/ 1234690 w 6008823"/>
              <a:gd name="connsiteY5556" fmla="*/ 3300162 h 4938447"/>
              <a:gd name="connsiteX5557" fmla="*/ 1240569 w 6008823"/>
              <a:gd name="connsiteY5557" fmla="*/ 3317778 h 4938447"/>
              <a:gd name="connsiteX5558" fmla="*/ 1252328 w 6008823"/>
              <a:gd name="connsiteY5558" fmla="*/ 3300162 h 4938447"/>
              <a:gd name="connsiteX5559" fmla="*/ 1258208 w 6008823"/>
              <a:gd name="connsiteY5559" fmla="*/ 3323650 h 4938447"/>
              <a:gd name="connsiteX5560" fmla="*/ 1240569 w 6008823"/>
              <a:gd name="connsiteY5560" fmla="*/ 3323650 h 4938447"/>
              <a:gd name="connsiteX5561" fmla="*/ 1246449 w 6008823"/>
              <a:gd name="connsiteY5561" fmla="*/ 3347138 h 4938447"/>
              <a:gd name="connsiteX5562" fmla="*/ 1281726 w 6008823"/>
              <a:gd name="connsiteY5562" fmla="*/ 3317778 h 4938447"/>
              <a:gd name="connsiteX5563" fmla="*/ 1269967 w 6008823"/>
              <a:gd name="connsiteY5563" fmla="*/ 3323650 h 4938447"/>
              <a:gd name="connsiteX5564" fmla="*/ 1322882 w 6008823"/>
              <a:gd name="connsiteY5564" fmla="*/ 3306034 h 4938447"/>
              <a:gd name="connsiteX5565" fmla="*/ 1322882 w 6008823"/>
              <a:gd name="connsiteY5565" fmla="*/ 3282546 h 4938447"/>
              <a:gd name="connsiteX5566" fmla="*/ 1328761 w 6008823"/>
              <a:gd name="connsiteY5566" fmla="*/ 3300162 h 4938447"/>
              <a:gd name="connsiteX5567" fmla="*/ 1399315 w 6008823"/>
              <a:gd name="connsiteY5567" fmla="*/ 3217955 h 4938447"/>
              <a:gd name="connsiteX5568" fmla="*/ 1375797 w 6008823"/>
              <a:gd name="connsiteY5568" fmla="*/ 3206211 h 4938447"/>
              <a:gd name="connsiteX5569" fmla="*/ 1405195 w 6008823"/>
              <a:gd name="connsiteY5569" fmla="*/ 3212083 h 4938447"/>
              <a:gd name="connsiteX5570" fmla="*/ 1469869 w 6008823"/>
              <a:gd name="connsiteY5570" fmla="*/ 3170979 h 4938447"/>
              <a:gd name="connsiteX5571" fmla="*/ 1493387 w 6008823"/>
              <a:gd name="connsiteY5571" fmla="*/ 3176851 h 4938447"/>
              <a:gd name="connsiteX5572" fmla="*/ 1499266 w 6008823"/>
              <a:gd name="connsiteY5572" fmla="*/ 3165107 h 4938447"/>
              <a:gd name="connsiteX5573" fmla="*/ 1487507 w 6008823"/>
              <a:gd name="connsiteY5573" fmla="*/ 3147491 h 4938447"/>
              <a:gd name="connsiteX5574" fmla="*/ 1511025 w 6008823"/>
              <a:gd name="connsiteY5574" fmla="*/ 3159235 h 4938447"/>
              <a:gd name="connsiteX5575" fmla="*/ 1505146 w 6008823"/>
              <a:gd name="connsiteY5575" fmla="*/ 3153363 h 4938447"/>
              <a:gd name="connsiteX5576" fmla="*/ 1563940 w 6008823"/>
              <a:gd name="connsiteY5576" fmla="*/ 3106387 h 4938447"/>
              <a:gd name="connsiteX5577" fmla="*/ 1575699 w 6008823"/>
              <a:gd name="connsiteY5577" fmla="*/ 3118131 h 4938447"/>
              <a:gd name="connsiteX5578" fmla="*/ 1610976 w 6008823"/>
              <a:gd name="connsiteY5578" fmla="*/ 3100515 h 4938447"/>
              <a:gd name="connsiteX5579" fmla="*/ 1605097 w 6008823"/>
              <a:gd name="connsiteY5579" fmla="*/ 3088771 h 4938447"/>
              <a:gd name="connsiteX5580" fmla="*/ 1646253 w 6008823"/>
              <a:gd name="connsiteY5580" fmla="*/ 3030051 h 4938447"/>
              <a:gd name="connsiteX5581" fmla="*/ 1663891 w 6008823"/>
              <a:gd name="connsiteY5581" fmla="*/ 3053539 h 4938447"/>
              <a:gd name="connsiteX5582" fmla="*/ 1675650 w 6008823"/>
              <a:gd name="connsiteY5582" fmla="*/ 3059411 h 4938447"/>
              <a:gd name="connsiteX5583" fmla="*/ 1663891 w 6008823"/>
              <a:gd name="connsiteY5583" fmla="*/ 3035923 h 4938447"/>
              <a:gd name="connsiteX5584" fmla="*/ 1682819 w 6008823"/>
              <a:gd name="connsiteY5584" fmla="*/ 3013519 h 4938447"/>
              <a:gd name="connsiteX5585" fmla="*/ 1695494 w 6008823"/>
              <a:gd name="connsiteY5585" fmla="*/ 3024179 h 4938447"/>
              <a:gd name="connsiteX5586" fmla="*/ 1705048 w 6008823"/>
              <a:gd name="connsiteY5586" fmla="*/ 3035923 h 4938447"/>
              <a:gd name="connsiteX5587" fmla="*/ 1693289 w 6008823"/>
              <a:gd name="connsiteY5587" fmla="*/ 3041795 h 4938447"/>
              <a:gd name="connsiteX5588" fmla="*/ 1699168 w 6008823"/>
              <a:gd name="connsiteY5588" fmla="*/ 3053539 h 4938447"/>
              <a:gd name="connsiteX5589" fmla="*/ 1716807 w 6008823"/>
              <a:gd name="connsiteY5589" fmla="*/ 3035923 h 4938447"/>
              <a:gd name="connsiteX5590" fmla="*/ 1734445 w 6008823"/>
              <a:gd name="connsiteY5590" fmla="*/ 3030051 h 4938447"/>
              <a:gd name="connsiteX5591" fmla="*/ 1716807 w 6008823"/>
              <a:gd name="connsiteY5591" fmla="*/ 3018307 h 4938447"/>
              <a:gd name="connsiteX5592" fmla="*/ 1728566 w 6008823"/>
              <a:gd name="connsiteY5592" fmla="*/ 3012435 h 4938447"/>
              <a:gd name="connsiteX5593" fmla="*/ 1710927 w 6008823"/>
              <a:gd name="connsiteY5593" fmla="*/ 3006563 h 4938447"/>
              <a:gd name="connsiteX5594" fmla="*/ 1722686 w 6008823"/>
              <a:gd name="connsiteY5594" fmla="*/ 2959587 h 4938447"/>
              <a:gd name="connsiteX5595" fmla="*/ 1746204 w 6008823"/>
              <a:gd name="connsiteY5595" fmla="*/ 2977203 h 4938447"/>
              <a:gd name="connsiteX5596" fmla="*/ 1728566 w 6008823"/>
              <a:gd name="connsiteY5596" fmla="*/ 3000691 h 4938447"/>
              <a:gd name="connsiteX5597" fmla="*/ 1734445 w 6008823"/>
              <a:gd name="connsiteY5597" fmla="*/ 3000691 h 4938447"/>
              <a:gd name="connsiteX5598" fmla="*/ 1740325 w 6008823"/>
              <a:gd name="connsiteY5598" fmla="*/ 3006563 h 4938447"/>
              <a:gd name="connsiteX5599" fmla="*/ 1752084 w 6008823"/>
              <a:gd name="connsiteY5599" fmla="*/ 2988947 h 4938447"/>
              <a:gd name="connsiteX5600" fmla="*/ 1734445 w 6008823"/>
              <a:gd name="connsiteY5600" fmla="*/ 3024179 h 4938447"/>
              <a:gd name="connsiteX5601" fmla="*/ 1775602 w 6008823"/>
              <a:gd name="connsiteY5601" fmla="*/ 2994819 h 4938447"/>
              <a:gd name="connsiteX5602" fmla="*/ 1752084 w 6008823"/>
              <a:gd name="connsiteY5602" fmla="*/ 2977203 h 4938447"/>
              <a:gd name="connsiteX5603" fmla="*/ 1746204 w 6008823"/>
              <a:gd name="connsiteY5603" fmla="*/ 2965459 h 4938447"/>
              <a:gd name="connsiteX5604" fmla="*/ 1757963 w 6008823"/>
              <a:gd name="connsiteY5604" fmla="*/ 2959587 h 4938447"/>
              <a:gd name="connsiteX5605" fmla="*/ 1763843 w 6008823"/>
              <a:gd name="connsiteY5605" fmla="*/ 2959587 h 4938447"/>
              <a:gd name="connsiteX5606" fmla="*/ 1766782 w 6008823"/>
              <a:gd name="connsiteY5606" fmla="*/ 2965459 h 4938447"/>
              <a:gd name="connsiteX5607" fmla="*/ 1763843 w 6008823"/>
              <a:gd name="connsiteY5607" fmla="*/ 2965459 h 4938447"/>
              <a:gd name="connsiteX5608" fmla="*/ 1763843 w 6008823"/>
              <a:gd name="connsiteY5608" fmla="*/ 2971331 h 4938447"/>
              <a:gd name="connsiteX5609" fmla="*/ 1768416 w 6008823"/>
              <a:gd name="connsiteY5609" fmla="*/ 2968721 h 4938447"/>
              <a:gd name="connsiteX5610" fmla="*/ 1768987 w 6008823"/>
              <a:gd name="connsiteY5610" fmla="*/ 2969863 h 4938447"/>
              <a:gd name="connsiteX5611" fmla="*/ 1769722 w 6008823"/>
              <a:gd name="connsiteY5611" fmla="*/ 2971331 h 4938447"/>
              <a:gd name="connsiteX5612" fmla="*/ 1769722 w 6008823"/>
              <a:gd name="connsiteY5612" fmla="*/ 2977203 h 4938447"/>
              <a:gd name="connsiteX5613" fmla="*/ 1769722 w 6008823"/>
              <a:gd name="connsiteY5613" fmla="*/ 2988947 h 4938447"/>
              <a:gd name="connsiteX5614" fmla="*/ 1775602 w 6008823"/>
              <a:gd name="connsiteY5614" fmla="*/ 2988947 h 4938447"/>
              <a:gd name="connsiteX5615" fmla="*/ 1781481 w 6008823"/>
              <a:gd name="connsiteY5615" fmla="*/ 2988947 h 4938447"/>
              <a:gd name="connsiteX5616" fmla="*/ 1781481 w 6008823"/>
              <a:gd name="connsiteY5616" fmla="*/ 2983075 h 4938447"/>
              <a:gd name="connsiteX5617" fmla="*/ 1781481 w 6008823"/>
              <a:gd name="connsiteY5617" fmla="*/ 2977203 h 4938447"/>
              <a:gd name="connsiteX5618" fmla="*/ 1787360 w 6008823"/>
              <a:gd name="connsiteY5618" fmla="*/ 2971331 h 4938447"/>
              <a:gd name="connsiteX5619" fmla="*/ 1793240 w 6008823"/>
              <a:gd name="connsiteY5619" fmla="*/ 2988947 h 4938447"/>
              <a:gd name="connsiteX5620" fmla="*/ 1816758 w 6008823"/>
              <a:gd name="connsiteY5620" fmla="*/ 2988947 h 4938447"/>
              <a:gd name="connsiteX5621" fmla="*/ 1799119 w 6008823"/>
              <a:gd name="connsiteY5621" fmla="*/ 2971331 h 4938447"/>
              <a:gd name="connsiteX5622" fmla="*/ 1840276 w 6008823"/>
              <a:gd name="connsiteY5622" fmla="*/ 2971331 h 4938447"/>
              <a:gd name="connsiteX5623" fmla="*/ 1834396 w 6008823"/>
              <a:gd name="connsiteY5623" fmla="*/ 2953715 h 4938447"/>
              <a:gd name="connsiteX5624" fmla="*/ 1852035 w 6008823"/>
              <a:gd name="connsiteY5624" fmla="*/ 2936099 h 4938447"/>
              <a:gd name="connsiteX5625" fmla="*/ 1828517 w 6008823"/>
              <a:gd name="connsiteY5625" fmla="*/ 2924355 h 4938447"/>
              <a:gd name="connsiteX5626" fmla="*/ 1863794 w 6008823"/>
              <a:gd name="connsiteY5626" fmla="*/ 2912611 h 4938447"/>
              <a:gd name="connsiteX5627" fmla="*/ 1852035 w 6008823"/>
              <a:gd name="connsiteY5627" fmla="*/ 2900867 h 4938447"/>
              <a:gd name="connsiteX5628" fmla="*/ 1863794 w 6008823"/>
              <a:gd name="connsiteY5628" fmla="*/ 2883251 h 4938447"/>
              <a:gd name="connsiteX5629" fmla="*/ 1899071 w 6008823"/>
              <a:gd name="connsiteY5629" fmla="*/ 2883251 h 4938447"/>
              <a:gd name="connsiteX5630" fmla="*/ 1899071 w 6008823"/>
              <a:gd name="connsiteY5630" fmla="*/ 2912611 h 4938447"/>
              <a:gd name="connsiteX5631" fmla="*/ 1893191 w 6008823"/>
              <a:gd name="connsiteY5631" fmla="*/ 2871507 h 4938447"/>
              <a:gd name="connsiteX5632" fmla="*/ 1810878 w 6008823"/>
              <a:gd name="connsiteY5632" fmla="*/ 2894995 h 4938447"/>
              <a:gd name="connsiteX5633" fmla="*/ 1816758 w 6008823"/>
              <a:gd name="connsiteY5633" fmla="*/ 2906739 h 4938447"/>
              <a:gd name="connsiteX5634" fmla="*/ 1757963 w 6008823"/>
              <a:gd name="connsiteY5634" fmla="*/ 2924355 h 4938447"/>
              <a:gd name="connsiteX5635" fmla="*/ 1734445 w 6008823"/>
              <a:gd name="connsiteY5635" fmla="*/ 2900867 h 4938447"/>
              <a:gd name="connsiteX5636" fmla="*/ 1724646 w 6008823"/>
              <a:gd name="connsiteY5636" fmla="*/ 2891081 h 4938447"/>
              <a:gd name="connsiteX5637" fmla="*/ 1725626 w 6008823"/>
              <a:gd name="connsiteY5637" fmla="*/ 2890591 h 4938447"/>
              <a:gd name="connsiteX5638" fmla="*/ 1732975 w 6008823"/>
              <a:gd name="connsiteY5638" fmla="*/ 2894261 h 4938447"/>
              <a:gd name="connsiteX5639" fmla="*/ 1734445 w 6008823"/>
              <a:gd name="connsiteY5639" fmla="*/ 2894995 h 4938447"/>
              <a:gd name="connsiteX5640" fmla="*/ 1740325 w 6008823"/>
              <a:gd name="connsiteY5640" fmla="*/ 2906739 h 4938447"/>
              <a:gd name="connsiteX5641" fmla="*/ 1746204 w 6008823"/>
              <a:gd name="connsiteY5641" fmla="*/ 2883251 h 4938447"/>
              <a:gd name="connsiteX5642" fmla="*/ 1757963 w 6008823"/>
              <a:gd name="connsiteY5642" fmla="*/ 2871507 h 4938447"/>
              <a:gd name="connsiteX5643" fmla="*/ 1781481 w 6008823"/>
              <a:gd name="connsiteY5643" fmla="*/ 2848019 h 4938447"/>
              <a:gd name="connsiteX5644" fmla="*/ 1757963 w 6008823"/>
              <a:gd name="connsiteY5644" fmla="*/ 2848019 h 4938447"/>
              <a:gd name="connsiteX5645" fmla="*/ 1763843 w 6008823"/>
              <a:gd name="connsiteY5645" fmla="*/ 2865635 h 4938447"/>
              <a:gd name="connsiteX5646" fmla="*/ 1728566 w 6008823"/>
              <a:gd name="connsiteY5646" fmla="*/ 2871507 h 4938447"/>
              <a:gd name="connsiteX5647" fmla="*/ 1716807 w 6008823"/>
              <a:gd name="connsiteY5647" fmla="*/ 2830403 h 4938447"/>
              <a:gd name="connsiteX5648" fmla="*/ 1710927 w 6008823"/>
              <a:gd name="connsiteY5648" fmla="*/ 2842147 h 4938447"/>
              <a:gd name="connsiteX5649" fmla="*/ 1705048 w 6008823"/>
              <a:gd name="connsiteY5649" fmla="*/ 2842147 h 4938447"/>
              <a:gd name="connsiteX5650" fmla="*/ 1705048 w 6008823"/>
              <a:gd name="connsiteY5650" fmla="*/ 2836275 h 4938447"/>
              <a:gd name="connsiteX5651" fmla="*/ 1699168 w 6008823"/>
              <a:gd name="connsiteY5651" fmla="*/ 2824531 h 4938447"/>
              <a:gd name="connsiteX5652" fmla="*/ 1687409 w 6008823"/>
              <a:gd name="connsiteY5652" fmla="*/ 2830403 h 4938447"/>
              <a:gd name="connsiteX5653" fmla="*/ 1693289 w 6008823"/>
              <a:gd name="connsiteY5653" fmla="*/ 2842147 h 4938447"/>
              <a:gd name="connsiteX5654" fmla="*/ 1699168 w 6008823"/>
              <a:gd name="connsiteY5654" fmla="*/ 2848019 h 4938447"/>
              <a:gd name="connsiteX5655" fmla="*/ 1705048 w 6008823"/>
              <a:gd name="connsiteY5655" fmla="*/ 2865635 h 4938447"/>
              <a:gd name="connsiteX5656" fmla="*/ 1681530 w 6008823"/>
              <a:gd name="connsiteY5656" fmla="*/ 2871507 h 4938447"/>
              <a:gd name="connsiteX5657" fmla="*/ 1675650 w 6008823"/>
              <a:gd name="connsiteY5657" fmla="*/ 2871507 h 4938447"/>
              <a:gd name="connsiteX5658" fmla="*/ 1681530 w 6008823"/>
              <a:gd name="connsiteY5658" fmla="*/ 2871507 h 4938447"/>
              <a:gd name="connsiteX5659" fmla="*/ 1699168 w 6008823"/>
              <a:gd name="connsiteY5659" fmla="*/ 2871507 h 4938447"/>
              <a:gd name="connsiteX5660" fmla="*/ 1710927 w 6008823"/>
              <a:gd name="connsiteY5660" fmla="*/ 2877379 h 4938447"/>
              <a:gd name="connsiteX5661" fmla="*/ 1710927 w 6008823"/>
              <a:gd name="connsiteY5661" fmla="*/ 2881049 h 4938447"/>
              <a:gd name="connsiteX5662" fmla="*/ 1710927 w 6008823"/>
              <a:gd name="connsiteY5662" fmla="*/ 2882517 h 4938447"/>
              <a:gd name="connsiteX5663" fmla="*/ 1710927 w 6008823"/>
              <a:gd name="connsiteY5663" fmla="*/ 2883251 h 4938447"/>
              <a:gd name="connsiteX5664" fmla="*/ 1712397 w 6008823"/>
              <a:gd name="connsiteY5664" fmla="*/ 2883251 h 4938447"/>
              <a:gd name="connsiteX5665" fmla="*/ 1716807 w 6008823"/>
              <a:gd name="connsiteY5665" fmla="*/ 2883251 h 4938447"/>
              <a:gd name="connsiteX5666" fmla="*/ 1716807 w 6008823"/>
              <a:gd name="connsiteY5666" fmla="*/ 2889123 h 4938447"/>
              <a:gd name="connsiteX5667" fmla="*/ 1713214 w 6008823"/>
              <a:gd name="connsiteY5667" fmla="*/ 2887818 h 4938447"/>
              <a:gd name="connsiteX5668" fmla="*/ 1708723 w 6008823"/>
              <a:gd name="connsiteY5668" fmla="*/ 2886187 h 4938447"/>
              <a:gd name="connsiteX5669" fmla="*/ 1705048 w 6008823"/>
              <a:gd name="connsiteY5669" fmla="*/ 2883251 h 4938447"/>
              <a:gd name="connsiteX5670" fmla="*/ 1681530 w 6008823"/>
              <a:gd name="connsiteY5670" fmla="*/ 2877379 h 4938447"/>
              <a:gd name="connsiteX5671" fmla="*/ 1658012 w 6008823"/>
              <a:gd name="connsiteY5671" fmla="*/ 2936099 h 4938447"/>
              <a:gd name="connsiteX5672" fmla="*/ 1693289 w 6008823"/>
              <a:gd name="connsiteY5672" fmla="*/ 2953715 h 4938447"/>
              <a:gd name="connsiteX5673" fmla="*/ 1729668 w 6008823"/>
              <a:gd name="connsiteY5673" fmla="*/ 2927291 h 4938447"/>
              <a:gd name="connsiteX5674" fmla="*/ 1734445 w 6008823"/>
              <a:gd name="connsiteY5674" fmla="*/ 2929836 h 4938447"/>
              <a:gd name="connsiteX5675" fmla="*/ 1734445 w 6008823"/>
              <a:gd name="connsiteY5675" fmla="*/ 2930227 h 4938447"/>
              <a:gd name="connsiteX5676" fmla="*/ 1734751 w 6008823"/>
              <a:gd name="connsiteY5676" fmla="*/ 2929998 h 4938447"/>
              <a:gd name="connsiteX5677" fmla="*/ 1746204 w 6008823"/>
              <a:gd name="connsiteY5677" fmla="*/ 2936099 h 4938447"/>
              <a:gd name="connsiteX5678" fmla="*/ 1710927 w 6008823"/>
              <a:gd name="connsiteY5678" fmla="*/ 2941971 h 4938447"/>
              <a:gd name="connsiteX5679" fmla="*/ 1728566 w 6008823"/>
              <a:gd name="connsiteY5679" fmla="*/ 2947843 h 4938447"/>
              <a:gd name="connsiteX5680" fmla="*/ 1710927 w 6008823"/>
              <a:gd name="connsiteY5680" fmla="*/ 2983075 h 4938447"/>
              <a:gd name="connsiteX5681" fmla="*/ 1687409 w 6008823"/>
              <a:gd name="connsiteY5681" fmla="*/ 2965459 h 4938447"/>
              <a:gd name="connsiteX5682" fmla="*/ 1690717 w 6008823"/>
              <a:gd name="connsiteY5682" fmla="*/ 3007572 h 4938447"/>
              <a:gd name="connsiteX5683" fmla="*/ 1683674 w 6008823"/>
              <a:gd name="connsiteY5683" fmla="*/ 3011300 h 4938447"/>
              <a:gd name="connsiteX5684" fmla="*/ 1681530 w 6008823"/>
              <a:gd name="connsiteY5684" fmla="*/ 2971331 h 4938447"/>
              <a:gd name="connsiteX5685" fmla="*/ 1669771 w 6008823"/>
              <a:gd name="connsiteY5685" fmla="*/ 2971331 h 4938447"/>
              <a:gd name="connsiteX5686" fmla="*/ 1675650 w 6008823"/>
              <a:gd name="connsiteY5686" fmla="*/ 2988947 h 4938447"/>
              <a:gd name="connsiteX5687" fmla="*/ 1658012 w 6008823"/>
              <a:gd name="connsiteY5687" fmla="*/ 2994819 h 4938447"/>
              <a:gd name="connsiteX5688" fmla="*/ 1669771 w 6008823"/>
              <a:gd name="connsiteY5688" fmla="*/ 3000691 h 4938447"/>
              <a:gd name="connsiteX5689" fmla="*/ 1658012 w 6008823"/>
              <a:gd name="connsiteY5689" fmla="*/ 3030051 h 4938447"/>
              <a:gd name="connsiteX5690" fmla="*/ 1646253 w 6008823"/>
              <a:gd name="connsiteY5690" fmla="*/ 3000691 h 4938447"/>
              <a:gd name="connsiteX5691" fmla="*/ 1663891 w 6008823"/>
              <a:gd name="connsiteY5691" fmla="*/ 2977203 h 4938447"/>
              <a:gd name="connsiteX5692" fmla="*/ 1640374 w 6008823"/>
              <a:gd name="connsiteY5692" fmla="*/ 2977203 h 4938447"/>
              <a:gd name="connsiteX5693" fmla="*/ 1622735 w 6008823"/>
              <a:gd name="connsiteY5693" fmla="*/ 2953715 h 4938447"/>
              <a:gd name="connsiteX5694" fmla="*/ 1610976 w 6008823"/>
              <a:gd name="connsiteY5694" fmla="*/ 2971331 h 4938447"/>
              <a:gd name="connsiteX5695" fmla="*/ 1646253 w 6008823"/>
              <a:gd name="connsiteY5695" fmla="*/ 2983075 h 4938447"/>
              <a:gd name="connsiteX5696" fmla="*/ 1634494 w 6008823"/>
              <a:gd name="connsiteY5696" fmla="*/ 3000691 h 4938447"/>
              <a:gd name="connsiteX5697" fmla="*/ 1616856 w 6008823"/>
              <a:gd name="connsiteY5697" fmla="*/ 2994819 h 4938447"/>
              <a:gd name="connsiteX5698" fmla="*/ 1616856 w 6008823"/>
              <a:gd name="connsiteY5698" fmla="*/ 2977203 h 4938447"/>
              <a:gd name="connsiteX5699" fmla="*/ 1581579 w 6008823"/>
              <a:gd name="connsiteY5699" fmla="*/ 3000691 h 4938447"/>
              <a:gd name="connsiteX5700" fmla="*/ 1581579 w 6008823"/>
              <a:gd name="connsiteY5700" fmla="*/ 2983075 h 4938447"/>
              <a:gd name="connsiteX5701" fmla="*/ 1569820 w 6008823"/>
              <a:gd name="connsiteY5701" fmla="*/ 3012435 h 4938447"/>
              <a:gd name="connsiteX5702" fmla="*/ 1540423 w 6008823"/>
              <a:gd name="connsiteY5702" fmla="*/ 3012435 h 4938447"/>
              <a:gd name="connsiteX5703" fmla="*/ 1552181 w 6008823"/>
              <a:gd name="connsiteY5703" fmla="*/ 3024179 h 4938447"/>
              <a:gd name="connsiteX5704" fmla="*/ 1516905 w 6008823"/>
              <a:gd name="connsiteY5704" fmla="*/ 3006563 h 4938447"/>
              <a:gd name="connsiteX5705" fmla="*/ 1481628 w 6008823"/>
              <a:gd name="connsiteY5705" fmla="*/ 3047667 h 4938447"/>
              <a:gd name="connsiteX5706" fmla="*/ 1481628 w 6008823"/>
              <a:gd name="connsiteY5706" fmla="*/ 3065283 h 4938447"/>
              <a:gd name="connsiteX5707" fmla="*/ 1446351 w 6008823"/>
              <a:gd name="connsiteY5707" fmla="*/ 3082899 h 4938447"/>
              <a:gd name="connsiteX5708" fmla="*/ 1458110 w 6008823"/>
              <a:gd name="connsiteY5708" fmla="*/ 3053539 h 4938447"/>
              <a:gd name="connsiteX5709" fmla="*/ 1434592 w 6008823"/>
              <a:gd name="connsiteY5709" fmla="*/ 3059411 h 4938447"/>
              <a:gd name="connsiteX5710" fmla="*/ 1440471 w 6008823"/>
              <a:gd name="connsiteY5710" fmla="*/ 3077027 h 4938447"/>
              <a:gd name="connsiteX5711" fmla="*/ 1427978 w 6008823"/>
              <a:gd name="connsiteY5711" fmla="*/ 3085101 h 4938447"/>
              <a:gd name="connsiteX5712" fmla="*/ 1427031 w 6008823"/>
              <a:gd name="connsiteY5712" fmla="*/ 3084320 h 4938447"/>
              <a:gd name="connsiteX5713" fmla="*/ 1428713 w 6008823"/>
              <a:gd name="connsiteY5713" fmla="*/ 3082899 h 4938447"/>
              <a:gd name="connsiteX5714" fmla="*/ 1425698 w 6008823"/>
              <a:gd name="connsiteY5714" fmla="*/ 3083220 h 4938447"/>
              <a:gd name="connsiteX5715" fmla="*/ 1411074 w 6008823"/>
              <a:gd name="connsiteY5715" fmla="*/ 3071155 h 4938447"/>
              <a:gd name="connsiteX5716" fmla="*/ 1381677 w 6008823"/>
              <a:gd name="connsiteY5716" fmla="*/ 3100515 h 4938447"/>
              <a:gd name="connsiteX5717" fmla="*/ 1393436 w 6008823"/>
              <a:gd name="connsiteY5717" fmla="*/ 3100515 h 4938447"/>
              <a:gd name="connsiteX5718" fmla="*/ 1358159 w 6008823"/>
              <a:gd name="connsiteY5718" fmla="*/ 3118131 h 4938447"/>
              <a:gd name="connsiteX5719" fmla="*/ 1369918 w 6008823"/>
              <a:gd name="connsiteY5719" fmla="*/ 3129875 h 4938447"/>
              <a:gd name="connsiteX5720" fmla="*/ 1253339 w 6008823"/>
              <a:gd name="connsiteY5720" fmla="*/ 3185200 h 4938447"/>
              <a:gd name="connsiteX5721" fmla="*/ 1229252 w 6008823"/>
              <a:gd name="connsiteY5721" fmla="*/ 3190493 h 4938447"/>
              <a:gd name="connsiteX5722" fmla="*/ 1230280 w 6008823"/>
              <a:gd name="connsiteY5722" fmla="*/ 3181255 h 4938447"/>
              <a:gd name="connsiteX5723" fmla="*/ 1240569 w 6008823"/>
              <a:gd name="connsiteY5723" fmla="*/ 3176851 h 4938447"/>
              <a:gd name="connsiteX5724" fmla="*/ 1234690 w 6008823"/>
              <a:gd name="connsiteY5724" fmla="*/ 3153363 h 4938447"/>
              <a:gd name="connsiteX5725" fmla="*/ 1252328 w 6008823"/>
              <a:gd name="connsiteY5725" fmla="*/ 3165107 h 4938447"/>
              <a:gd name="connsiteX5726" fmla="*/ 1281726 w 6008823"/>
              <a:gd name="connsiteY5726" fmla="*/ 3153363 h 4938447"/>
              <a:gd name="connsiteX5727" fmla="*/ 1264087 w 6008823"/>
              <a:gd name="connsiteY5727" fmla="*/ 3147491 h 4938447"/>
              <a:gd name="connsiteX5728" fmla="*/ 1275846 w 6008823"/>
              <a:gd name="connsiteY5728" fmla="*/ 3129875 h 4938447"/>
              <a:gd name="connsiteX5729" fmla="*/ 1328761 w 6008823"/>
              <a:gd name="connsiteY5729" fmla="*/ 3082899 h 4938447"/>
              <a:gd name="connsiteX5730" fmla="*/ 1340520 w 6008823"/>
              <a:gd name="connsiteY5730" fmla="*/ 3100515 h 4938447"/>
              <a:gd name="connsiteX5731" fmla="*/ 1358159 w 6008823"/>
              <a:gd name="connsiteY5731" fmla="*/ 3094643 h 4938447"/>
              <a:gd name="connsiteX5732" fmla="*/ 1334641 w 6008823"/>
              <a:gd name="connsiteY5732" fmla="*/ 3077027 h 4938447"/>
              <a:gd name="connsiteX5733" fmla="*/ 1322882 w 6008823"/>
              <a:gd name="connsiteY5733" fmla="*/ 3047667 h 4938447"/>
              <a:gd name="connsiteX5734" fmla="*/ 1346400 w 6008823"/>
              <a:gd name="connsiteY5734" fmla="*/ 3035923 h 4938447"/>
              <a:gd name="connsiteX5735" fmla="*/ 1358159 w 6008823"/>
              <a:gd name="connsiteY5735" fmla="*/ 3065283 h 4938447"/>
              <a:gd name="connsiteX5736" fmla="*/ 1364038 w 6008823"/>
              <a:gd name="connsiteY5736" fmla="*/ 3030051 h 4938447"/>
              <a:gd name="connsiteX5737" fmla="*/ 1375797 w 6008823"/>
              <a:gd name="connsiteY5737" fmla="*/ 3012435 h 4938447"/>
              <a:gd name="connsiteX5738" fmla="*/ 1369918 w 6008823"/>
              <a:gd name="connsiteY5738" fmla="*/ 3030051 h 4938447"/>
              <a:gd name="connsiteX5739" fmla="*/ 1416954 w 6008823"/>
              <a:gd name="connsiteY5739" fmla="*/ 3018307 h 4938447"/>
              <a:gd name="connsiteX5740" fmla="*/ 1434592 w 6008823"/>
              <a:gd name="connsiteY5740" fmla="*/ 3024179 h 4938447"/>
              <a:gd name="connsiteX5741" fmla="*/ 1428713 w 6008823"/>
              <a:gd name="connsiteY5741" fmla="*/ 3035923 h 4938447"/>
              <a:gd name="connsiteX5742" fmla="*/ 1452230 w 6008823"/>
              <a:gd name="connsiteY5742" fmla="*/ 3018307 h 4938447"/>
              <a:gd name="connsiteX5743" fmla="*/ 1446351 w 6008823"/>
              <a:gd name="connsiteY5743" fmla="*/ 3000691 h 4938447"/>
              <a:gd name="connsiteX5744" fmla="*/ 1481628 w 6008823"/>
              <a:gd name="connsiteY5744" fmla="*/ 2983075 h 4938447"/>
              <a:gd name="connsiteX5745" fmla="*/ 1487507 w 6008823"/>
              <a:gd name="connsiteY5745" fmla="*/ 2947843 h 4938447"/>
              <a:gd name="connsiteX5746" fmla="*/ 1493387 w 6008823"/>
              <a:gd name="connsiteY5746" fmla="*/ 2965459 h 4938447"/>
              <a:gd name="connsiteX5747" fmla="*/ 1499266 w 6008823"/>
              <a:gd name="connsiteY5747" fmla="*/ 2936099 h 4938447"/>
              <a:gd name="connsiteX5748" fmla="*/ 1522784 w 6008823"/>
              <a:gd name="connsiteY5748" fmla="*/ 2947843 h 4938447"/>
              <a:gd name="connsiteX5749" fmla="*/ 1534543 w 6008823"/>
              <a:gd name="connsiteY5749" fmla="*/ 2930227 h 4938447"/>
              <a:gd name="connsiteX5750" fmla="*/ 1511025 w 6008823"/>
              <a:gd name="connsiteY5750" fmla="*/ 2906739 h 4938447"/>
              <a:gd name="connsiteX5751" fmla="*/ 1528664 w 6008823"/>
              <a:gd name="connsiteY5751" fmla="*/ 2894995 h 4938447"/>
              <a:gd name="connsiteX5752" fmla="*/ 1534543 w 6008823"/>
              <a:gd name="connsiteY5752" fmla="*/ 2865635 h 4938447"/>
              <a:gd name="connsiteX5753" fmla="*/ 1522784 w 6008823"/>
              <a:gd name="connsiteY5753" fmla="*/ 2877379 h 4938447"/>
              <a:gd name="connsiteX5754" fmla="*/ 1505146 w 6008823"/>
              <a:gd name="connsiteY5754" fmla="*/ 2853891 h 4938447"/>
              <a:gd name="connsiteX5755" fmla="*/ 1558061 w 6008823"/>
              <a:gd name="connsiteY5755" fmla="*/ 2848019 h 4938447"/>
              <a:gd name="connsiteX5756" fmla="*/ 1581579 w 6008823"/>
              <a:gd name="connsiteY5756" fmla="*/ 2795171 h 4938447"/>
              <a:gd name="connsiteX5757" fmla="*/ 1569820 w 6008823"/>
              <a:gd name="connsiteY5757" fmla="*/ 2848019 h 4938447"/>
              <a:gd name="connsiteX5758" fmla="*/ 1616856 w 6008823"/>
              <a:gd name="connsiteY5758" fmla="*/ 2865635 h 4938447"/>
              <a:gd name="connsiteX5759" fmla="*/ 1563940 w 6008823"/>
              <a:gd name="connsiteY5759" fmla="*/ 2871507 h 4938447"/>
              <a:gd name="connsiteX5760" fmla="*/ 1599217 w 6008823"/>
              <a:gd name="connsiteY5760" fmla="*/ 2877379 h 4938447"/>
              <a:gd name="connsiteX5761" fmla="*/ 1540423 w 6008823"/>
              <a:gd name="connsiteY5761" fmla="*/ 2912611 h 4938447"/>
              <a:gd name="connsiteX5762" fmla="*/ 1569820 w 6008823"/>
              <a:gd name="connsiteY5762" fmla="*/ 2947843 h 4938447"/>
              <a:gd name="connsiteX5763" fmla="*/ 1610976 w 6008823"/>
              <a:gd name="connsiteY5763" fmla="*/ 2918483 h 4938447"/>
              <a:gd name="connsiteX5764" fmla="*/ 1593338 w 6008823"/>
              <a:gd name="connsiteY5764" fmla="*/ 2906739 h 4938447"/>
              <a:gd name="connsiteX5765" fmla="*/ 1599217 w 6008823"/>
              <a:gd name="connsiteY5765" fmla="*/ 2889123 h 4938447"/>
              <a:gd name="connsiteX5766" fmla="*/ 1622735 w 6008823"/>
              <a:gd name="connsiteY5766" fmla="*/ 2889123 h 4938447"/>
              <a:gd name="connsiteX5767" fmla="*/ 1610976 w 6008823"/>
              <a:gd name="connsiteY5767" fmla="*/ 2889123 h 4938447"/>
              <a:gd name="connsiteX5768" fmla="*/ 1687409 w 6008823"/>
              <a:gd name="connsiteY5768" fmla="*/ 2848019 h 4938447"/>
              <a:gd name="connsiteX5769" fmla="*/ 1687409 w 6008823"/>
              <a:gd name="connsiteY5769" fmla="*/ 2836275 h 4938447"/>
              <a:gd name="connsiteX5770" fmla="*/ 1663891 w 6008823"/>
              <a:gd name="connsiteY5770" fmla="*/ 2842147 h 4938447"/>
              <a:gd name="connsiteX5771" fmla="*/ 1646253 w 6008823"/>
              <a:gd name="connsiteY5771" fmla="*/ 2824531 h 4938447"/>
              <a:gd name="connsiteX5772" fmla="*/ 1652133 w 6008823"/>
              <a:gd name="connsiteY5772" fmla="*/ 2853891 h 4938447"/>
              <a:gd name="connsiteX5773" fmla="*/ 1634494 w 6008823"/>
              <a:gd name="connsiteY5773" fmla="*/ 2824531 h 4938447"/>
              <a:gd name="connsiteX5774" fmla="*/ 1640374 w 6008823"/>
              <a:gd name="connsiteY5774" fmla="*/ 2853891 h 4938447"/>
              <a:gd name="connsiteX5775" fmla="*/ 1593338 w 6008823"/>
              <a:gd name="connsiteY5775" fmla="*/ 2836275 h 4938447"/>
              <a:gd name="connsiteX5776" fmla="*/ 1605097 w 6008823"/>
              <a:gd name="connsiteY5776" fmla="*/ 2812787 h 4938447"/>
              <a:gd name="connsiteX5777" fmla="*/ 1616856 w 6008823"/>
              <a:gd name="connsiteY5777" fmla="*/ 2830403 h 4938447"/>
              <a:gd name="connsiteX5778" fmla="*/ 1593338 w 6008823"/>
              <a:gd name="connsiteY5778" fmla="*/ 2806915 h 4938447"/>
              <a:gd name="connsiteX5779" fmla="*/ 1587458 w 6008823"/>
              <a:gd name="connsiteY5779" fmla="*/ 2795171 h 4938447"/>
              <a:gd name="connsiteX5780" fmla="*/ 1616856 w 6008823"/>
              <a:gd name="connsiteY5780" fmla="*/ 2789299 h 4938447"/>
              <a:gd name="connsiteX5781" fmla="*/ 1605097 w 6008823"/>
              <a:gd name="connsiteY5781" fmla="*/ 2765812 h 4938447"/>
              <a:gd name="connsiteX5782" fmla="*/ 1552181 w 6008823"/>
              <a:gd name="connsiteY5782" fmla="*/ 2789299 h 4938447"/>
              <a:gd name="connsiteX5783" fmla="*/ 1552181 w 6008823"/>
              <a:gd name="connsiteY5783" fmla="*/ 2812787 h 4938447"/>
              <a:gd name="connsiteX5784" fmla="*/ 1505146 w 6008823"/>
              <a:gd name="connsiteY5784" fmla="*/ 2842147 h 4938447"/>
              <a:gd name="connsiteX5785" fmla="*/ 1493387 w 6008823"/>
              <a:gd name="connsiteY5785" fmla="*/ 2812787 h 4938447"/>
              <a:gd name="connsiteX5786" fmla="*/ 1505146 w 6008823"/>
              <a:gd name="connsiteY5786" fmla="*/ 2818659 h 4938447"/>
              <a:gd name="connsiteX5787" fmla="*/ 1522784 w 6008823"/>
              <a:gd name="connsiteY5787" fmla="*/ 2818659 h 4938447"/>
              <a:gd name="connsiteX5788" fmla="*/ 1528664 w 6008823"/>
              <a:gd name="connsiteY5788" fmla="*/ 2795171 h 4938447"/>
              <a:gd name="connsiteX5789" fmla="*/ 1505146 w 6008823"/>
              <a:gd name="connsiteY5789" fmla="*/ 2801043 h 4938447"/>
              <a:gd name="connsiteX5790" fmla="*/ 1505146 w 6008823"/>
              <a:gd name="connsiteY5790" fmla="*/ 2783427 h 4938447"/>
              <a:gd name="connsiteX5791" fmla="*/ 1493387 w 6008823"/>
              <a:gd name="connsiteY5791" fmla="*/ 2771684 h 4938447"/>
              <a:gd name="connsiteX5792" fmla="*/ 1469869 w 6008823"/>
              <a:gd name="connsiteY5792" fmla="*/ 2801043 h 4938447"/>
              <a:gd name="connsiteX5793" fmla="*/ 1475748 w 6008823"/>
              <a:gd name="connsiteY5793" fmla="*/ 2830403 h 4938447"/>
              <a:gd name="connsiteX5794" fmla="*/ 1440471 w 6008823"/>
              <a:gd name="connsiteY5794" fmla="*/ 2859763 h 4938447"/>
              <a:gd name="connsiteX5795" fmla="*/ 1416954 w 6008823"/>
              <a:gd name="connsiteY5795" fmla="*/ 2865635 h 4938447"/>
              <a:gd name="connsiteX5796" fmla="*/ 1416954 w 6008823"/>
              <a:gd name="connsiteY5796" fmla="*/ 2842147 h 4938447"/>
              <a:gd name="connsiteX5797" fmla="*/ 1411507 w 6008823"/>
              <a:gd name="connsiteY5797" fmla="*/ 2841570 h 4938447"/>
              <a:gd name="connsiteX5798" fmla="*/ 1419893 w 6008823"/>
              <a:gd name="connsiteY5798" fmla="*/ 2830403 h 4938447"/>
              <a:gd name="connsiteX5799" fmla="*/ 1428713 w 6008823"/>
              <a:gd name="connsiteY5799" fmla="*/ 2818659 h 4938447"/>
              <a:gd name="connsiteX5800" fmla="*/ 1411074 w 6008823"/>
              <a:gd name="connsiteY5800" fmla="*/ 2824531 h 4938447"/>
              <a:gd name="connsiteX5801" fmla="*/ 1416954 w 6008823"/>
              <a:gd name="connsiteY5801" fmla="*/ 2812787 h 4938447"/>
              <a:gd name="connsiteX5802" fmla="*/ 1416954 w 6008823"/>
              <a:gd name="connsiteY5802" fmla="*/ 2789299 h 4938447"/>
              <a:gd name="connsiteX5803" fmla="*/ 1422833 w 6008823"/>
              <a:gd name="connsiteY5803" fmla="*/ 2812787 h 4938447"/>
              <a:gd name="connsiteX5804" fmla="*/ 1463989 w 6008823"/>
              <a:gd name="connsiteY5804" fmla="*/ 2801043 h 4938447"/>
              <a:gd name="connsiteX5805" fmla="*/ 1440471 w 6008823"/>
              <a:gd name="connsiteY5805" fmla="*/ 2771684 h 4938447"/>
              <a:gd name="connsiteX5806" fmla="*/ 1458110 w 6008823"/>
              <a:gd name="connsiteY5806" fmla="*/ 2789299 h 4938447"/>
              <a:gd name="connsiteX5807" fmla="*/ 1475748 w 6008823"/>
              <a:gd name="connsiteY5807" fmla="*/ 2771684 h 4938447"/>
              <a:gd name="connsiteX5808" fmla="*/ 1458110 w 6008823"/>
              <a:gd name="connsiteY5808" fmla="*/ 2759940 h 4938447"/>
              <a:gd name="connsiteX5809" fmla="*/ 1487507 w 6008823"/>
              <a:gd name="connsiteY5809" fmla="*/ 2765812 h 4938447"/>
              <a:gd name="connsiteX5810" fmla="*/ 1475748 w 6008823"/>
              <a:gd name="connsiteY5810" fmla="*/ 2718836 h 4938447"/>
              <a:gd name="connsiteX5811" fmla="*/ 1463989 w 6008823"/>
              <a:gd name="connsiteY5811" fmla="*/ 2736452 h 4938447"/>
              <a:gd name="connsiteX5812" fmla="*/ 1452230 w 6008823"/>
              <a:gd name="connsiteY5812" fmla="*/ 2724708 h 4938447"/>
              <a:gd name="connsiteX5813" fmla="*/ 1452230 w 6008823"/>
              <a:gd name="connsiteY5813" fmla="*/ 2736452 h 4938447"/>
              <a:gd name="connsiteX5814" fmla="*/ 1446351 w 6008823"/>
              <a:gd name="connsiteY5814" fmla="*/ 2724708 h 4938447"/>
              <a:gd name="connsiteX5815" fmla="*/ 1387556 w 6008823"/>
              <a:gd name="connsiteY5815" fmla="*/ 2742324 h 4938447"/>
              <a:gd name="connsiteX5816" fmla="*/ 1375797 w 6008823"/>
              <a:gd name="connsiteY5816" fmla="*/ 2724708 h 4938447"/>
              <a:gd name="connsiteX5817" fmla="*/ 1416954 w 6008823"/>
              <a:gd name="connsiteY5817" fmla="*/ 2701220 h 4938447"/>
              <a:gd name="connsiteX5818" fmla="*/ 1311123 w 6008823"/>
              <a:gd name="connsiteY5818" fmla="*/ 2701220 h 4938447"/>
              <a:gd name="connsiteX5819" fmla="*/ 1322882 w 6008823"/>
              <a:gd name="connsiteY5819" fmla="*/ 2730580 h 4938447"/>
              <a:gd name="connsiteX5820" fmla="*/ 1317003 w 6008823"/>
              <a:gd name="connsiteY5820" fmla="*/ 2724708 h 4938447"/>
              <a:gd name="connsiteX5821" fmla="*/ 1293485 w 6008823"/>
              <a:gd name="connsiteY5821" fmla="*/ 2718836 h 4938447"/>
              <a:gd name="connsiteX5822" fmla="*/ 1305244 w 6008823"/>
              <a:gd name="connsiteY5822" fmla="*/ 2707092 h 4938447"/>
              <a:gd name="connsiteX5823" fmla="*/ 1264087 w 6008823"/>
              <a:gd name="connsiteY5823" fmla="*/ 2724708 h 4938447"/>
              <a:gd name="connsiteX5824" fmla="*/ 1246449 w 6008823"/>
              <a:gd name="connsiteY5824" fmla="*/ 2695348 h 4938447"/>
              <a:gd name="connsiteX5825" fmla="*/ 1187654 w 6008823"/>
              <a:gd name="connsiteY5825" fmla="*/ 2742324 h 4938447"/>
              <a:gd name="connsiteX5826" fmla="*/ 1175895 w 6008823"/>
              <a:gd name="connsiteY5826" fmla="*/ 2730580 h 4938447"/>
              <a:gd name="connsiteX5827" fmla="*/ 1181775 w 6008823"/>
              <a:gd name="connsiteY5827" fmla="*/ 2701220 h 4938447"/>
              <a:gd name="connsiteX5828" fmla="*/ 1164136 w 6008823"/>
              <a:gd name="connsiteY5828" fmla="*/ 2730580 h 4938447"/>
              <a:gd name="connsiteX5829" fmla="*/ 1140618 w 6008823"/>
              <a:gd name="connsiteY5829" fmla="*/ 2712964 h 4938447"/>
              <a:gd name="connsiteX5830" fmla="*/ 1134739 w 6008823"/>
              <a:gd name="connsiteY5830" fmla="*/ 2742324 h 4938447"/>
              <a:gd name="connsiteX5831" fmla="*/ 1105341 w 6008823"/>
              <a:gd name="connsiteY5831" fmla="*/ 2754068 h 4938447"/>
              <a:gd name="connsiteX5832" fmla="*/ 1087703 w 6008823"/>
              <a:gd name="connsiteY5832" fmla="*/ 2736452 h 4938447"/>
              <a:gd name="connsiteX5833" fmla="*/ 1075944 w 6008823"/>
              <a:gd name="connsiteY5833" fmla="*/ 2712964 h 4938447"/>
              <a:gd name="connsiteX5834" fmla="*/ 1105341 w 6008823"/>
              <a:gd name="connsiteY5834" fmla="*/ 2683604 h 4938447"/>
              <a:gd name="connsiteX5835" fmla="*/ 1175895 w 6008823"/>
              <a:gd name="connsiteY5835" fmla="*/ 2654244 h 4938447"/>
              <a:gd name="connsiteX5836" fmla="*/ 1181775 w 6008823"/>
              <a:gd name="connsiteY5836" fmla="*/ 2671860 h 4938447"/>
              <a:gd name="connsiteX5837" fmla="*/ 1175895 w 6008823"/>
              <a:gd name="connsiteY5837" fmla="*/ 2648372 h 4938447"/>
              <a:gd name="connsiteX5838" fmla="*/ 1193534 w 6008823"/>
              <a:gd name="connsiteY5838" fmla="*/ 2660116 h 4938447"/>
              <a:gd name="connsiteX5839" fmla="*/ 1187654 w 6008823"/>
              <a:gd name="connsiteY5839" fmla="*/ 2642500 h 4938447"/>
              <a:gd name="connsiteX5840" fmla="*/ 1228810 w 6008823"/>
              <a:gd name="connsiteY5840" fmla="*/ 2648372 h 4938447"/>
              <a:gd name="connsiteX5841" fmla="*/ 1252328 w 6008823"/>
              <a:gd name="connsiteY5841" fmla="*/ 2613140 h 4938447"/>
              <a:gd name="connsiteX5842" fmla="*/ 1269967 w 6008823"/>
              <a:gd name="connsiteY5842" fmla="*/ 2624884 h 4938447"/>
              <a:gd name="connsiteX5843" fmla="*/ 1246449 w 6008823"/>
              <a:gd name="connsiteY5843" fmla="*/ 2589652 h 4938447"/>
              <a:gd name="connsiteX5844" fmla="*/ 1264087 w 6008823"/>
              <a:gd name="connsiteY5844" fmla="*/ 2589652 h 4938447"/>
              <a:gd name="connsiteX5845" fmla="*/ 1281726 w 6008823"/>
              <a:gd name="connsiteY5845" fmla="*/ 2607268 h 4938447"/>
              <a:gd name="connsiteX5846" fmla="*/ 1269967 w 6008823"/>
              <a:gd name="connsiteY5846" fmla="*/ 2572036 h 4938447"/>
              <a:gd name="connsiteX5847" fmla="*/ 1293485 w 6008823"/>
              <a:gd name="connsiteY5847" fmla="*/ 2572036 h 4938447"/>
              <a:gd name="connsiteX5848" fmla="*/ 1317003 w 6008823"/>
              <a:gd name="connsiteY5848" fmla="*/ 2583780 h 4938447"/>
              <a:gd name="connsiteX5849" fmla="*/ 1275846 w 6008823"/>
              <a:gd name="connsiteY5849" fmla="*/ 2577908 h 4938447"/>
              <a:gd name="connsiteX5850" fmla="*/ 1293485 w 6008823"/>
              <a:gd name="connsiteY5850" fmla="*/ 2548548 h 4938447"/>
              <a:gd name="connsiteX5851" fmla="*/ 1328761 w 6008823"/>
              <a:gd name="connsiteY5851" fmla="*/ 2577908 h 4938447"/>
              <a:gd name="connsiteX5852" fmla="*/ 1322882 w 6008823"/>
              <a:gd name="connsiteY5852" fmla="*/ 2542676 h 4938447"/>
              <a:gd name="connsiteX5853" fmla="*/ 1322882 w 6008823"/>
              <a:gd name="connsiteY5853" fmla="*/ 2566164 h 4938447"/>
              <a:gd name="connsiteX5854" fmla="*/ 1305244 w 6008823"/>
              <a:gd name="connsiteY5854" fmla="*/ 2536804 h 4938447"/>
              <a:gd name="connsiteX5855" fmla="*/ 1328761 w 6008823"/>
              <a:gd name="connsiteY5855" fmla="*/ 2513316 h 4938447"/>
              <a:gd name="connsiteX5856" fmla="*/ 1340520 w 6008823"/>
              <a:gd name="connsiteY5856" fmla="*/ 2548548 h 4938447"/>
              <a:gd name="connsiteX5857" fmla="*/ 1346400 w 6008823"/>
              <a:gd name="connsiteY5857" fmla="*/ 2525060 h 4938447"/>
              <a:gd name="connsiteX5858" fmla="*/ 1358159 w 6008823"/>
              <a:gd name="connsiteY5858" fmla="*/ 2501572 h 4938447"/>
              <a:gd name="connsiteX5859" fmla="*/ 1381677 w 6008823"/>
              <a:gd name="connsiteY5859" fmla="*/ 2466340 h 4938447"/>
              <a:gd name="connsiteX5860" fmla="*/ 1393436 w 6008823"/>
              <a:gd name="connsiteY5860" fmla="*/ 2472212 h 4938447"/>
              <a:gd name="connsiteX5861" fmla="*/ 1428713 w 6008823"/>
              <a:gd name="connsiteY5861" fmla="*/ 2525060 h 4938447"/>
              <a:gd name="connsiteX5862" fmla="*/ 1411074 w 6008823"/>
              <a:gd name="connsiteY5862" fmla="*/ 2483956 h 4938447"/>
              <a:gd name="connsiteX5863" fmla="*/ 1452230 w 6008823"/>
              <a:gd name="connsiteY5863" fmla="*/ 2483956 h 4938447"/>
              <a:gd name="connsiteX5864" fmla="*/ 1463989 w 6008823"/>
              <a:gd name="connsiteY5864" fmla="*/ 2466340 h 4938447"/>
              <a:gd name="connsiteX5865" fmla="*/ 1463989 w 6008823"/>
              <a:gd name="connsiteY5865" fmla="*/ 2460468 h 4938447"/>
              <a:gd name="connsiteX5866" fmla="*/ 1463989 w 6008823"/>
              <a:gd name="connsiteY5866" fmla="*/ 2454596 h 4938447"/>
              <a:gd name="connsiteX5867" fmla="*/ 1469869 w 6008823"/>
              <a:gd name="connsiteY5867" fmla="*/ 2442852 h 4938447"/>
              <a:gd name="connsiteX5868" fmla="*/ 1475748 w 6008823"/>
              <a:gd name="connsiteY5868" fmla="*/ 2448724 h 4938447"/>
              <a:gd name="connsiteX5869" fmla="*/ 1493387 w 6008823"/>
              <a:gd name="connsiteY5869" fmla="*/ 2448724 h 4938447"/>
              <a:gd name="connsiteX5870" fmla="*/ 1516905 w 6008823"/>
              <a:gd name="connsiteY5870" fmla="*/ 2425236 h 4938447"/>
              <a:gd name="connsiteX5871" fmla="*/ 1493387 w 6008823"/>
              <a:gd name="connsiteY5871" fmla="*/ 2413492 h 4938447"/>
              <a:gd name="connsiteX5872" fmla="*/ 1505146 w 6008823"/>
              <a:gd name="connsiteY5872" fmla="*/ 2407620 h 4938447"/>
              <a:gd name="connsiteX5873" fmla="*/ 1516905 w 6008823"/>
              <a:gd name="connsiteY5873" fmla="*/ 2413492 h 4938447"/>
              <a:gd name="connsiteX5874" fmla="*/ 1534543 w 6008823"/>
              <a:gd name="connsiteY5874" fmla="*/ 2378260 h 4938447"/>
              <a:gd name="connsiteX5875" fmla="*/ 1534543 w 6008823"/>
              <a:gd name="connsiteY5875" fmla="*/ 2395876 h 4938447"/>
              <a:gd name="connsiteX5876" fmla="*/ 1663891 w 6008823"/>
              <a:gd name="connsiteY5876" fmla="*/ 2319540 h 4938447"/>
              <a:gd name="connsiteX5877" fmla="*/ 1628615 w 6008823"/>
              <a:gd name="connsiteY5877" fmla="*/ 2325412 h 4938447"/>
              <a:gd name="connsiteX5878" fmla="*/ 1687409 w 6008823"/>
              <a:gd name="connsiteY5878" fmla="*/ 2272565 h 4938447"/>
              <a:gd name="connsiteX5879" fmla="*/ 1669771 w 6008823"/>
              <a:gd name="connsiteY5879" fmla="*/ 2254949 h 4938447"/>
              <a:gd name="connsiteX5880" fmla="*/ 1722686 w 6008823"/>
              <a:gd name="connsiteY5880" fmla="*/ 2202101 h 4938447"/>
              <a:gd name="connsiteX5881" fmla="*/ 1663891 w 6008823"/>
              <a:gd name="connsiteY5881" fmla="*/ 2190357 h 4938447"/>
              <a:gd name="connsiteX5882" fmla="*/ 1675650 w 6008823"/>
              <a:gd name="connsiteY5882" fmla="*/ 2184485 h 4938447"/>
              <a:gd name="connsiteX5883" fmla="*/ 1640374 w 6008823"/>
              <a:gd name="connsiteY5883" fmla="*/ 2155125 h 4938447"/>
              <a:gd name="connsiteX5884" fmla="*/ 1646253 w 6008823"/>
              <a:gd name="connsiteY5884" fmla="*/ 2172741 h 4938447"/>
              <a:gd name="connsiteX5885" fmla="*/ 1575699 w 6008823"/>
              <a:gd name="connsiteY5885" fmla="*/ 2213845 h 4938447"/>
              <a:gd name="connsiteX5886" fmla="*/ 1575699 w 6008823"/>
              <a:gd name="connsiteY5886" fmla="*/ 2166869 h 4938447"/>
              <a:gd name="connsiteX5887" fmla="*/ 1528664 w 6008823"/>
              <a:gd name="connsiteY5887" fmla="*/ 2149253 h 4938447"/>
              <a:gd name="connsiteX5888" fmla="*/ 1528664 w 6008823"/>
              <a:gd name="connsiteY5888" fmla="*/ 2178613 h 4938447"/>
              <a:gd name="connsiteX5889" fmla="*/ 1505146 w 6008823"/>
              <a:gd name="connsiteY5889" fmla="*/ 2155125 h 4938447"/>
              <a:gd name="connsiteX5890" fmla="*/ 1499266 w 6008823"/>
              <a:gd name="connsiteY5890" fmla="*/ 2178613 h 4938447"/>
              <a:gd name="connsiteX5891" fmla="*/ 1469869 w 6008823"/>
              <a:gd name="connsiteY5891" fmla="*/ 2202101 h 4938447"/>
              <a:gd name="connsiteX5892" fmla="*/ 1393436 w 6008823"/>
              <a:gd name="connsiteY5892" fmla="*/ 2207973 h 4938447"/>
              <a:gd name="connsiteX5893" fmla="*/ 1381677 w 6008823"/>
              <a:gd name="connsiteY5893" fmla="*/ 2243205 h 4938447"/>
              <a:gd name="connsiteX5894" fmla="*/ 1364038 w 6008823"/>
              <a:gd name="connsiteY5894" fmla="*/ 2225589 h 4938447"/>
              <a:gd name="connsiteX5895" fmla="*/ 1352279 w 6008823"/>
              <a:gd name="connsiteY5895" fmla="*/ 2237333 h 4938447"/>
              <a:gd name="connsiteX5896" fmla="*/ 1358159 w 6008823"/>
              <a:gd name="connsiteY5896" fmla="*/ 2243205 h 4938447"/>
              <a:gd name="connsiteX5897" fmla="*/ 1340520 w 6008823"/>
              <a:gd name="connsiteY5897" fmla="*/ 2249077 h 4938447"/>
              <a:gd name="connsiteX5898" fmla="*/ 1334641 w 6008823"/>
              <a:gd name="connsiteY5898" fmla="*/ 2243205 h 4938447"/>
              <a:gd name="connsiteX5899" fmla="*/ 1322882 w 6008823"/>
              <a:gd name="connsiteY5899" fmla="*/ 2254949 h 4938447"/>
              <a:gd name="connsiteX5900" fmla="*/ 1293485 w 6008823"/>
              <a:gd name="connsiteY5900" fmla="*/ 2278437 h 4938447"/>
              <a:gd name="connsiteX5901" fmla="*/ 1305244 w 6008823"/>
              <a:gd name="connsiteY5901" fmla="*/ 2260821 h 4938447"/>
              <a:gd name="connsiteX5902" fmla="*/ 1258208 w 6008823"/>
              <a:gd name="connsiteY5902" fmla="*/ 2249077 h 4938447"/>
              <a:gd name="connsiteX5903" fmla="*/ 1258208 w 6008823"/>
              <a:gd name="connsiteY5903" fmla="*/ 2266693 h 4938447"/>
              <a:gd name="connsiteX5904" fmla="*/ 1234690 w 6008823"/>
              <a:gd name="connsiteY5904" fmla="*/ 2254949 h 4938447"/>
              <a:gd name="connsiteX5905" fmla="*/ 1246449 w 6008823"/>
              <a:gd name="connsiteY5905" fmla="*/ 2237333 h 4938447"/>
              <a:gd name="connsiteX5906" fmla="*/ 1269967 w 6008823"/>
              <a:gd name="connsiteY5906" fmla="*/ 2178613 h 4938447"/>
              <a:gd name="connsiteX5907" fmla="*/ 1275846 w 6008823"/>
              <a:gd name="connsiteY5907" fmla="*/ 2190357 h 4938447"/>
              <a:gd name="connsiteX5908" fmla="*/ 1287605 w 6008823"/>
              <a:gd name="connsiteY5908" fmla="*/ 2184485 h 4938447"/>
              <a:gd name="connsiteX5909" fmla="*/ 1299364 w 6008823"/>
              <a:gd name="connsiteY5909" fmla="*/ 2178613 h 4938447"/>
              <a:gd name="connsiteX5910" fmla="*/ 1311123 w 6008823"/>
              <a:gd name="connsiteY5910" fmla="*/ 2166869 h 4938447"/>
              <a:gd name="connsiteX5911" fmla="*/ 1311123 w 6008823"/>
              <a:gd name="connsiteY5911" fmla="*/ 2172741 h 4938447"/>
              <a:gd name="connsiteX5912" fmla="*/ 1317003 w 6008823"/>
              <a:gd name="connsiteY5912" fmla="*/ 2172741 h 4938447"/>
              <a:gd name="connsiteX5913" fmla="*/ 1322882 w 6008823"/>
              <a:gd name="connsiteY5913" fmla="*/ 2166869 h 4938447"/>
              <a:gd name="connsiteX5914" fmla="*/ 1322882 w 6008823"/>
              <a:gd name="connsiteY5914" fmla="*/ 2143381 h 4938447"/>
              <a:gd name="connsiteX5915" fmla="*/ 1311123 w 6008823"/>
              <a:gd name="connsiteY5915" fmla="*/ 2131637 h 4938447"/>
              <a:gd name="connsiteX5916" fmla="*/ 1346400 w 6008823"/>
              <a:gd name="connsiteY5916" fmla="*/ 2090533 h 4938447"/>
              <a:gd name="connsiteX5917" fmla="*/ 1405195 w 6008823"/>
              <a:gd name="connsiteY5917" fmla="*/ 2072917 h 4938447"/>
              <a:gd name="connsiteX5918" fmla="*/ 1446351 w 6008823"/>
              <a:gd name="connsiteY5918" fmla="*/ 2025941 h 4938447"/>
              <a:gd name="connsiteX5919" fmla="*/ 1463989 w 6008823"/>
              <a:gd name="connsiteY5919" fmla="*/ 2043557 h 4938447"/>
              <a:gd name="connsiteX5920" fmla="*/ 1475748 w 6008823"/>
              <a:gd name="connsiteY5920" fmla="*/ 2037685 h 4938447"/>
              <a:gd name="connsiteX5921" fmla="*/ 1552181 w 6008823"/>
              <a:gd name="connsiteY5921" fmla="*/ 1978965 h 4938447"/>
              <a:gd name="connsiteX5922" fmla="*/ 1599217 w 6008823"/>
              <a:gd name="connsiteY5922" fmla="*/ 1955477 h 4938447"/>
              <a:gd name="connsiteX5923" fmla="*/ 1587458 w 6008823"/>
              <a:gd name="connsiteY5923" fmla="*/ 1943733 h 4938447"/>
              <a:gd name="connsiteX5924" fmla="*/ 1646253 w 6008823"/>
              <a:gd name="connsiteY5924" fmla="*/ 1855653 h 4938447"/>
              <a:gd name="connsiteX5925" fmla="*/ 1628615 w 6008823"/>
              <a:gd name="connsiteY5925" fmla="*/ 1879141 h 4938447"/>
              <a:gd name="connsiteX5926" fmla="*/ 1722686 w 6008823"/>
              <a:gd name="connsiteY5926" fmla="*/ 1767574 h 4938447"/>
              <a:gd name="connsiteX5927" fmla="*/ 1775602 w 6008823"/>
              <a:gd name="connsiteY5927" fmla="*/ 1738214 h 4938447"/>
              <a:gd name="connsiteX5928" fmla="*/ 1781481 w 6008823"/>
              <a:gd name="connsiteY5928" fmla="*/ 1726470 h 4938447"/>
              <a:gd name="connsiteX5929" fmla="*/ 1804999 w 6008823"/>
              <a:gd name="connsiteY5929" fmla="*/ 1732342 h 4938447"/>
              <a:gd name="connsiteX5930" fmla="*/ 1804999 w 6008823"/>
              <a:gd name="connsiteY5930" fmla="*/ 1720598 h 4938447"/>
              <a:gd name="connsiteX5931" fmla="*/ 1828517 w 6008823"/>
              <a:gd name="connsiteY5931" fmla="*/ 1714726 h 4938447"/>
              <a:gd name="connsiteX5932" fmla="*/ 1916709 w 6008823"/>
              <a:gd name="connsiteY5932" fmla="*/ 1650134 h 4938447"/>
              <a:gd name="connsiteX5933" fmla="*/ 2004901 w 6008823"/>
              <a:gd name="connsiteY5933" fmla="*/ 1597286 h 4938447"/>
              <a:gd name="connsiteX5934" fmla="*/ 2087214 w 6008823"/>
              <a:gd name="connsiteY5934" fmla="*/ 1532694 h 4938447"/>
              <a:gd name="connsiteX5935" fmla="*/ 2151888 w 6008823"/>
              <a:gd name="connsiteY5935" fmla="*/ 1473974 h 4938447"/>
              <a:gd name="connsiteX5936" fmla="*/ 2169526 w 6008823"/>
              <a:gd name="connsiteY5936" fmla="*/ 1491590 h 4938447"/>
              <a:gd name="connsiteX5937" fmla="*/ 2163647 w 6008823"/>
              <a:gd name="connsiteY5937" fmla="*/ 1468102 h 4938447"/>
              <a:gd name="connsiteX5938" fmla="*/ 2187165 w 6008823"/>
              <a:gd name="connsiteY5938" fmla="*/ 1479846 h 4938447"/>
              <a:gd name="connsiteX5939" fmla="*/ 2198924 w 6008823"/>
              <a:gd name="connsiteY5939" fmla="*/ 1468102 h 4938447"/>
              <a:gd name="connsiteX5940" fmla="*/ 2175406 w 6008823"/>
              <a:gd name="connsiteY5940" fmla="*/ 1450486 h 4938447"/>
              <a:gd name="connsiteX5941" fmla="*/ 2222442 w 6008823"/>
              <a:gd name="connsiteY5941" fmla="*/ 1462230 h 4938447"/>
              <a:gd name="connsiteX5942" fmla="*/ 2216562 w 6008823"/>
              <a:gd name="connsiteY5942" fmla="*/ 1438742 h 4938447"/>
              <a:gd name="connsiteX5943" fmla="*/ 2298875 w 6008823"/>
              <a:gd name="connsiteY5943" fmla="*/ 1397638 h 4938447"/>
              <a:gd name="connsiteX5944" fmla="*/ 2310634 w 6008823"/>
              <a:gd name="connsiteY5944" fmla="*/ 1409382 h 4938447"/>
              <a:gd name="connsiteX5945" fmla="*/ 2316513 w 6008823"/>
              <a:gd name="connsiteY5945" fmla="*/ 1380022 h 4938447"/>
              <a:gd name="connsiteX5946" fmla="*/ 2340031 w 6008823"/>
              <a:gd name="connsiteY5946" fmla="*/ 1385894 h 4938447"/>
              <a:gd name="connsiteX5947" fmla="*/ 2351790 w 6008823"/>
              <a:gd name="connsiteY5947" fmla="*/ 1344790 h 4938447"/>
              <a:gd name="connsiteX5948" fmla="*/ 2387067 w 6008823"/>
              <a:gd name="connsiteY5948" fmla="*/ 1344790 h 4938447"/>
              <a:gd name="connsiteX5949" fmla="*/ 2398826 w 6008823"/>
              <a:gd name="connsiteY5949" fmla="*/ 1315431 h 4938447"/>
              <a:gd name="connsiteX5950" fmla="*/ 2398826 w 6008823"/>
              <a:gd name="connsiteY5950" fmla="*/ 1333046 h 4938447"/>
              <a:gd name="connsiteX5951" fmla="*/ 2463500 w 6008823"/>
              <a:gd name="connsiteY5951" fmla="*/ 1291943 h 4938447"/>
              <a:gd name="connsiteX5952" fmla="*/ 2504656 w 6008823"/>
              <a:gd name="connsiteY5952" fmla="*/ 1262583 h 4938447"/>
              <a:gd name="connsiteX5953" fmla="*/ 2534054 w 6008823"/>
              <a:gd name="connsiteY5953" fmla="*/ 1268455 h 4938447"/>
              <a:gd name="connsiteX5954" fmla="*/ 2581089 w 6008823"/>
              <a:gd name="connsiteY5954" fmla="*/ 1244967 h 4938447"/>
              <a:gd name="connsiteX5955" fmla="*/ 2669282 w 6008823"/>
              <a:gd name="connsiteY5955" fmla="*/ 1180375 h 4938447"/>
              <a:gd name="connsiteX5956" fmla="*/ 2710438 w 6008823"/>
              <a:gd name="connsiteY5956" fmla="*/ 1156887 h 4938447"/>
              <a:gd name="connsiteX5957" fmla="*/ 2698679 w 6008823"/>
              <a:gd name="connsiteY5957" fmla="*/ 1139271 h 4938447"/>
              <a:gd name="connsiteX5958" fmla="*/ 2733956 w 6008823"/>
              <a:gd name="connsiteY5958" fmla="*/ 1133399 h 4938447"/>
              <a:gd name="connsiteX5959" fmla="*/ 2722197 w 6008823"/>
              <a:gd name="connsiteY5959" fmla="*/ 1109911 h 4938447"/>
              <a:gd name="connsiteX5960" fmla="*/ 2733956 w 6008823"/>
              <a:gd name="connsiteY5960" fmla="*/ 1115783 h 4938447"/>
              <a:gd name="connsiteX5961" fmla="*/ 2816268 w 6008823"/>
              <a:gd name="connsiteY5961" fmla="*/ 1062935 h 4938447"/>
              <a:gd name="connsiteX5962" fmla="*/ 2851545 w 6008823"/>
              <a:gd name="connsiteY5962" fmla="*/ 1010087 h 4938447"/>
              <a:gd name="connsiteX5963" fmla="*/ 2875063 w 6008823"/>
              <a:gd name="connsiteY5963" fmla="*/ 1021831 h 4938447"/>
              <a:gd name="connsiteX5964" fmla="*/ 2875063 w 6008823"/>
              <a:gd name="connsiteY5964" fmla="*/ 998343 h 4938447"/>
              <a:gd name="connsiteX5965" fmla="*/ 2916220 w 6008823"/>
              <a:gd name="connsiteY5965" fmla="*/ 968983 h 4938447"/>
              <a:gd name="connsiteX5966" fmla="*/ 2951497 w 6008823"/>
              <a:gd name="connsiteY5966" fmla="*/ 945495 h 4938447"/>
              <a:gd name="connsiteX5967" fmla="*/ 3004412 w 6008823"/>
              <a:gd name="connsiteY5967" fmla="*/ 910263 h 4938447"/>
              <a:gd name="connsiteX5968" fmla="*/ 2998532 w 6008823"/>
              <a:gd name="connsiteY5968" fmla="*/ 892647 h 4938447"/>
              <a:gd name="connsiteX5969" fmla="*/ 3069086 w 6008823"/>
              <a:gd name="connsiteY5969" fmla="*/ 828055 h 4938447"/>
              <a:gd name="connsiteX5970" fmla="*/ 3098483 w 6008823"/>
              <a:gd name="connsiteY5970" fmla="*/ 839799 h 4938447"/>
              <a:gd name="connsiteX5971" fmla="*/ 3116122 w 6008823"/>
              <a:gd name="connsiteY5971" fmla="*/ 810440 h 4938447"/>
              <a:gd name="connsiteX5972" fmla="*/ 3145519 w 6008823"/>
              <a:gd name="connsiteY5972" fmla="*/ 810440 h 4938447"/>
              <a:gd name="connsiteX5973" fmla="*/ 3180796 w 6008823"/>
              <a:gd name="connsiteY5973" fmla="*/ 775208 h 4938447"/>
              <a:gd name="connsiteX5974" fmla="*/ 3210193 w 6008823"/>
              <a:gd name="connsiteY5974" fmla="*/ 775208 h 4938447"/>
              <a:gd name="connsiteX5975" fmla="*/ 3221952 w 6008823"/>
              <a:gd name="connsiteY5975" fmla="*/ 751720 h 4938447"/>
              <a:gd name="connsiteX5976" fmla="*/ 3263109 w 6008823"/>
              <a:gd name="connsiteY5976" fmla="*/ 745848 h 4938447"/>
              <a:gd name="connsiteX5977" fmla="*/ 3327783 w 6008823"/>
              <a:gd name="connsiteY5977" fmla="*/ 704744 h 4938447"/>
              <a:gd name="connsiteX5978" fmla="*/ 3345421 w 6008823"/>
              <a:gd name="connsiteY5978" fmla="*/ 722360 h 4938447"/>
              <a:gd name="connsiteX5979" fmla="*/ 3398336 w 6008823"/>
              <a:gd name="connsiteY5979" fmla="*/ 681256 h 4938447"/>
              <a:gd name="connsiteX5980" fmla="*/ 3368939 w 6008823"/>
              <a:gd name="connsiteY5980" fmla="*/ 663640 h 4938447"/>
              <a:gd name="connsiteX5981" fmla="*/ 3451252 w 6008823"/>
              <a:gd name="connsiteY5981" fmla="*/ 628408 h 4938447"/>
              <a:gd name="connsiteX5982" fmla="*/ 3410096 w 6008823"/>
              <a:gd name="connsiteY5982" fmla="*/ 616664 h 4938447"/>
              <a:gd name="connsiteX5983" fmla="*/ 3374819 w 6008823"/>
              <a:gd name="connsiteY5983" fmla="*/ 657768 h 4938447"/>
              <a:gd name="connsiteX5984" fmla="*/ 3492408 w 6008823"/>
              <a:gd name="connsiteY5984" fmla="*/ 522712 h 4938447"/>
              <a:gd name="connsiteX5985" fmla="*/ 3386578 w 6008823"/>
              <a:gd name="connsiteY5985" fmla="*/ 552072 h 4938447"/>
              <a:gd name="connsiteX5986" fmla="*/ 3368939 w 6008823"/>
              <a:gd name="connsiteY5986" fmla="*/ 593176 h 4938447"/>
              <a:gd name="connsiteX5987" fmla="*/ 3345421 w 6008823"/>
              <a:gd name="connsiteY5987" fmla="*/ 569688 h 4938447"/>
              <a:gd name="connsiteX5988" fmla="*/ 3298386 w 6008823"/>
              <a:gd name="connsiteY5988" fmla="*/ 646024 h 4938447"/>
              <a:gd name="connsiteX5989" fmla="*/ 3268988 w 6008823"/>
              <a:gd name="connsiteY5989" fmla="*/ 657768 h 4938447"/>
              <a:gd name="connsiteX5990" fmla="*/ 3268988 w 6008823"/>
              <a:gd name="connsiteY5990" fmla="*/ 640152 h 4938447"/>
              <a:gd name="connsiteX5991" fmla="*/ 3239591 w 6008823"/>
              <a:gd name="connsiteY5991" fmla="*/ 669512 h 4938447"/>
              <a:gd name="connsiteX5992" fmla="*/ 3186676 w 6008823"/>
              <a:gd name="connsiteY5992" fmla="*/ 716488 h 4938447"/>
              <a:gd name="connsiteX5993" fmla="*/ 3110242 w 6008823"/>
              <a:gd name="connsiteY5993" fmla="*/ 763464 h 4938447"/>
              <a:gd name="connsiteX5994" fmla="*/ 3098483 w 6008823"/>
              <a:gd name="connsiteY5994" fmla="*/ 751720 h 4938447"/>
              <a:gd name="connsiteX5995" fmla="*/ 3016171 w 6008823"/>
              <a:gd name="connsiteY5995" fmla="*/ 798696 h 4938447"/>
              <a:gd name="connsiteX5996" fmla="*/ 3063207 w 6008823"/>
              <a:gd name="connsiteY5996" fmla="*/ 734104 h 4938447"/>
              <a:gd name="connsiteX5997" fmla="*/ 3051447 w 6008823"/>
              <a:gd name="connsiteY5997" fmla="*/ 728232 h 4938447"/>
              <a:gd name="connsiteX5998" fmla="*/ 3027930 w 6008823"/>
              <a:gd name="connsiteY5998" fmla="*/ 739976 h 4938447"/>
              <a:gd name="connsiteX5999" fmla="*/ 2998532 w 6008823"/>
              <a:gd name="connsiteY5999" fmla="*/ 769336 h 4938447"/>
              <a:gd name="connsiteX6000" fmla="*/ 2980894 w 6008823"/>
              <a:gd name="connsiteY6000" fmla="*/ 822183 h 4938447"/>
              <a:gd name="connsiteX6001" fmla="*/ 2957376 w 6008823"/>
              <a:gd name="connsiteY6001" fmla="*/ 816311 h 4938447"/>
              <a:gd name="connsiteX6002" fmla="*/ 3063207 w 6008823"/>
              <a:gd name="connsiteY6002" fmla="*/ 693000 h 4938447"/>
              <a:gd name="connsiteX6003" fmla="*/ 3086725 w 6008823"/>
              <a:gd name="connsiteY6003" fmla="*/ 681256 h 4938447"/>
              <a:gd name="connsiteX6004" fmla="*/ 3122001 w 6008823"/>
              <a:gd name="connsiteY6004" fmla="*/ 693000 h 4938447"/>
              <a:gd name="connsiteX6005" fmla="*/ 3116122 w 6008823"/>
              <a:gd name="connsiteY6005" fmla="*/ 663640 h 4938447"/>
              <a:gd name="connsiteX6006" fmla="*/ 3133760 w 6008823"/>
              <a:gd name="connsiteY6006" fmla="*/ 669512 h 4938447"/>
              <a:gd name="connsiteX6007" fmla="*/ 3139640 w 6008823"/>
              <a:gd name="connsiteY6007" fmla="*/ 640152 h 4938447"/>
              <a:gd name="connsiteX6008" fmla="*/ 3151399 w 6008823"/>
              <a:gd name="connsiteY6008" fmla="*/ 646024 h 4938447"/>
              <a:gd name="connsiteX6009" fmla="*/ 3239591 w 6008823"/>
              <a:gd name="connsiteY6009" fmla="*/ 569688 h 4938447"/>
              <a:gd name="connsiteX6010" fmla="*/ 3321904 w 6008823"/>
              <a:gd name="connsiteY6010" fmla="*/ 516840 h 4938447"/>
              <a:gd name="connsiteX6011" fmla="*/ 3357180 w 6008823"/>
              <a:gd name="connsiteY6011" fmla="*/ 487480 h 4938447"/>
              <a:gd name="connsiteX6012" fmla="*/ 3363060 w 6008823"/>
              <a:gd name="connsiteY6012" fmla="*/ 463992 h 4938447"/>
              <a:gd name="connsiteX6013" fmla="*/ 3351301 w 6008823"/>
              <a:gd name="connsiteY6013" fmla="*/ 458120 h 4938447"/>
              <a:gd name="connsiteX6014" fmla="*/ 3374819 w 6008823"/>
              <a:gd name="connsiteY6014" fmla="*/ 446376 h 4938447"/>
              <a:gd name="connsiteX6015" fmla="*/ 3498288 w 6008823"/>
              <a:gd name="connsiteY6015" fmla="*/ 375912 h 4938447"/>
              <a:gd name="connsiteX6016" fmla="*/ 3492408 w 6008823"/>
              <a:gd name="connsiteY6016" fmla="*/ 387656 h 4938447"/>
              <a:gd name="connsiteX6017" fmla="*/ 3492408 w 6008823"/>
              <a:gd name="connsiteY6017" fmla="*/ 399400 h 4938447"/>
              <a:gd name="connsiteX6018" fmla="*/ 3498288 w 6008823"/>
              <a:gd name="connsiteY6018" fmla="*/ 399400 h 4938447"/>
              <a:gd name="connsiteX6019" fmla="*/ 3510046 w 6008823"/>
              <a:gd name="connsiteY6019" fmla="*/ 411144 h 4938447"/>
              <a:gd name="connsiteX6020" fmla="*/ 3580600 w 6008823"/>
              <a:gd name="connsiteY6020" fmla="*/ 358296 h 4938447"/>
              <a:gd name="connsiteX6021" fmla="*/ 3574721 w 6008823"/>
              <a:gd name="connsiteY6021" fmla="*/ 358296 h 4938447"/>
              <a:gd name="connsiteX6022" fmla="*/ 3651154 w 6008823"/>
              <a:gd name="connsiteY6022" fmla="*/ 293705 h 4938447"/>
              <a:gd name="connsiteX6023" fmla="*/ 3651154 w 6008823"/>
              <a:gd name="connsiteY6023" fmla="*/ 264345 h 4938447"/>
              <a:gd name="connsiteX6024" fmla="*/ 3739346 w 6008823"/>
              <a:gd name="connsiteY6024" fmla="*/ 252601 h 4938447"/>
              <a:gd name="connsiteX6025" fmla="*/ 3740081 w 6008823"/>
              <a:gd name="connsiteY6025" fmla="*/ 265079 h 4938447"/>
              <a:gd name="connsiteX6026" fmla="*/ 3729627 w 6008823"/>
              <a:gd name="connsiteY6026" fmla="*/ 264464 h 4938447"/>
              <a:gd name="connsiteX6027" fmla="*/ 3709949 w 6008823"/>
              <a:gd name="connsiteY6027" fmla="*/ 240857 h 4938447"/>
              <a:gd name="connsiteX6028" fmla="*/ 3704069 w 6008823"/>
              <a:gd name="connsiteY6028" fmla="*/ 246729 h 4938447"/>
              <a:gd name="connsiteX6029" fmla="*/ 3709949 w 6008823"/>
              <a:gd name="connsiteY6029" fmla="*/ 246729 h 4938447"/>
              <a:gd name="connsiteX6030" fmla="*/ 3709949 w 6008823"/>
              <a:gd name="connsiteY6030" fmla="*/ 252601 h 4938447"/>
              <a:gd name="connsiteX6031" fmla="*/ 3698190 w 6008823"/>
              <a:gd name="connsiteY6031" fmla="*/ 270217 h 4938447"/>
              <a:gd name="connsiteX6032" fmla="*/ 3686431 w 6008823"/>
              <a:gd name="connsiteY6032" fmla="*/ 246729 h 4938447"/>
              <a:gd name="connsiteX6033" fmla="*/ 3709949 w 6008823"/>
              <a:gd name="connsiteY6033" fmla="*/ 240857 h 4938447"/>
              <a:gd name="connsiteX6034" fmla="*/ 3786382 w 6008823"/>
              <a:gd name="connsiteY6034" fmla="*/ 223241 h 4938447"/>
              <a:gd name="connsiteX6035" fmla="*/ 3804020 w 6008823"/>
              <a:gd name="connsiteY6035" fmla="*/ 240857 h 4938447"/>
              <a:gd name="connsiteX6036" fmla="*/ 3804020 w 6008823"/>
              <a:gd name="connsiteY6036" fmla="*/ 258473 h 4938447"/>
              <a:gd name="connsiteX6037" fmla="*/ 3768743 w 6008823"/>
              <a:gd name="connsiteY6037" fmla="*/ 240857 h 4938447"/>
              <a:gd name="connsiteX6038" fmla="*/ 3786382 w 6008823"/>
              <a:gd name="connsiteY6038" fmla="*/ 223241 h 4938447"/>
              <a:gd name="connsiteX6039" fmla="*/ 4110488 w 6008823"/>
              <a:gd name="connsiteY6039" fmla="*/ 105342 h 4938447"/>
              <a:gd name="connsiteX6040" fmla="*/ 4115632 w 6008823"/>
              <a:gd name="connsiteY6040" fmla="*/ 105801 h 4938447"/>
              <a:gd name="connsiteX6041" fmla="*/ 4103873 w 6008823"/>
              <a:gd name="connsiteY6041" fmla="*/ 129289 h 4938447"/>
              <a:gd name="connsiteX6042" fmla="*/ 4110488 w 6008823"/>
              <a:gd name="connsiteY6042" fmla="*/ 105342 h 4938447"/>
              <a:gd name="connsiteX6043" fmla="*/ 5303286 w 6008823"/>
              <a:gd name="connsiteY6043" fmla="*/ 99929 h 4938447"/>
              <a:gd name="connsiteX6044" fmla="*/ 5326804 w 6008823"/>
              <a:gd name="connsiteY6044" fmla="*/ 123417 h 4938447"/>
              <a:gd name="connsiteX6045" fmla="*/ 5285648 w 6008823"/>
              <a:gd name="connsiteY6045" fmla="*/ 129289 h 4938447"/>
              <a:gd name="connsiteX6046" fmla="*/ 5303286 w 6008823"/>
              <a:gd name="connsiteY6046" fmla="*/ 117545 h 4938447"/>
              <a:gd name="connsiteX6047" fmla="*/ 5303286 w 6008823"/>
              <a:gd name="connsiteY6047" fmla="*/ 99929 h 4938447"/>
              <a:gd name="connsiteX6048" fmla="*/ 5193781 w 6008823"/>
              <a:gd name="connsiteY6048" fmla="*/ 99195 h 4938447"/>
              <a:gd name="connsiteX6049" fmla="*/ 5209215 w 6008823"/>
              <a:gd name="connsiteY6049" fmla="*/ 99929 h 4938447"/>
              <a:gd name="connsiteX6050" fmla="*/ 5191576 w 6008823"/>
              <a:gd name="connsiteY6050" fmla="*/ 111673 h 4938447"/>
              <a:gd name="connsiteX6051" fmla="*/ 5193781 w 6008823"/>
              <a:gd name="connsiteY6051" fmla="*/ 99195 h 4938447"/>
              <a:gd name="connsiteX6052" fmla="*/ 4356691 w 6008823"/>
              <a:gd name="connsiteY6052" fmla="*/ 88185 h 4938447"/>
              <a:gd name="connsiteX6053" fmla="*/ 4380209 w 6008823"/>
              <a:gd name="connsiteY6053" fmla="*/ 99929 h 4938447"/>
              <a:gd name="connsiteX6054" fmla="*/ 4397847 w 6008823"/>
              <a:gd name="connsiteY6054" fmla="*/ 123417 h 4938447"/>
              <a:gd name="connsiteX6055" fmla="*/ 4386088 w 6008823"/>
              <a:gd name="connsiteY6055" fmla="*/ 129289 h 4938447"/>
              <a:gd name="connsiteX6056" fmla="*/ 4368450 w 6008823"/>
              <a:gd name="connsiteY6056" fmla="*/ 135161 h 4938447"/>
              <a:gd name="connsiteX6057" fmla="*/ 4356691 w 6008823"/>
              <a:gd name="connsiteY6057" fmla="*/ 123417 h 4938447"/>
              <a:gd name="connsiteX6058" fmla="*/ 4356691 w 6008823"/>
              <a:gd name="connsiteY6058" fmla="*/ 88185 h 4938447"/>
              <a:gd name="connsiteX6059" fmla="*/ 5451788 w 6008823"/>
              <a:gd name="connsiteY6059" fmla="*/ 61968 h 4938447"/>
              <a:gd name="connsiteX6060" fmla="*/ 5456888 w 6008823"/>
              <a:gd name="connsiteY6060" fmla="*/ 65431 h 4938447"/>
              <a:gd name="connsiteX6061" fmla="*/ 5479671 w 6008823"/>
              <a:gd name="connsiteY6061" fmla="*/ 82313 h 4938447"/>
              <a:gd name="connsiteX6062" fmla="*/ 5456153 w 6008823"/>
              <a:gd name="connsiteY6062" fmla="*/ 94057 h 4938447"/>
              <a:gd name="connsiteX6063" fmla="*/ 5459827 w 6008823"/>
              <a:gd name="connsiteY6063" fmla="*/ 78643 h 4938447"/>
              <a:gd name="connsiteX6064" fmla="*/ 5450273 w 6008823"/>
              <a:gd name="connsiteY6064" fmla="*/ 58825 h 4938447"/>
              <a:gd name="connsiteX6065" fmla="*/ 5451788 w 6008823"/>
              <a:gd name="connsiteY6065" fmla="*/ 61968 h 4938447"/>
              <a:gd name="connsiteX6066" fmla="*/ 5449345 w 6008823"/>
              <a:gd name="connsiteY6066" fmla="*/ 60308 h 4938447"/>
              <a:gd name="connsiteX6067" fmla="*/ 5097505 w 6008823"/>
              <a:gd name="connsiteY6067" fmla="*/ 58825 h 4938447"/>
              <a:gd name="connsiteX6068" fmla="*/ 5126902 w 6008823"/>
              <a:gd name="connsiteY6068" fmla="*/ 58825 h 4938447"/>
              <a:gd name="connsiteX6069" fmla="*/ 5121023 w 6008823"/>
              <a:gd name="connsiteY6069" fmla="*/ 82313 h 4938447"/>
              <a:gd name="connsiteX6070" fmla="*/ 5150420 w 6008823"/>
              <a:gd name="connsiteY6070" fmla="*/ 76441 h 4938447"/>
              <a:gd name="connsiteX6071" fmla="*/ 5185697 w 6008823"/>
              <a:gd name="connsiteY6071" fmla="*/ 117545 h 4938447"/>
              <a:gd name="connsiteX6072" fmla="*/ 5138661 w 6008823"/>
              <a:gd name="connsiteY6072" fmla="*/ 105801 h 4938447"/>
              <a:gd name="connsiteX6073" fmla="*/ 5132782 w 6008823"/>
              <a:gd name="connsiteY6073" fmla="*/ 129289 h 4938447"/>
              <a:gd name="connsiteX6074" fmla="*/ 5097505 w 6008823"/>
              <a:gd name="connsiteY6074" fmla="*/ 135161 h 4938447"/>
              <a:gd name="connsiteX6075" fmla="*/ 5079866 w 6008823"/>
              <a:gd name="connsiteY6075" fmla="*/ 129289 h 4938447"/>
              <a:gd name="connsiteX6076" fmla="*/ 5073987 w 6008823"/>
              <a:gd name="connsiteY6076" fmla="*/ 105801 h 4938447"/>
              <a:gd name="connsiteX6077" fmla="*/ 5056348 w 6008823"/>
              <a:gd name="connsiteY6077" fmla="*/ 111673 h 4938447"/>
              <a:gd name="connsiteX6078" fmla="*/ 5097505 w 6008823"/>
              <a:gd name="connsiteY6078" fmla="*/ 58825 h 4938447"/>
              <a:gd name="connsiteX6079" fmla="*/ 5438514 w 6008823"/>
              <a:gd name="connsiteY6079" fmla="*/ 52953 h 4938447"/>
              <a:gd name="connsiteX6080" fmla="*/ 5449345 w 6008823"/>
              <a:gd name="connsiteY6080" fmla="*/ 60308 h 4938447"/>
              <a:gd name="connsiteX6081" fmla="*/ 5442924 w 6008823"/>
              <a:gd name="connsiteY6081" fmla="*/ 70569 h 4938447"/>
              <a:gd name="connsiteX6082" fmla="*/ 5444394 w 6008823"/>
              <a:gd name="connsiteY6082" fmla="*/ 82313 h 4938447"/>
              <a:gd name="connsiteX6083" fmla="*/ 5420876 w 6008823"/>
              <a:gd name="connsiteY6083" fmla="*/ 76441 h 4938447"/>
              <a:gd name="connsiteX6084" fmla="*/ 5438514 w 6008823"/>
              <a:gd name="connsiteY6084" fmla="*/ 52953 h 4938447"/>
              <a:gd name="connsiteX6085" fmla="*/ 5473791 w 6008823"/>
              <a:gd name="connsiteY6085" fmla="*/ 47081 h 4938447"/>
              <a:gd name="connsiteX6086" fmla="*/ 5526706 w 6008823"/>
              <a:gd name="connsiteY6086" fmla="*/ 64697 h 4938447"/>
              <a:gd name="connsiteX6087" fmla="*/ 5485550 w 6008823"/>
              <a:gd name="connsiteY6087" fmla="*/ 76441 h 4938447"/>
              <a:gd name="connsiteX6088" fmla="*/ 5473791 w 6008823"/>
              <a:gd name="connsiteY6088" fmla="*/ 47081 h 4938447"/>
              <a:gd name="connsiteX6089" fmla="*/ 5362081 w 6008823"/>
              <a:gd name="connsiteY6089" fmla="*/ 105 h 4938447"/>
              <a:gd name="connsiteX6090" fmla="*/ 5373840 w 6008823"/>
              <a:gd name="connsiteY6090" fmla="*/ 29465 h 4938447"/>
              <a:gd name="connsiteX6091" fmla="*/ 5420876 w 6008823"/>
              <a:gd name="connsiteY6091" fmla="*/ 47081 h 4938447"/>
              <a:gd name="connsiteX6092" fmla="*/ 5397358 w 6008823"/>
              <a:gd name="connsiteY6092" fmla="*/ 70569 h 4938447"/>
              <a:gd name="connsiteX6093" fmla="*/ 5414996 w 6008823"/>
              <a:gd name="connsiteY6093" fmla="*/ 82313 h 4938447"/>
              <a:gd name="connsiteX6094" fmla="*/ 5250371 w 6008823"/>
              <a:gd name="connsiteY6094" fmla="*/ 70569 h 4938447"/>
              <a:gd name="connsiteX6095" fmla="*/ 5362081 w 6008823"/>
              <a:gd name="connsiteY6095" fmla="*/ 105 h 493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</a:cxnLst>
            <a:rect l="l" t="t" r="r" b="b"/>
            <a:pathLst>
              <a:path w="6008823" h="4938447">
                <a:moveTo>
                  <a:pt x="2281237" y="4920831"/>
                </a:moveTo>
                <a:cubicBezTo>
                  <a:pt x="2287116" y="4932575"/>
                  <a:pt x="2269477" y="4932575"/>
                  <a:pt x="2263598" y="4938447"/>
                </a:cubicBezTo>
                <a:cubicBezTo>
                  <a:pt x="2257719" y="4920831"/>
                  <a:pt x="2269477" y="4920831"/>
                  <a:pt x="2281237" y="4920831"/>
                </a:cubicBezTo>
                <a:close/>
                <a:moveTo>
                  <a:pt x="1540423" y="4909087"/>
                </a:moveTo>
                <a:cubicBezTo>
                  <a:pt x="1546302" y="4909087"/>
                  <a:pt x="1558061" y="4914959"/>
                  <a:pt x="1558061" y="4926703"/>
                </a:cubicBezTo>
                <a:cubicBezTo>
                  <a:pt x="1552181" y="4926703"/>
                  <a:pt x="1552181" y="4920831"/>
                  <a:pt x="1546302" y="4920831"/>
                </a:cubicBezTo>
                <a:cubicBezTo>
                  <a:pt x="1540423" y="4914959"/>
                  <a:pt x="1540423" y="4914959"/>
                  <a:pt x="1540423" y="4909087"/>
                </a:cubicBezTo>
                <a:close/>
                <a:moveTo>
                  <a:pt x="854729" y="4909087"/>
                </a:moveTo>
                <a:cubicBezTo>
                  <a:pt x="858403" y="4909087"/>
                  <a:pt x="861343" y="4912023"/>
                  <a:pt x="864283" y="4920831"/>
                </a:cubicBezTo>
                <a:cubicBezTo>
                  <a:pt x="858403" y="4926703"/>
                  <a:pt x="852524" y="4926703"/>
                  <a:pt x="840765" y="4914959"/>
                </a:cubicBezTo>
                <a:cubicBezTo>
                  <a:pt x="846645" y="4912023"/>
                  <a:pt x="851054" y="4909087"/>
                  <a:pt x="854729" y="4909087"/>
                </a:cubicBezTo>
                <a:close/>
                <a:moveTo>
                  <a:pt x="881921" y="4903215"/>
                </a:moveTo>
                <a:cubicBezTo>
                  <a:pt x="881921" y="4914959"/>
                  <a:pt x="881921" y="4932575"/>
                  <a:pt x="870162" y="4926703"/>
                </a:cubicBezTo>
                <a:cubicBezTo>
                  <a:pt x="864283" y="4914959"/>
                  <a:pt x="870162" y="4920831"/>
                  <a:pt x="876042" y="4914959"/>
                </a:cubicBezTo>
                <a:cubicBezTo>
                  <a:pt x="870162" y="4909087"/>
                  <a:pt x="864283" y="4914959"/>
                  <a:pt x="858403" y="4909087"/>
                </a:cubicBezTo>
                <a:cubicBezTo>
                  <a:pt x="858403" y="4897343"/>
                  <a:pt x="876042" y="4914959"/>
                  <a:pt x="881921" y="4903215"/>
                </a:cubicBezTo>
                <a:close/>
                <a:moveTo>
                  <a:pt x="3292506" y="4838623"/>
                </a:moveTo>
                <a:cubicBezTo>
                  <a:pt x="3304265" y="4850367"/>
                  <a:pt x="3304265" y="4856239"/>
                  <a:pt x="3292506" y="4862111"/>
                </a:cubicBezTo>
                <a:cubicBezTo>
                  <a:pt x="3286627" y="4862111"/>
                  <a:pt x="3280747" y="4856239"/>
                  <a:pt x="3274867" y="4844495"/>
                </a:cubicBezTo>
                <a:cubicBezTo>
                  <a:pt x="3280747" y="4832751"/>
                  <a:pt x="3286627" y="4844495"/>
                  <a:pt x="3292506" y="4838623"/>
                </a:cubicBezTo>
                <a:close/>
                <a:moveTo>
                  <a:pt x="1834396" y="4832751"/>
                </a:moveTo>
                <a:cubicBezTo>
                  <a:pt x="1846155" y="4844495"/>
                  <a:pt x="1846155" y="4856239"/>
                  <a:pt x="1834396" y="4862111"/>
                </a:cubicBezTo>
                <a:cubicBezTo>
                  <a:pt x="1822637" y="4844495"/>
                  <a:pt x="1834396" y="4838623"/>
                  <a:pt x="1834396" y="4832751"/>
                </a:cubicBezTo>
                <a:close/>
                <a:moveTo>
                  <a:pt x="2584213" y="4742378"/>
                </a:moveTo>
                <a:cubicBezTo>
                  <a:pt x="2586969" y="4743571"/>
                  <a:pt x="2589909" y="4746140"/>
                  <a:pt x="2592849" y="4750544"/>
                </a:cubicBezTo>
                <a:cubicBezTo>
                  <a:pt x="2586969" y="4744672"/>
                  <a:pt x="2575210" y="4750544"/>
                  <a:pt x="2569331" y="4756416"/>
                </a:cubicBezTo>
                <a:cubicBezTo>
                  <a:pt x="2569331" y="4747608"/>
                  <a:pt x="2575945" y="4738800"/>
                  <a:pt x="2584213" y="4742378"/>
                </a:cubicBezTo>
                <a:close/>
                <a:moveTo>
                  <a:pt x="1281726" y="4732928"/>
                </a:moveTo>
                <a:cubicBezTo>
                  <a:pt x="1281726" y="4738800"/>
                  <a:pt x="1269967" y="4744672"/>
                  <a:pt x="1275846" y="4756416"/>
                </a:cubicBezTo>
                <a:cubicBezTo>
                  <a:pt x="1281726" y="4756416"/>
                  <a:pt x="1299364" y="4750544"/>
                  <a:pt x="1281726" y="4732928"/>
                </a:cubicBezTo>
                <a:close/>
                <a:moveTo>
                  <a:pt x="1910829" y="4721184"/>
                </a:moveTo>
                <a:cubicBezTo>
                  <a:pt x="1910829" y="4738800"/>
                  <a:pt x="1904950" y="4727056"/>
                  <a:pt x="1916709" y="4738800"/>
                </a:cubicBezTo>
                <a:cubicBezTo>
                  <a:pt x="1887312" y="4732928"/>
                  <a:pt x="1869673" y="4768160"/>
                  <a:pt x="1846155" y="4785776"/>
                </a:cubicBezTo>
                <a:cubicBezTo>
                  <a:pt x="1840276" y="4785776"/>
                  <a:pt x="1834396" y="4768160"/>
                  <a:pt x="1828517" y="4774032"/>
                </a:cubicBezTo>
                <a:cubicBezTo>
                  <a:pt x="1846155" y="4791648"/>
                  <a:pt x="1799119" y="4785776"/>
                  <a:pt x="1810878" y="4809264"/>
                </a:cubicBezTo>
                <a:cubicBezTo>
                  <a:pt x="1799119" y="4791648"/>
                  <a:pt x="1793240" y="4803392"/>
                  <a:pt x="1775602" y="4774032"/>
                </a:cubicBezTo>
                <a:cubicBezTo>
                  <a:pt x="1781481" y="4779904"/>
                  <a:pt x="1775602" y="4785776"/>
                  <a:pt x="1775602" y="4791648"/>
                </a:cubicBezTo>
                <a:cubicBezTo>
                  <a:pt x="1769722" y="4791648"/>
                  <a:pt x="1769722" y="4774032"/>
                  <a:pt x="1763843" y="4768160"/>
                </a:cubicBezTo>
                <a:cubicBezTo>
                  <a:pt x="1781481" y="4756416"/>
                  <a:pt x="1810878" y="4756416"/>
                  <a:pt x="1816758" y="4738800"/>
                </a:cubicBezTo>
                <a:cubicBezTo>
                  <a:pt x="1822637" y="4744672"/>
                  <a:pt x="1846155" y="4750544"/>
                  <a:pt x="1834396" y="4732928"/>
                </a:cubicBezTo>
                <a:cubicBezTo>
                  <a:pt x="1834396" y="4732928"/>
                  <a:pt x="1840276" y="4738800"/>
                  <a:pt x="1846155" y="4744672"/>
                </a:cubicBezTo>
                <a:cubicBezTo>
                  <a:pt x="1846155" y="4709440"/>
                  <a:pt x="1899071" y="4738800"/>
                  <a:pt x="1910829" y="4721184"/>
                </a:cubicBezTo>
                <a:close/>
                <a:moveTo>
                  <a:pt x="1416954" y="4685952"/>
                </a:moveTo>
                <a:cubicBezTo>
                  <a:pt x="1405195" y="4691824"/>
                  <a:pt x="1399315" y="4685952"/>
                  <a:pt x="1393436" y="4697696"/>
                </a:cubicBezTo>
                <a:cubicBezTo>
                  <a:pt x="1405195" y="4709440"/>
                  <a:pt x="1416954" y="4709440"/>
                  <a:pt x="1428713" y="4703568"/>
                </a:cubicBezTo>
                <a:cubicBezTo>
                  <a:pt x="1416954" y="4685952"/>
                  <a:pt x="1416954" y="4685952"/>
                  <a:pt x="1416954" y="4685952"/>
                </a:cubicBezTo>
                <a:close/>
                <a:moveTo>
                  <a:pt x="1475748" y="4674208"/>
                </a:moveTo>
                <a:cubicBezTo>
                  <a:pt x="1487507" y="4691824"/>
                  <a:pt x="1469869" y="4703568"/>
                  <a:pt x="1458110" y="4697696"/>
                </a:cubicBezTo>
                <a:cubicBezTo>
                  <a:pt x="1458110" y="4685952"/>
                  <a:pt x="1469869" y="4685952"/>
                  <a:pt x="1475748" y="4674208"/>
                </a:cubicBezTo>
                <a:close/>
                <a:moveTo>
                  <a:pt x="1140618" y="4668336"/>
                </a:moveTo>
                <a:cubicBezTo>
                  <a:pt x="1152377" y="4697696"/>
                  <a:pt x="1170016" y="4674208"/>
                  <a:pt x="1181775" y="4697696"/>
                </a:cubicBezTo>
                <a:cubicBezTo>
                  <a:pt x="1175895" y="4703568"/>
                  <a:pt x="1170016" y="4685952"/>
                  <a:pt x="1164136" y="4697696"/>
                </a:cubicBezTo>
                <a:cubicBezTo>
                  <a:pt x="1158257" y="4697696"/>
                  <a:pt x="1158257" y="4691824"/>
                  <a:pt x="1158257" y="4685952"/>
                </a:cubicBezTo>
                <a:cubicBezTo>
                  <a:pt x="1152377" y="4691824"/>
                  <a:pt x="1146498" y="4685952"/>
                  <a:pt x="1140618" y="4691824"/>
                </a:cubicBezTo>
                <a:cubicBezTo>
                  <a:pt x="1146498" y="4709440"/>
                  <a:pt x="1152377" y="4685952"/>
                  <a:pt x="1158257" y="4703568"/>
                </a:cubicBezTo>
                <a:cubicBezTo>
                  <a:pt x="1134739" y="4691824"/>
                  <a:pt x="1134739" y="4721184"/>
                  <a:pt x="1140618" y="4744672"/>
                </a:cubicBezTo>
                <a:cubicBezTo>
                  <a:pt x="1134739" y="4738800"/>
                  <a:pt x="1128859" y="4715312"/>
                  <a:pt x="1122980" y="4697696"/>
                </a:cubicBezTo>
                <a:cubicBezTo>
                  <a:pt x="1111221" y="4697696"/>
                  <a:pt x="1105341" y="4697696"/>
                  <a:pt x="1099462" y="4703568"/>
                </a:cubicBezTo>
                <a:cubicBezTo>
                  <a:pt x="1099462" y="4709440"/>
                  <a:pt x="1105341" y="4703568"/>
                  <a:pt x="1111221" y="4703568"/>
                </a:cubicBezTo>
                <a:cubicBezTo>
                  <a:pt x="1105341" y="4738800"/>
                  <a:pt x="1075944" y="4732928"/>
                  <a:pt x="1052426" y="4768160"/>
                </a:cubicBezTo>
                <a:cubicBezTo>
                  <a:pt x="1052426" y="4762288"/>
                  <a:pt x="1046547" y="4756416"/>
                  <a:pt x="1046547" y="4756416"/>
                </a:cubicBezTo>
                <a:cubicBezTo>
                  <a:pt x="1040667" y="4744672"/>
                  <a:pt x="1052426" y="4744672"/>
                  <a:pt x="1052426" y="4732928"/>
                </a:cubicBezTo>
                <a:cubicBezTo>
                  <a:pt x="1049486" y="4729992"/>
                  <a:pt x="1046547" y="4729992"/>
                  <a:pt x="1043607" y="4729992"/>
                </a:cubicBezTo>
                <a:lnTo>
                  <a:pt x="1039927" y="4728767"/>
                </a:lnTo>
                <a:lnTo>
                  <a:pt x="1040667" y="4727056"/>
                </a:lnTo>
                <a:lnTo>
                  <a:pt x="1038095" y="4728157"/>
                </a:lnTo>
                <a:lnTo>
                  <a:pt x="1034788" y="4727056"/>
                </a:lnTo>
                <a:cubicBezTo>
                  <a:pt x="1034788" y="4727056"/>
                  <a:pt x="1034788" y="4728524"/>
                  <a:pt x="1035523" y="4729258"/>
                </a:cubicBezTo>
                <a:lnTo>
                  <a:pt x="1038095" y="4728157"/>
                </a:lnTo>
                <a:lnTo>
                  <a:pt x="1039927" y="4728767"/>
                </a:lnTo>
                <a:lnTo>
                  <a:pt x="1026703" y="4759352"/>
                </a:lnTo>
                <a:cubicBezTo>
                  <a:pt x="1020089" y="4768160"/>
                  <a:pt x="1011270" y="4774032"/>
                  <a:pt x="999511" y="4774032"/>
                </a:cubicBezTo>
                <a:cubicBezTo>
                  <a:pt x="999511" y="4762288"/>
                  <a:pt x="987752" y="4750544"/>
                  <a:pt x="981872" y="4738800"/>
                </a:cubicBezTo>
                <a:cubicBezTo>
                  <a:pt x="975993" y="4732928"/>
                  <a:pt x="993631" y="4738800"/>
                  <a:pt x="999511" y="4732928"/>
                </a:cubicBezTo>
                <a:cubicBezTo>
                  <a:pt x="1005390" y="4744672"/>
                  <a:pt x="987752" y="4744672"/>
                  <a:pt x="993631" y="4750544"/>
                </a:cubicBezTo>
                <a:cubicBezTo>
                  <a:pt x="999511" y="4762288"/>
                  <a:pt x="999511" y="4756416"/>
                  <a:pt x="1005390" y="4762288"/>
                </a:cubicBezTo>
                <a:cubicBezTo>
                  <a:pt x="1011270" y="4756416"/>
                  <a:pt x="1011270" y="4750544"/>
                  <a:pt x="1005390" y="4738800"/>
                </a:cubicBezTo>
                <a:cubicBezTo>
                  <a:pt x="1017149" y="4744672"/>
                  <a:pt x="1017149" y="4727056"/>
                  <a:pt x="1028908" y="4732928"/>
                </a:cubicBezTo>
                <a:cubicBezTo>
                  <a:pt x="1028908" y="4727056"/>
                  <a:pt x="1023029" y="4727056"/>
                  <a:pt x="1028908" y="4721184"/>
                </a:cubicBezTo>
                <a:cubicBezTo>
                  <a:pt x="1070065" y="4721184"/>
                  <a:pt x="1099462" y="4662464"/>
                  <a:pt x="1140618" y="4668336"/>
                </a:cubicBezTo>
                <a:close/>
                <a:moveTo>
                  <a:pt x="2710438" y="4656592"/>
                </a:moveTo>
                <a:cubicBezTo>
                  <a:pt x="2710438" y="4668336"/>
                  <a:pt x="2704558" y="4680080"/>
                  <a:pt x="2692800" y="4685952"/>
                </a:cubicBezTo>
                <a:cubicBezTo>
                  <a:pt x="2686920" y="4668336"/>
                  <a:pt x="2698679" y="4674208"/>
                  <a:pt x="2710438" y="4656592"/>
                </a:cubicBezTo>
                <a:close/>
                <a:moveTo>
                  <a:pt x="1150264" y="4651729"/>
                </a:moveTo>
                <a:cubicBezTo>
                  <a:pt x="1157154" y="4650353"/>
                  <a:pt x="1171485" y="4658060"/>
                  <a:pt x="1175895" y="4662464"/>
                </a:cubicBezTo>
                <a:cubicBezTo>
                  <a:pt x="1164136" y="4674208"/>
                  <a:pt x="1152377" y="4644848"/>
                  <a:pt x="1146498" y="4656592"/>
                </a:cubicBezTo>
                <a:cubicBezTo>
                  <a:pt x="1146498" y="4653656"/>
                  <a:pt x="1147968" y="4652188"/>
                  <a:pt x="1150264" y="4651729"/>
                </a:cubicBezTo>
                <a:close/>
                <a:moveTo>
                  <a:pt x="2127332" y="4639519"/>
                </a:moveTo>
                <a:lnTo>
                  <a:pt x="2128087" y="4639604"/>
                </a:lnTo>
                <a:lnTo>
                  <a:pt x="2121756" y="4653656"/>
                </a:lnTo>
                <a:cubicBezTo>
                  <a:pt x="2118081" y="4658060"/>
                  <a:pt x="2113671" y="4662464"/>
                  <a:pt x="2110732" y="4668336"/>
                </a:cubicBezTo>
                <a:cubicBezTo>
                  <a:pt x="2107792" y="4659528"/>
                  <a:pt x="2109262" y="4652188"/>
                  <a:pt x="2112936" y="4647050"/>
                </a:cubicBezTo>
                <a:close/>
                <a:moveTo>
                  <a:pt x="1175895" y="4638976"/>
                </a:moveTo>
                <a:cubicBezTo>
                  <a:pt x="1181775" y="4644848"/>
                  <a:pt x="1187654" y="4644848"/>
                  <a:pt x="1193534" y="4656592"/>
                </a:cubicBezTo>
                <a:cubicBezTo>
                  <a:pt x="1187654" y="4668336"/>
                  <a:pt x="1181775" y="4638976"/>
                  <a:pt x="1170016" y="4650720"/>
                </a:cubicBezTo>
                <a:cubicBezTo>
                  <a:pt x="1170016" y="4644848"/>
                  <a:pt x="1175895" y="4638976"/>
                  <a:pt x="1175895" y="4638976"/>
                </a:cubicBezTo>
                <a:close/>
                <a:moveTo>
                  <a:pt x="1056836" y="4638150"/>
                </a:moveTo>
                <a:cubicBezTo>
                  <a:pt x="1062348" y="4638609"/>
                  <a:pt x="1067125" y="4640444"/>
                  <a:pt x="1070065" y="4644848"/>
                </a:cubicBezTo>
                <a:cubicBezTo>
                  <a:pt x="1052426" y="4638976"/>
                  <a:pt x="1052426" y="4650720"/>
                  <a:pt x="1028908" y="4650720"/>
                </a:cubicBezTo>
                <a:lnTo>
                  <a:pt x="1017149" y="4638976"/>
                </a:lnTo>
                <a:cubicBezTo>
                  <a:pt x="1017149" y="4647784"/>
                  <a:pt x="1040300" y="4636774"/>
                  <a:pt x="1056836" y="4638150"/>
                </a:cubicBezTo>
                <a:close/>
                <a:moveTo>
                  <a:pt x="1311858" y="4627232"/>
                </a:moveTo>
                <a:cubicBezTo>
                  <a:pt x="1318472" y="4627232"/>
                  <a:pt x="1325822" y="4630168"/>
                  <a:pt x="1328761" y="4638976"/>
                </a:cubicBezTo>
                <a:cubicBezTo>
                  <a:pt x="1317003" y="4638976"/>
                  <a:pt x="1311123" y="4638976"/>
                  <a:pt x="1299364" y="4633104"/>
                </a:cubicBezTo>
                <a:cubicBezTo>
                  <a:pt x="1299364" y="4630168"/>
                  <a:pt x="1305244" y="4627232"/>
                  <a:pt x="1311858" y="4627232"/>
                </a:cubicBezTo>
                <a:close/>
                <a:moveTo>
                  <a:pt x="2792751" y="4621360"/>
                </a:moveTo>
                <a:cubicBezTo>
                  <a:pt x="2798630" y="4627232"/>
                  <a:pt x="2775112" y="4644848"/>
                  <a:pt x="2769233" y="4638976"/>
                </a:cubicBezTo>
                <a:cubicBezTo>
                  <a:pt x="2780992" y="4633104"/>
                  <a:pt x="2780992" y="4621360"/>
                  <a:pt x="2792751" y="4621360"/>
                </a:cubicBezTo>
                <a:close/>
                <a:moveTo>
                  <a:pt x="2851545" y="4597872"/>
                </a:moveTo>
                <a:cubicBezTo>
                  <a:pt x="2863304" y="4615488"/>
                  <a:pt x="2839787" y="4615488"/>
                  <a:pt x="2851545" y="4627232"/>
                </a:cubicBezTo>
                <a:cubicBezTo>
                  <a:pt x="2828028" y="4638976"/>
                  <a:pt x="2804510" y="4650720"/>
                  <a:pt x="2780992" y="4656592"/>
                </a:cubicBezTo>
                <a:cubicBezTo>
                  <a:pt x="2792751" y="4627232"/>
                  <a:pt x="2851545" y="4638976"/>
                  <a:pt x="2851545" y="4597872"/>
                </a:cubicBezTo>
                <a:close/>
                <a:moveTo>
                  <a:pt x="2263598" y="4580256"/>
                </a:moveTo>
                <a:cubicBezTo>
                  <a:pt x="2269477" y="4592000"/>
                  <a:pt x="2228321" y="4597872"/>
                  <a:pt x="2222442" y="4621360"/>
                </a:cubicBezTo>
                <a:cubicBezTo>
                  <a:pt x="2210683" y="4621360"/>
                  <a:pt x="2228321" y="4603744"/>
                  <a:pt x="2210683" y="4603744"/>
                </a:cubicBezTo>
                <a:cubicBezTo>
                  <a:pt x="2201864" y="4634572"/>
                  <a:pt x="2173201" y="4642279"/>
                  <a:pt x="2147019" y="4641728"/>
                </a:cubicBezTo>
                <a:lnTo>
                  <a:pt x="2128087" y="4639604"/>
                </a:lnTo>
                <a:lnTo>
                  <a:pt x="2128370" y="4638976"/>
                </a:lnTo>
                <a:lnTo>
                  <a:pt x="2127332" y="4639519"/>
                </a:lnTo>
                <a:lnTo>
                  <a:pt x="2122490" y="4638976"/>
                </a:lnTo>
                <a:cubicBezTo>
                  <a:pt x="2146008" y="4597872"/>
                  <a:pt x="2222442" y="4592000"/>
                  <a:pt x="2263598" y="4580256"/>
                </a:cubicBezTo>
                <a:close/>
                <a:moveTo>
                  <a:pt x="446840" y="4568512"/>
                </a:moveTo>
                <a:cubicBezTo>
                  <a:pt x="452720" y="4574384"/>
                  <a:pt x="458599" y="4574384"/>
                  <a:pt x="458599" y="4574384"/>
                </a:cubicBezTo>
                <a:cubicBezTo>
                  <a:pt x="458599" y="4580256"/>
                  <a:pt x="446840" y="4586128"/>
                  <a:pt x="440961" y="4586128"/>
                </a:cubicBezTo>
                <a:cubicBezTo>
                  <a:pt x="440961" y="4580256"/>
                  <a:pt x="440961" y="4574384"/>
                  <a:pt x="446840" y="4568512"/>
                </a:cubicBezTo>
                <a:close/>
                <a:moveTo>
                  <a:pt x="1645518" y="4567778"/>
                </a:moveTo>
                <a:cubicBezTo>
                  <a:pt x="1640374" y="4569980"/>
                  <a:pt x="1637434" y="4574384"/>
                  <a:pt x="1640374" y="4580256"/>
                </a:cubicBezTo>
                <a:cubicBezTo>
                  <a:pt x="1646253" y="4586128"/>
                  <a:pt x="1681530" y="4592000"/>
                  <a:pt x="1663891" y="4568512"/>
                </a:cubicBezTo>
                <a:cubicBezTo>
                  <a:pt x="1658012" y="4565576"/>
                  <a:pt x="1650663" y="4565576"/>
                  <a:pt x="1645518" y="4567778"/>
                </a:cubicBezTo>
                <a:close/>
                <a:moveTo>
                  <a:pt x="1581579" y="4556768"/>
                </a:moveTo>
                <a:cubicBezTo>
                  <a:pt x="1581579" y="4550896"/>
                  <a:pt x="1558061" y="4562640"/>
                  <a:pt x="1569820" y="4574384"/>
                </a:cubicBezTo>
                <a:cubicBezTo>
                  <a:pt x="1575699" y="4568512"/>
                  <a:pt x="1593338" y="4568512"/>
                  <a:pt x="1581579" y="4556768"/>
                </a:cubicBezTo>
                <a:close/>
                <a:moveTo>
                  <a:pt x="1346400" y="4556768"/>
                </a:moveTo>
                <a:cubicBezTo>
                  <a:pt x="1346400" y="4556768"/>
                  <a:pt x="1346400" y="4556768"/>
                  <a:pt x="1358159" y="4574384"/>
                </a:cubicBezTo>
                <a:lnTo>
                  <a:pt x="1346400" y="4580256"/>
                </a:lnTo>
                <a:cubicBezTo>
                  <a:pt x="1358159" y="4580256"/>
                  <a:pt x="1364038" y="4603744"/>
                  <a:pt x="1375797" y="4586128"/>
                </a:cubicBezTo>
                <a:cubicBezTo>
                  <a:pt x="1375797" y="4597872"/>
                  <a:pt x="1381677" y="4597872"/>
                  <a:pt x="1387556" y="4609616"/>
                </a:cubicBezTo>
                <a:cubicBezTo>
                  <a:pt x="1375797" y="4609616"/>
                  <a:pt x="1369918" y="4603744"/>
                  <a:pt x="1352279" y="4592000"/>
                </a:cubicBezTo>
                <a:cubicBezTo>
                  <a:pt x="1352279" y="4597872"/>
                  <a:pt x="1358159" y="4603744"/>
                  <a:pt x="1352279" y="4603744"/>
                </a:cubicBezTo>
                <a:cubicBezTo>
                  <a:pt x="1358159" y="4609616"/>
                  <a:pt x="1364038" y="4621360"/>
                  <a:pt x="1369918" y="4609616"/>
                </a:cubicBezTo>
                <a:cubicBezTo>
                  <a:pt x="1369918" y="4621360"/>
                  <a:pt x="1364038" y="4627232"/>
                  <a:pt x="1369918" y="4638976"/>
                </a:cubicBezTo>
                <a:cubicBezTo>
                  <a:pt x="1364038" y="4644848"/>
                  <a:pt x="1352279" y="4621360"/>
                  <a:pt x="1364038" y="4621360"/>
                </a:cubicBezTo>
                <a:cubicBezTo>
                  <a:pt x="1346400" y="4609616"/>
                  <a:pt x="1352279" y="4638976"/>
                  <a:pt x="1340520" y="4615488"/>
                </a:cubicBezTo>
                <a:cubicBezTo>
                  <a:pt x="1334641" y="4615488"/>
                  <a:pt x="1340520" y="4627232"/>
                  <a:pt x="1346400" y="4627232"/>
                </a:cubicBezTo>
                <a:cubicBezTo>
                  <a:pt x="1322882" y="4627232"/>
                  <a:pt x="1305244" y="4609616"/>
                  <a:pt x="1287605" y="4621360"/>
                </a:cubicBezTo>
                <a:cubicBezTo>
                  <a:pt x="1275846" y="4603744"/>
                  <a:pt x="1305244" y="4586128"/>
                  <a:pt x="1317003" y="4597872"/>
                </a:cubicBezTo>
                <a:cubicBezTo>
                  <a:pt x="1311123" y="4603744"/>
                  <a:pt x="1305244" y="4592000"/>
                  <a:pt x="1299364" y="4603744"/>
                </a:cubicBezTo>
                <a:cubicBezTo>
                  <a:pt x="1328761" y="4627232"/>
                  <a:pt x="1352279" y="4603744"/>
                  <a:pt x="1346400" y="4568512"/>
                </a:cubicBezTo>
                <a:cubicBezTo>
                  <a:pt x="1334641" y="4568512"/>
                  <a:pt x="1322882" y="4586128"/>
                  <a:pt x="1311123" y="4574384"/>
                </a:cubicBezTo>
                <a:cubicBezTo>
                  <a:pt x="1311123" y="4562640"/>
                  <a:pt x="1334641" y="4574384"/>
                  <a:pt x="1346400" y="4556768"/>
                </a:cubicBezTo>
                <a:close/>
                <a:moveTo>
                  <a:pt x="1011270" y="4545024"/>
                </a:moveTo>
                <a:cubicBezTo>
                  <a:pt x="1017149" y="4556768"/>
                  <a:pt x="999511" y="4562640"/>
                  <a:pt x="993631" y="4568512"/>
                </a:cubicBezTo>
                <a:cubicBezTo>
                  <a:pt x="981872" y="4550896"/>
                  <a:pt x="1005390" y="4550896"/>
                  <a:pt x="1011270" y="4545024"/>
                </a:cubicBezTo>
                <a:close/>
                <a:moveTo>
                  <a:pt x="1381677" y="4539152"/>
                </a:moveTo>
                <a:cubicBezTo>
                  <a:pt x="1381677" y="4539152"/>
                  <a:pt x="1381677" y="4539152"/>
                  <a:pt x="1381677" y="4545024"/>
                </a:cubicBezTo>
                <a:cubicBezTo>
                  <a:pt x="1387556" y="4545024"/>
                  <a:pt x="1387556" y="4550896"/>
                  <a:pt x="1387556" y="4550896"/>
                </a:cubicBezTo>
                <a:cubicBezTo>
                  <a:pt x="1381677" y="4556768"/>
                  <a:pt x="1381677" y="4550896"/>
                  <a:pt x="1375797" y="4556768"/>
                </a:cubicBezTo>
                <a:cubicBezTo>
                  <a:pt x="1358159" y="4539152"/>
                  <a:pt x="1387556" y="4556768"/>
                  <a:pt x="1381677" y="4539152"/>
                </a:cubicBezTo>
                <a:close/>
                <a:moveTo>
                  <a:pt x="2886822" y="4527408"/>
                </a:moveTo>
                <a:cubicBezTo>
                  <a:pt x="2892702" y="4539152"/>
                  <a:pt x="2886822" y="4545024"/>
                  <a:pt x="2875063" y="4545024"/>
                </a:cubicBezTo>
                <a:cubicBezTo>
                  <a:pt x="2875063" y="4545024"/>
                  <a:pt x="2875063" y="4539152"/>
                  <a:pt x="2869184" y="4533280"/>
                </a:cubicBezTo>
                <a:cubicBezTo>
                  <a:pt x="2875063" y="4533280"/>
                  <a:pt x="2880943" y="4533280"/>
                  <a:pt x="2886822" y="4527408"/>
                </a:cubicBezTo>
                <a:close/>
                <a:moveTo>
                  <a:pt x="2149224" y="4526032"/>
                </a:moveTo>
                <a:cubicBezTo>
                  <a:pt x="2151888" y="4526674"/>
                  <a:pt x="2154828" y="4528876"/>
                  <a:pt x="2157767" y="4533280"/>
                </a:cubicBezTo>
                <a:cubicBezTo>
                  <a:pt x="2151888" y="4539152"/>
                  <a:pt x="2146008" y="4545024"/>
                  <a:pt x="2140129" y="4545024"/>
                </a:cubicBezTo>
                <a:cubicBezTo>
                  <a:pt x="2135719" y="4536216"/>
                  <a:pt x="2141231" y="4524105"/>
                  <a:pt x="2149224" y="4526032"/>
                </a:cubicBezTo>
                <a:close/>
                <a:moveTo>
                  <a:pt x="1863794" y="4515664"/>
                </a:moveTo>
                <a:cubicBezTo>
                  <a:pt x="1875553" y="4533280"/>
                  <a:pt x="1852035" y="4515664"/>
                  <a:pt x="1863794" y="4533280"/>
                </a:cubicBezTo>
                <a:cubicBezTo>
                  <a:pt x="1857914" y="4545024"/>
                  <a:pt x="1852035" y="4533280"/>
                  <a:pt x="1846155" y="4539152"/>
                </a:cubicBezTo>
                <a:cubicBezTo>
                  <a:pt x="1846155" y="4527408"/>
                  <a:pt x="1857914" y="4521536"/>
                  <a:pt x="1863794" y="4515664"/>
                </a:cubicBezTo>
                <a:close/>
                <a:moveTo>
                  <a:pt x="476238" y="4515664"/>
                </a:moveTo>
                <a:cubicBezTo>
                  <a:pt x="493876" y="4527408"/>
                  <a:pt x="487997" y="4533280"/>
                  <a:pt x="476238" y="4539152"/>
                </a:cubicBezTo>
                <a:cubicBezTo>
                  <a:pt x="476238" y="4527408"/>
                  <a:pt x="470358" y="4521536"/>
                  <a:pt x="476238" y="4515664"/>
                </a:cubicBezTo>
                <a:close/>
                <a:moveTo>
                  <a:pt x="1469869" y="4503920"/>
                </a:moveTo>
                <a:cubicBezTo>
                  <a:pt x="1458110" y="4515664"/>
                  <a:pt x="1463989" y="4509792"/>
                  <a:pt x="1446351" y="4515664"/>
                </a:cubicBezTo>
                <a:cubicBezTo>
                  <a:pt x="1458110" y="4527408"/>
                  <a:pt x="1452230" y="4539152"/>
                  <a:pt x="1469869" y="4545024"/>
                </a:cubicBezTo>
                <a:cubicBezTo>
                  <a:pt x="1469869" y="4527408"/>
                  <a:pt x="1481628" y="4533280"/>
                  <a:pt x="1493387" y="4521536"/>
                </a:cubicBezTo>
                <a:cubicBezTo>
                  <a:pt x="1487507" y="4503920"/>
                  <a:pt x="1481628" y="4533280"/>
                  <a:pt x="1469869" y="4521536"/>
                </a:cubicBezTo>
                <a:cubicBezTo>
                  <a:pt x="1463989" y="4509792"/>
                  <a:pt x="1487507" y="4515664"/>
                  <a:pt x="1469869" y="4503920"/>
                </a:cubicBezTo>
                <a:close/>
                <a:moveTo>
                  <a:pt x="2819208" y="4503186"/>
                </a:moveTo>
                <a:cubicBezTo>
                  <a:pt x="2822148" y="4502452"/>
                  <a:pt x="2825088" y="4503920"/>
                  <a:pt x="2828028" y="4509792"/>
                </a:cubicBezTo>
                <a:cubicBezTo>
                  <a:pt x="2822148" y="4509792"/>
                  <a:pt x="2822148" y="4515664"/>
                  <a:pt x="2816268" y="4521536"/>
                </a:cubicBezTo>
                <a:cubicBezTo>
                  <a:pt x="2816268" y="4515664"/>
                  <a:pt x="2816268" y="4515664"/>
                  <a:pt x="2810389" y="4509792"/>
                </a:cubicBezTo>
                <a:cubicBezTo>
                  <a:pt x="2813329" y="4506856"/>
                  <a:pt x="2816268" y="4503920"/>
                  <a:pt x="2819208" y="4503186"/>
                </a:cubicBezTo>
                <a:close/>
                <a:moveTo>
                  <a:pt x="1511025" y="4498048"/>
                </a:moveTo>
                <a:cubicBezTo>
                  <a:pt x="1505146" y="4503920"/>
                  <a:pt x="1499266" y="4509792"/>
                  <a:pt x="1493387" y="4503920"/>
                </a:cubicBezTo>
                <a:cubicBezTo>
                  <a:pt x="1505146" y="4533280"/>
                  <a:pt x="1522784" y="4509792"/>
                  <a:pt x="1511025" y="4498048"/>
                </a:cubicBezTo>
                <a:close/>
                <a:moveTo>
                  <a:pt x="1393436" y="4498048"/>
                </a:moveTo>
                <a:cubicBezTo>
                  <a:pt x="1399315" y="4503920"/>
                  <a:pt x="1405195" y="4509792"/>
                  <a:pt x="1411074" y="4503920"/>
                </a:cubicBezTo>
                <a:cubicBezTo>
                  <a:pt x="1416954" y="4527408"/>
                  <a:pt x="1393436" y="4498048"/>
                  <a:pt x="1387556" y="4509792"/>
                </a:cubicBezTo>
                <a:cubicBezTo>
                  <a:pt x="1375797" y="4509792"/>
                  <a:pt x="1393436" y="4498048"/>
                  <a:pt x="1393436" y="4498048"/>
                </a:cubicBezTo>
                <a:close/>
                <a:moveTo>
                  <a:pt x="1205292" y="4498048"/>
                </a:moveTo>
                <a:cubicBezTo>
                  <a:pt x="1217051" y="4509792"/>
                  <a:pt x="1193534" y="4509792"/>
                  <a:pt x="1199413" y="4521536"/>
                </a:cubicBezTo>
                <a:cubicBezTo>
                  <a:pt x="1193534" y="4521536"/>
                  <a:pt x="1199413" y="4515664"/>
                  <a:pt x="1193534" y="4509792"/>
                </a:cubicBezTo>
                <a:cubicBezTo>
                  <a:pt x="1193534" y="4509792"/>
                  <a:pt x="1193534" y="4509792"/>
                  <a:pt x="1205292" y="4498048"/>
                </a:cubicBezTo>
                <a:close/>
                <a:moveTo>
                  <a:pt x="523273" y="4480432"/>
                </a:moveTo>
                <a:cubicBezTo>
                  <a:pt x="546791" y="4492176"/>
                  <a:pt x="511514" y="4539152"/>
                  <a:pt x="535032" y="4545024"/>
                </a:cubicBezTo>
                <a:cubicBezTo>
                  <a:pt x="540912" y="4556768"/>
                  <a:pt x="523273" y="4545024"/>
                  <a:pt x="517394" y="4556768"/>
                </a:cubicBezTo>
                <a:cubicBezTo>
                  <a:pt x="505635" y="4521536"/>
                  <a:pt x="535032" y="4509792"/>
                  <a:pt x="523273" y="4480432"/>
                </a:cubicBezTo>
                <a:close/>
                <a:moveTo>
                  <a:pt x="1017149" y="4474560"/>
                </a:moveTo>
                <a:cubicBezTo>
                  <a:pt x="1023029" y="4486304"/>
                  <a:pt x="1005390" y="4486304"/>
                  <a:pt x="1011270" y="4503920"/>
                </a:cubicBezTo>
                <a:cubicBezTo>
                  <a:pt x="1005390" y="4509792"/>
                  <a:pt x="999511" y="4498048"/>
                  <a:pt x="993631" y="4509792"/>
                </a:cubicBezTo>
                <a:cubicBezTo>
                  <a:pt x="999511" y="4498048"/>
                  <a:pt x="1005390" y="4480432"/>
                  <a:pt x="1017149" y="4474560"/>
                </a:cubicBezTo>
                <a:close/>
                <a:moveTo>
                  <a:pt x="1439327" y="4469774"/>
                </a:moveTo>
                <a:lnTo>
                  <a:pt x="1438359" y="4475661"/>
                </a:lnTo>
                <a:cubicBezTo>
                  <a:pt x="1434225" y="4491075"/>
                  <a:pt x="1424303" y="4509792"/>
                  <a:pt x="1411074" y="4492176"/>
                </a:cubicBezTo>
                <a:cubicBezTo>
                  <a:pt x="1419893" y="4492176"/>
                  <a:pt x="1422833" y="4487772"/>
                  <a:pt x="1425773" y="4482634"/>
                </a:cubicBezTo>
                <a:close/>
                <a:moveTo>
                  <a:pt x="1439538" y="4468492"/>
                </a:moveTo>
                <a:lnTo>
                  <a:pt x="1440471" y="4468688"/>
                </a:lnTo>
                <a:lnTo>
                  <a:pt x="1439327" y="4469774"/>
                </a:lnTo>
                <a:close/>
                <a:moveTo>
                  <a:pt x="1499266" y="4462816"/>
                </a:moveTo>
                <a:cubicBezTo>
                  <a:pt x="1505146" y="4456944"/>
                  <a:pt x="1511025" y="4468688"/>
                  <a:pt x="1516905" y="4474560"/>
                </a:cubicBezTo>
                <a:lnTo>
                  <a:pt x="1505146" y="4480432"/>
                </a:lnTo>
                <a:cubicBezTo>
                  <a:pt x="1505146" y="4480432"/>
                  <a:pt x="1505146" y="4480432"/>
                  <a:pt x="1505146" y="4474560"/>
                </a:cubicBezTo>
                <a:cubicBezTo>
                  <a:pt x="1511025" y="4468688"/>
                  <a:pt x="1505146" y="4474560"/>
                  <a:pt x="1499266" y="4462816"/>
                </a:cubicBezTo>
                <a:close/>
                <a:moveTo>
                  <a:pt x="1414841" y="4460339"/>
                </a:moveTo>
                <a:cubicBezTo>
                  <a:pt x="1418423" y="4459513"/>
                  <a:pt x="1436062" y="4462816"/>
                  <a:pt x="1440471" y="4462816"/>
                </a:cubicBezTo>
                <a:lnTo>
                  <a:pt x="1439538" y="4468492"/>
                </a:lnTo>
                <a:lnTo>
                  <a:pt x="1426508" y="4465752"/>
                </a:lnTo>
                <a:cubicBezTo>
                  <a:pt x="1422833" y="4465752"/>
                  <a:pt x="1419893" y="4465752"/>
                  <a:pt x="1416954" y="4462816"/>
                </a:cubicBezTo>
                <a:cubicBezTo>
                  <a:pt x="1414014" y="4461348"/>
                  <a:pt x="1413646" y="4460614"/>
                  <a:pt x="1414841" y="4460339"/>
                </a:cubicBezTo>
                <a:close/>
                <a:moveTo>
                  <a:pt x="2110732" y="4451072"/>
                </a:moveTo>
                <a:cubicBezTo>
                  <a:pt x="2128370" y="4451072"/>
                  <a:pt x="2110732" y="4480432"/>
                  <a:pt x="2122490" y="4474560"/>
                </a:cubicBezTo>
                <a:cubicBezTo>
                  <a:pt x="2116611" y="4480432"/>
                  <a:pt x="2116611" y="4492176"/>
                  <a:pt x="2110732" y="4503920"/>
                </a:cubicBezTo>
                <a:cubicBezTo>
                  <a:pt x="2110732" y="4492176"/>
                  <a:pt x="2093093" y="4474560"/>
                  <a:pt x="2104852" y="4468688"/>
                </a:cubicBezTo>
                <a:cubicBezTo>
                  <a:pt x="2110732" y="4498048"/>
                  <a:pt x="2116611" y="4462816"/>
                  <a:pt x="2110732" y="4451072"/>
                </a:cubicBezTo>
                <a:close/>
                <a:moveTo>
                  <a:pt x="1128859" y="4451072"/>
                </a:moveTo>
                <a:cubicBezTo>
                  <a:pt x="1140618" y="4451072"/>
                  <a:pt x="1152377" y="4456944"/>
                  <a:pt x="1164136" y="4468688"/>
                </a:cubicBezTo>
                <a:cubicBezTo>
                  <a:pt x="1158257" y="4462816"/>
                  <a:pt x="1152377" y="4468688"/>
                  <a:pt x="1146498" y="4468688"/>
                </a:cubicBezTo>
                <a:cubicBezTo>
                  <a:pt x="1140618" y="4451072"/>
                  <a:pt x="1134739" y="4462816"/>
                  <a:pt x="1128859" y="4451072"/>
                </a:cubicBezTo>
                <a:close/>
                <a:moveTo>
                  <a:pt x="1346400" y="4439328"/>
                </a:moveTo>
                <a:cubicBezTo>
                  <a:pt x="1352279" y="4439328"/>
                  <a:pt x="1358159" y="4445200"/>
                  <a:pt x="1364038" y="4439328"/>
                </a:cubicBezTo>
                <a:cubicBezTo>
                  <a:pt x="1369918" y="4456944"/>
                  <a:pt x="1352279" y="4451072"/>
                  <a:pt x="1346400" y="4451072"/>
                </a:cubicBezTo>
                <a:cubicBezTo>
                  <a:pt x="1340520" y="4445200"/>
                  <a:pt x="1346400" y="4445200"/>
                  <a:pt x="1346400" y="4439328"/>
                </a:cubicBezTo>
                <a:close/>
                <a:moveTo>
                  <a:pt x="2119551" y="4414372"/>
                </a:moveTo>
                <a:cubicBezTo>
                  <a:pt x="2122490" y="4414372"/>
                  <a:pt x="2125430" y="4415840"/>
                  <a:pt x="2128370" y="4421712"/>
                </a:cubicBezTo>
                <a:lnTo>
                  <a:pt x="2116611" y="4433456"/>
                </a:lnTo>
                <a:cubicBezTo>
                  <a:pt x="2116611" y="4433456"/>
                  <a:pt x="2116611" y="4433456"/>
                  <a:pt x="2110732" y="4415840"/>
                </a:cubicBezTo>
                <a:cubicBezTo>
                  <a:pt x="2113671" y="4415840"/>
                  <a:pt x="2116611" y="4414372"/>
                  <a:pt x="2119551" y="4414372"/>
                </a:cubicBezTo>
                <a:close/>
                <a:moveTo>
                  <a:pt x="535859" y="4381801"/>
                </a:moveTo>
                <a:cubicBezTo>
                  <a:pt x="538707" y="4382076"/>
                  <a:pt x="542382" y="4385012"/>
                  <a:pt x="546791" y="4392352"/>
                </a:cubicBezTo>
                <a:cubicBezTo>
                  <a:pt x="546791" y="4398224"/>
                  <a:pt x="529153" y="4398224"/>
                  <a:pt x="535032" y="4404096"/>
                </a:cubicBezTo>
                <a:cubicBezTo>
                  <a:pt x="526213" y="4404096"/>
                  <a:pt x="527316" y="4380975"/>
                  <a:pt x="535859" y="4381801"/>
                </a:cubicBezTo>
                <a:close/>
                <a:moveTo>
                  <a:pt x="490661" y="4376755"/>
                </a:moveTo>
                <a:cubicBezTo>
                  <a:pt x="498286" y="4375470"/>
                  <a:pt x="507105" y="4376204"/>
                  <a:pt x="517394" y="4380608"/>
                </a:cubicBezTo>
                <a:cubicBezTo>
                  <a:pt x="523273" y="4392352"/>
                  <a:pt x="499755" y="4374736"/>
                  <a:pt x="511514" y="4392352"/>
                </a:cubicBezTo>
                <a:cubicBezTo>
                  <a:pt x="493876" y="4386480"/>
                  <a:pt x="452720" y="4398224"/>
                  <a:pt x="464479" y="4427584"/>
                </a:cubicBezTo>
                <a:cubicBezTo>
                  <a:pt x="446840" y="4427584"/>
                  <a:pt x="452720" y="4409968"/>
                  <a:pt x="446840" y="4398224"/>
                </a:cubicBezTo>
                <a:cubicBezTo>
                  <a:pt x="455659" y="4402628"/>
                  <a:pt x="467786" y="4380608"/>
                  <a:pt x="490661" y="4376755"/>
                </a:cubicBezTo>
                <a:close/>
                <a:moveTo>
                  <a:pt x="1699260" y="4374186"/>
                </a:moveTo>
                <a:cubicBezTo>
                  <a:pt x="1698066" y="4373268"/>
                  <a:pt x="1696229" y="4373268"/>
                  <a:pt x="1693289" y="4374736"/>
                </a:cubicBezTo>
                <a:cubicBezTo>
                  <a:pt x="1693289" y="4380608"/>
                  <a:pt x="1699168" y="4380608"/>
                  <a:pt x="1699168" y="4386480"/>
                </a:cubicBezTo>
                <a:cubicBezTo>
                  <a:pt x="1681530" y="4386480"/>
                  <a:pt x="1681530" y="4398224"/>
                  <a:pt x="1669771" y="4404096"/>
                </a:cubicBezTo>
                <a:cubicBezTo>
                  <a:pt x="1663891" y="4392352"/>
                  <a:pt x="1663891" y="4392352"/>
                  <a:pt x="1663891" y="4392352"/>
                </a:cubicBezTo>
                <a:cubicBezTo>
                  <a:pt x="1658012" y="4404096"/>
                  <a:pt x="1646253" y="4392352"/>
                  <a:pt x="1634494" y="4398224"/>
                </a:cubicBezTo>
                <a:cubicBezTo>
                  <a:pt x="1658012" y="4409968"/>
                  <a:pt x="1628615" y="4415840"/>
                  <a:pt x="1640374" y="4421712"/>
                </a:cubicBezTo>
                <a:cubicBezTo>
                  <a:pt x="1652133" y="4409968"/>
                  <a:pt x="1652133" y="4398224"/>
                  <a:pt x="1669771" y="4421712"/>
                </a:cubicBezTo>
                <a:cubicBezTo>
                  <a:pt x="1705048" y="4392352"/>
                  <a:pt x="1705048" y="4392352"/>
                  <a:pt x="1705048" y="4392352"/>
                </a:cubicBezTo>
                <a:cubicBezTo>
                  <a:pt x="1700638" y="4387948"/>
                  <a:pt x="1702843" y="4376938"/>
                  <a:pt x="1699260" y="4374186"/>
                </a:cubicBezTo>
                <a:close/>
                <a:moveTo>
                  <a:pt x="508575" y="4354184"/>
                </a:moveTo>
                <a:cubicBezTo>
                  <a:pt x="514454" y="4354184"/>
                  <a:pt x="523273" y="4357120"/>
                  <a:pt x="529153" y="4357120"/>
                </a:cubicBezTo>
                <a:cubicBezTo>
                  <a:pt x="529153" y="4368864"/>
                  <a:pt x="511514" y="4357120"/>
                  <a:pt x="505635" y="4368864"/>
                </a:cubicBezTo>
                <a:cubicBezTo>
                  <a:pt x="499755" y="4357120"/>
                  <a:pt x="502695" y="4354184"/>
                  <a:pt x="508575" y="4354184"/>
                </a:cubicBezTo>
                <a:close/>
                <a:moveTo>
                  <a:pt x="335130" y="4351248"/>
                </a:moveTo>
                <a:cubicBezTo>
                  <a:pt x="346889" y="4357120"/>
                  <a:pt x="364528" y="4357120"/>
                  <a:pt x="364528" y="4374736"/>
                </a:cubicBezTo>
                <a:cubicBezTo>
                  <a:pt x="358648" y="4374736"/>
                  <a:pt x="352769" y="4362992"/>
                  <a:pt x="346889" y="4374736"/>
                </a:cubicBezTo>
                <a:cubicBezTo>
                  <a:pt x="346889" y="4362992"/>
                  <a:pt x="346889" y="4357120"/>
                  <a:pt x="335130" y="4351248"/>
                </a:cubicBezTo>
                <a:close/>
                <a:moveTo>
                  <a:pt x="1716807" y="4345376"/>
                </a:moveTo>
                <a:cubicBezTo>
                  <a:pt x="1710927" y="4351248"/>
                  <a:pt x="1699168" y="4357120"/>
                  <a:pt x="1705048" y="4374736"/>
                </a:cubicBezTo>
                <a:cubicBezTo>
                  <a:pt x="1710927" y="4368864"/>
                  <a:pt x="1722686" y="4392352"/>
                  <a:pt x="1716807" y="4374736"/>
                </a:cubicBezTo>
                <a:cubicBezTo>
                  <a:pt x="1699168" y="4368864"/>
                  <a:pt x="1734445" y="4357120"/>
                  <a:pt x="1716807" y="4345376"/>
                </a:cubicBezTo>
                <a:close/>
                <a:moveTo>
                  <a:pt x="1511760" y="4342440"/>
                </a:moveTo>
                <a:cubicBezTo>
                  <a:pt x="1505146" y="4342440"/>
                  <a:pt x="1499266" y="4345376"/>
                  <a:pt x="1499266" y="4351248"/>
                </a:cubicBezTo>
                <a:cubicBezTo>
                  <a:pt x="1516905" y="4368864"/>
                  <a:pt x="1516905" y="4345376"/>
                  <a:pt x="1528664" y="4351248"/>
                </a:cubicBezTo>
                <a:cubicBezTo>
                  <a:pt x="1525724" y="4345376"/>
                  <a:pt x="1518375" y="4342440"/>
                  <a:pt x="1511760" y="4342440"/>
                </a:cubicBezTo>
                <a:close/>
                <a:moveTo>
                  <a:pt x="1393436" y="4339504"/>
                </a:moveTo>
                <a:cubicBezTo>
                  <a:pt x="1405195" y="4345376"/>
                  <a:pt x="1411074" y="4339504"/>
                  <a:pt x="1422833" y="4351248"/>
                </a:cubicBezTo>
                <a:cubicBezTo>
                  <a:pt x="1422833" y="4351248"/>
                  <a:pt x="1422833" y="4351248"/>
                  <a:pt x="1411074" y="4357120"/>
                </a:cubicBezTo>
                <a:cubicBezTo>
                  <a:pt x="1405195" y="4345376"/>
                  <a:pt x="1399315" y="4357120"/>
                  <a:pt x="1393436" y="4339504"/>
                </a:cubicBezTo>
                <a:close/>
                <a:moveTo>
                  <a:pt x="352769" y="4339504"/>
                </a:moveTo>
                <a:cubicBezTo>
                  <a:pt x="358648" y="4339504"/>
                  <a:pt x="364528" y="4345376"/>
                  <a:pt x="370407" y="4339504"/>
                </a:cubicBezTo>
                <a:cubicBezTo>
                  <a:pt x="376287" y="4345376"/>
                  <a:pt x="370407" y="4357120"/>
                  <a:pt x="376287" y="4357120"/>
                </a:cubicBezTo>
                <a:cubicBezTo>
                  <a:pt x="382166" y="4368864"/>
                  <a:pt x="370407" y="4357120"/>
                  <a:pt x="370407" y="4362992"/>
                </a:cubicBezTo>
                <a:cubicBezTo>
                  <a:pt x="364528" y="4357120"/>
                  <a:pt x="358648" y="4345376"/>
                  <a:pt x="352769" y="4339504"/>
                </a:cubicBezTo>
                <a:close/>
                <a:moveTo>
                  <a:pt x="1346400" y="4327761"/>
                </a:moveTo>
                <a:cubicBezTo>
                  <a:pt x="1352279" y="4339504"/>
                  <a:pt x="1340520" y="4339504"/>
                  <a:pt x="1352279" y="4351248"/>
                </a:cubicBezTo>
                <a:cubicBezTo>
                  <a:pt x="1346400" y="4357120"/>
                  <a:pt x="1340520" y="4362992"/>
                  <a:pt x="1334641" y="4362992"/>
                </a:cubicBezTo>
                <a:cubicBezTo>
                  <a:pt x="1328761" y="4357120"/>
                  <a:pt x="1334641" y="4351248"/>
                  <a:pt x="1340520" y="4351248"/>
                </a:cubicBezTo>
                <a:cubicBezTo>
                  <a:pt x="1328761" y="4345376"/>
                  <a:pt x="1328761" y="4339504"/>
                  <a:pt x="1328761" y="4333632"/>
                </a:cubicBezTo>
                <a:cubicBezTo>
                  <a:pt x="1334641" y="4321889"/>
                  <a:pt x="1340520" y="4333632"/>
                  <a:pt x="1346400" y="4327761"/>
                </a:cubicBezTo>
                <a:close/>
                <a:moveTo>
                  <a:pt x="2126900" y="4323632"/>
                </a:moveTo>
                <a:cubicBezTo>
                  <a:pt x="2125430" y="4323724"/>
                  <a:pt x="2123960" y="4324825"/>
                  <a:pt x="2122490" y="4327761"/>
                </a:cubicBezTo>
                <a:cubicBezTo>
                  <a:pt x="2128370" y="4339504"/>
                  <a:pt x="2146008" y="4345376"/>
                  <a:pt x="2140129" y="4327761"/>
                </a:cubicBezTo>
                <a:cubicBezTo>
                  <a:pt x="2135719" y="4332164"/>
                  <a:pt x="2131310" y="4323357"/>
                  <a:pt x="2126900" y="4323632"/>
                </a:cubicBezTo>
                <a:close/>
                <a:moveTo>
                  <a:pt x="646742" y="4321889"/>
                </a:moveTo>
                <a:cubicBezTo>
                  <a:pt x="652622" y="4339504"/>
                  <a:pt x="640863" y="4327761"/>
                  <a:pt x="634983" y="4339504"/>
                </a:cubicBezTo>
                <a:cubicBezTo>
                  <a:pt x="634983" y="4339504"/>
                  <a:pt x="634983" y="4339504"/>
                  <a:pt x="629104" y="4327761"/>
                </a:cubicBezTo>
                <a:cubicBezTo>
                  <a:pt x="634983" y="4316017"/>
                  <a:pt x="640863" y="4333632"/>
                  <a:pt x="646742" y="4321889"/>
                </a:cubicBezTo>
                <a:close/>
                <a:moveTo>
                  <a:pt x="1799854" y="4313081"/>
                </a:moveTo>
                <a:cubicBezTo>
                  <a:pt x="1794710" y="4311613"/>
                  <a:pt x="1790300" y="4313081"/>
                  <a:pt x="1787360" y="4316017"/>
                </a:cubicBezTo>
                <a:cubicBezTo>
                  <a:pt x="1787360" y="4321889"/>
                  <a:pt x="1781481" y="4327761"/>
                  <a:pt x="1793240" y="4345376"/>
                </a:cubicBezTo>
                <a:cubicBezTo>
                  <a:pt x="1804999" y="4339504"/>
                  <a:pt x="1810878" y="4333632"/>
                  <a:pt x="1816758" y="4327761"/>
                </a:cubicBezTo>
                <a:cubicBezTo>
                  <a:pt x="1810878" y="4318953"/>
                  <a:pt x="1804999" y="4314549"/>
                  <a:pt x="1799854" y="4313081"/>
                </a:cubicBezTo>
                <a:close/>
                <a:moveTo>
                  <a:pt x="1569820" y="4310145"/>
                </a:moveTo>
                <a:cubicBezTo>
                  <a:pt x="1563940" y="4316017"/>
                  <a:pt x="1546302" y="4316017"/>
                  <a:pt x="1552181" y="4327761"/>
                </a:cubicBezTo>
                <a:cubicBezTo>
                  <a:pt x="1563940" y="4333632"/>
                  <a:pt x="1581579" y="4327761"/>
                  <a:pt x="1569820" y="4310145"/>
                </a:cubicBezTo>
                <a:close/>
                <a:moveTo>
                  <a:pt x="1593338" y="4298401"/>
                </a:moveTo>
                <a:cubicBezTo>
                  <a:pt x="1587458" y="4298401"/>
                  <a:pt x="1581579" y="4298401"/>
                  <a:pt x="1575699" y="4304273"/>
                </a:cubicBezTo>
                <a:cubicBezTo>
                  <a:pt x="1581579" y="4316017"/>
                  <a:pt x="1587458" y="4321889"/>
                  <a:pt x="1593338" y="4321889"/>
                </a:cubicBezTo>
                <a:cubicBezTo>
                  <a:pt x="1599217" y="4316017"/>
                  <a:pt x="1599217" y="4310145"/>
                  <a:pt x="1593338" y="4298401"/>
                </a:cubicBezTo>
                <a:close/>
                <a:moveTo>
                  <a:pt x="1740325" y="4292529"/>
                </a:moveTo>
                <a:cubicBezTo>
                  <a:pt x="1734445" y="4298401"/>
                  <a:pt x="1746204" y="4310145"/>
                  <a:pt x="1752084" y="4310145"/>
                </a:cubicBezTo>
                <a:cubicBezTo>
                  <a:pt x="1757963" y="4327761"/>
                  <a:pt x="1716807" y="4298401"/>
                  <a:pt x="1740325" y="4292529"/>
                </a:cubicBezTo>
                <a:close/>
                <a:moveTo>
                  <a:pt x="2322393" y="4286657"/>
                </a:moveTo>
                <a:cubicBezTo>
                  <a:pt x="2322393" y="4292529"/>
                  <a:pt x="2322393" y="4292529"/>
                  <a:pt x="2328272" y="4292529"/>
                </a:cubicBezTo>
                <a:cubicBezTo>
                  <a:pt x="2334152" y="4304273"/>
                  <a:pt x="2316513" y="4310145"/>
                  <a:pt x="2316513" y="4321889"/>
                </a:cubicBezTo>
                <a:cubicBezTo>
                  <a:pt x="2316513" y="4321889"/>
                  <a:pt x="2316513" y="4292529"/>
                  <a:pt x="2322393" y="4286657"/>
                </a:cubicBezTo>
                <a:close/>
                <a:moveTo>
                  <a:pt x="1869673" y="4286657"/>
                </a:moveTo>
                <a:cubicBezTo>
                  <a:pt x="1852035" y="4292529"/>
                  <a:pt x="1822637" y="4304273"/>
                  <a:pt x="1793240" y="4292529"/>
                </a:cubicBezTo>
                <a:cubicBezTo>
                  <a:pt x="1804999" y="4321889"/>
                  <a:pt x="1816758" y="4298401"/>
                  <a:pt x="1822637" y="4327761"/>
                </a:cubicBezTo>
                <a:cubicBezTo>
                  <a:pt x="1828517" y="4304273"/>
                  <a:pt x="1863794" y="4310145"/>
                  <a:pt x="1869673" y="4286657"/>
                </a:cubicBezTo>
                <a:close/>
                <a:moveTo>
                  <a:pt x="1217051" y="4286657"/>
                </a:moveTo>
                <a:cubicBezTo>
                  <a:pt x="1205292" y="4316017"/>
                  <a:pt x="1193534" y="4316017"/>
                  <a:pt x="1170016" y="4321889"/>
                </a:cubicBezTo>
                <a:cubicBezTo>
                  <a:pt x="1140618" y="4298401"/>
                  <a:pt x="1205292" y="4298401"/>
                  <a:pt x="1217051" y="4286657"/>
                </a:cubicBezTo>
                <a:close/>
                <a:moveTo>
                  <a:pt x="811368" y="4286657"/>
                </a:moveTo>
                <a:cubicBezTo>
                  <a:pt x="817247" y="4292529"/>
                  <a:pt x="817247" y="4298401"/>
                  <a:pt x="823127" y="4292529"/>
                </a:cubicBezTo>
                <a:cubicBezTo>
                  <a:pt x="823127" y="4310145"/>
                  <a:pt x="799609" y="4310145"/>
                  <a:pt x="793729" y="4321889"/>
                </a:cubicBezTo>
                <a:cubicBezTo>
                  <a:pt x="793729" y="4304273"/>
                  <a:pt x="811368" y="4304273"/>
                  <a:pt x="811368" y="4286657"/>
                </a:cubicBezTo>
                <a:close/>
                <a:moveTo>
                  <a:pt x="376287" y="4282987"/>
                </a:moveTo>
                <a:lnTo>
                  <a:pt x="378517" y="4283401"/>
                </a:lnTo>
                <a:lnTo>
                  <a:pt x="364528" y="4286657"/>
                </a:lnTo>
                <a:cubicBezTo>
                  <a:pt x="367467" y="4286657"/>
                  <a:pt x="371877" y="4283721"/>
                  <a:pt x="376287" y="4282987"/>
                </a:cubicBezTo>
                <a:close/>
                <a:moveTo>
                  <a:pt x="482117" y="4280785"/>
                </a:moveTo>
                <a:cubicBezTo>
                  <a:pt x="482117" y="4292529"/>
                  <a:pt x="464479" y="4286657"/>
                  <a:pt x="458599" y="4298401"/>
                </a:cubicBezTo>
                <a:cubicBezTo>
                  <a:pt x="464479" y="4298401"/>
                  <a:pt x="476238" y="4298401"/>
                  <a:pt x="482117" y="4292529"/>
                </a:cubicBezTo>
                <a:cubicBezTo>
                  <a:pt x="482117" y="4310145"/>
                  <a:pt x="470358" y="4310145"/>
                  <a:pt x="458599" y="4316017"/>
                </a:cubicBezTo>
                <a:cubicBezTo>
                  <a:pt x="470358" y="4327761"/>
                  <a:pt x="482117" y="4316017"/>
                  <a:pt x="493876" y="4316017"/>
                </a:cubicBezTo>
                <a:cubicBezTo>
                  <a:pt x="499755" y="4333632"/>
                  <a:pt x="476238" y="4316017"/>
                  <a:pt x="487997" y="4333632"/>
                </a:cubicBezTo>
                <a:cubicBezTo>
                  <a:pt x="476238" y="4339504"/>
                  <a:pt x="470358" y="4321889"/>
                  <a:pt x="458599" y="4321889"/>
                </a:cubicBezTo>
                <a:cubicBezTo>
                  <a:pt x="458599" y="4327761"/>
                  <a:pt x="458599" y="4327761"/>
                  <a:pt x="458599" y="4327761"/>
                </a:cubicBezTo>
                <a:cubicBezTo>
                  <a:pt x="464479" y="4339504"/>
                  <a:pt x="470358" y="4327761"/>
                  <a:pt x="476238" y="4339504"/>
                </a:cubicBezTo>
                <a:cubicBezTo>
                  <a:pt x="458599" y="4333632"/>
                  <a:pt x="435081" y="4345376"/>
                  <a:pt x="417443" y="4345376"/>
                </a:cubicBezTo>
                <a:cubicBezTo>
                  <a:pt x="411563" y="4351248"/>
                  <a:pt x="417443" y="4362992"/>
                  <a:pt x="417443" y="4374736"/>
                </a:cubicBezTo>
                <a:cubicBezTo>
                  <a:pt x="411563" y="4374736"/>
                  <a:pt x="411563" y="4368864"/>
                  <a:pt x="411563" y="4368864"/>
                </a:cubicBezTo>
                <a:cubicBezTo>
                  <a:pt x="405684" y="4357120"/>
                  <a:pt x="399804" y="4362992"/>
                  <a:pt x="388045" y="4362992"/>
                </a:cubicBezTo>
                <a:cubicBezTo>
                  <a:pt x="388045" y="4345376"/>
                  <a:pt x="382166" y="4351248"/>
                  <a:pt x="370407" y="4333632"/>
                </a:cubicBezTo>
                <a:cubicBezTo>
                  <a:pt x="388045" y="4339504"/>
                  <a:pt x="382166" y="4321889"/>
                  <a:pt x="370407" y="4304273"/>
                </a:cubicBezTo>
                <a:cubicBezTo>
                  <a:pt x="376287" y="4298401"/>
                  <a:pt x="382166" y="4310145"/>
                  <a:pt x="393925" y="4310145"/>
                </a:cubicBezTo>
                <a:cubicBezTo>
                  <a:pt x="382166" y="4298401"/>
                  <a:pt x="376287" y="4292529"/>
                  <a:pt x="388045" y="4292529"/>
                </a:cubicBezTo>
                <a:cubicBezTo>
                  <a:pt x="386576" y="4288125"/>
                  <a:pt x="384738" y="4285556"/>
                  <a:pt x="382717" y="4284180"/>
                </a:cubicBezTo>
                <a:lnTo>
                  <a:pt x="378517" y="4283401"/>
                </a:lnTo>
                <a:lnTo>
                  <a:pt x="386208" y="4281610"/>
                </a:lnTo>
                <a:cubicBezTo>
                  <a:pt x="414871" y="4279684"/>
                  <a:pt x="460069" y="4285189"/>
                  <a:pt x="482117" y="4280785"/>
                </a:cubicBezTo>
                <a:close/>
                <a:moveTo>
                  <a:pt x="2334887" y="4278583"/>
                </a:moveTo>
                <a:cubicBezTo>
                  <a:pt x="2340031" y="4279317"/>
                  <a:pt x="2345910" y="4283721"/>
                  <a:pt x="2345910" y="4292529"/>
                </a:cubicBezTo>
                <a:cubicBezTo>
                  <a:pt x="2340031" y="4292529"/>
                  <a:pt x="2340031" y="4286657"/>
                  <a:pt x="2334152" y="4286657"/>
                </a:cubicBezTo>
                <a:cubicBezTo>
                  <a:pt x="2334152" y="4286657"/>
                  <a:pt x="2334152" y="4292529"/>
                  <a:pt x="2334152" y="4292529"/>
                </a:cubicBezTo>
                <a:cubicBezTo>
                  <a:pt x="2334152" y="4310145"/>
                  <a:pt x="2328272" y="4280785"/>
                  <a:pt x="2328272" y="4286657"/>
                </a:cubicBezTo>
                <a:cubicBezTo>
                  <a:pt x="2325332" y="4280785"/>
                  <a:pt x="2329742" y="4277849"/>
                  <a:pt x="2334887" y="4278583"/>
                </a:cubicBezTo>
                <a:close/>
                <a:moveTo>
                  <a:pt x="576189" y="4269041"/>
                </a:moveTo>
                <a:cubicBezTo>
                  <a:pt x="582068" y="4269041"/>
                  <a:pt x="570309" y="4274913"/>
                  <a:pt x="587948" y="4286657"/>
                </a:cubicBezTo>
                <a:cubicBezTo>
                  <a:pt x="552671" y="4292529"/>
                  <a:pt x="535032" y="4310145"/>
                  <a:pt x="499755" y="4316017"/>
                </a:cubicBezTo>
                <a:cubicBezTo>
                  <a:pt x="493876" y="4304273"/>
                  <a:pt x="493876" y="4298401"/>
                  <a:pt x="499755" y="4292529"/>
                </a:cubicBezTo>
                <a:cubicBezTo>
                  <a:pt x="505635" y="4292529"/>
                  <a:pt x="511514" y="4298401"/>
                  <a:pt x="511514" y="4310145"/>
                </a:cubicBezTo>
                <a:cubicBezTo>
                  <a:pt x="517394" y="4304273"/>
                  <a:pt x="517394" y="4292529"/>
                  <a:pt x="511514" y="4280785"/>
                </a:cubicBezTo>
                <a:cubicBezTo>
                  <a:pt x="540912" y="4298401"/>
                  <a:pt x="558550" y="4292529"/>
                  <a:pt x="576189" y="4269041"/>
                </a:cubicBezTo>
                <a:close/>
                <a:moveTo>
                  <a:pt x="2387067" y="4263169"/>
                </a:moveTo>
                <a:cubicBezTo>
                  <a:pt x="2392947" y="4263169"/>
                  <a:pt x="2392947" y="4263169"/>
                  <a:pt x="2392947" y="4269041"/>
                </a:cubicBezTo>
                <a:cubicBezTo>
                  <a:pt x="2398826" y="4269041"/>
                  <a:pt x="2398826" y="4274913"/>
                  <a:pt x="2398826" y="4274913"/>
                </a:cubicBezTo>
                <a:cubicBezTo>
                  <a:pt x="2392947" y="4280785"/>
                  <a:pt x="2387067" y="4280785"/>
                  <a:pt x="2387067" y="4286657"/>
                </a:cubicBezTo>
                <a:cubicBezTo>
                  <a:pt x="2375308" y="4280785"/>
                  <a:pt x="2381187" y="4280785"/>
                  <a:pt x="2375308" y="4269041"/>
                </a:cubicBezTo>
                <a:cubicBezTo>
                  <a:pt x="2375308" y="4274913"/>
                  <a:pt x="2392947" y="4280785"/>
                  <a:pt x="2387067" y="4263169"/>
                </a:cubicBezTo>
                <a:close/>
                <a:moveTo>
                  <a:pt x="1887312" y="4263169"/>
                </a:moveTo>
                <a:cubicBezTo>
                  <a:pt x="1881432" y="4274913"/>
                  <a:pt x="1881432" y="4269041"/>
                  <a:pt x="1869673" y="4269041"/>
                </a:cubicBezTo>
                <a:cubicBezTo>
                  <a:pt x="1875553" y="4280785"/>
                  <a:pt x="1899071" y="4274913"/>
                  <a:pt x="1887312" y="4263169"/>
                </a:cubicBezTo>
                <a:close/>
                <a:moveTo>
                  <a:pt x="399804" y="4257297"/>
                </a:moveTo>
                <a:cubicBezTo>
                  <a:pt x="405684" y="4257297"/>
                  <a:pt x="417443" y="4269041"/>
                  <a:pt x="423322" y="4269041"/>
                </a:cubicBezTo>
                <a:cubicBezTo>
                  <a:pt x="417443" y="4274913"/>
                  <a:pt x="405684" y="4274913"/>
                  <a:pt x="399804" y="4257297"/>
                </a:cubicBezTo>
                <a:close/>
                <a:moveTo>
                  <a:pt x="2292995" y="4251425"/>
                </a:moveTo>
                <a:cubicBezTo>
                  <a:pt x="2298875" y="4263169"/>
                  <a:pt x="2298875" y="4263169"/>
                  <a:pt x="2304754" y="4257297"/>
                </a:cubicBezTo>
                <a:cubicBezTo>
                  <a:pt x="2310634" y="4269041"/>
                  <a:pt x="2298875" y="4269041"/>
                  <a:pt x="2298875" y="4269041"/>
                </a:cubicBezTo>
                <a:cubicBezTo>
                  <a:pt x="2298875" y="4263169"/>
                  <a:pt x="2287116" y="4257297"/>
                  <a:pt x="2281237" y="4263169"/>
                </a:cubicBezTo>
                <a:cubicBezTo>
                  <a:pt x="2275357" y="4257297"/>
                  <a:pt x="2287116" y="4257297"/>
                  <a:pt x="2292995" y="4251425"/>
                </a:cubicBezTo>
                <a:close/>
                <a:moveTo>
                  <a:pt x="323371" y="4251425"/>
                </a:moveTo>
                <a:cubicBezTo>
                  <a:pt x="323371" y="4257297"/>
                  <a:pt x="329251" y="4263169"/>
                  <a:pt x="335130" y="4269041"/>
                </a:cubicBezTo>
                <a:cubicBezTo>
                  <a:pt x="329251" y="4269041"/>
                  <a:pt x="323371" y="4263169"/>
                  <a:pt x="311612" y="4269041"/>
                </a:cubicBezTo>
                <a:cubicBezTo>
                  <a:pt x="311612" y="4263169"/>
                  <a:pt x="317492" y="4257297"/>
                  <a:pt x="323371" y="4251425"/>
                </a:cubicBezTo>
                <a:close/>
                <a:moveTo>
                  <a:pt x="864283" y="4245553"/>
                </a:moveTo>
                <a:cubicBezTo>
                  <a:pt x="864283" y="4263169"/>
                  <a:pt x="840765" y="4263169"/>
                  <a:pt x="834886" y="4269041"/>
                </a:cubicBezTo>
                <a:cubicBezTo>
                  <a:pt x="840765" y="4251425"/>
                  <a:pt x="852524" y="4251425"/>
                  <a:pt x="864283" y="4245553"/>
                </a:cubicBezTo>
                <a:close/>
                <a:moveTo>
                  <a:pt x="1652133" y="4239681"/>
                </a:moveTo>
                <a:cubicBezTo>
                  <a:pt x="1652133" y="4274913"/>
                  <a:pt x="1605097" y="4269041"/>
                  <a:pt x="1605097" y="4292529"/>
                </a:cubicBezTo>
                <a:cubicBezTo>
                  <a:pt x="1616856" y="4298401"/>
                  <a:pt x="1616856" y="4280785"/>
                  <a:pt x="1628615" y="4298401"/>
                </a:cubicBezTo>
                <a:cubicBezTo>
                  <a:pt x="1640374" y="4280785"/>
                  <a:pt x="1669771" y="4286657"/>
                  <a:pt x="1669771" y="4251425"/>
                </a:cubicBezTo>
                <a:cubicBezTo>
                  <a:pt x="1675650" y="4257297"/>
                  <a:pt x="1693289" y="4263169"/>
                  <a:pt x="1687409" y="4245553"/>
                </a:cubicBezTo>
                <a:cubicBezTo>
                  <a:pt x="1669771" y="4239681"/>
                  <a:pt x="1669771" y="4239681"/>
                  <a:pt x="1652133" y="4239681"/>
                </a:cubicBezTo>
                <a:close/>
                <a:moveTo>
                  <a:pt x="1208600" y="4236103"/>
                </a:moveTo>
                <a:cubicBezTo>
                  <a:pt x="1210070" y="4234543"/>
                  <a:pt x="1211172" y="4235277"/>
                  <a:pt x="1211172" y="4239681"/>
                </a:cubicBezTo>
                <a:cubicBezTo>
                  <a:pt x="1211172" y="4251425"/>
                  <a:pt x="1217051" y="4269041"/>
                  <a:pt x="1205292" y="4274913"/>
                </a:cubicBezTo>
                <a:cubicBezTo>
                  <a:pt x="1196473" y="4266105"/>
                  <a:pt x="1204190" y="4240782"/>
                  <a:pt x="1208600" y="4236103"/>
                </a:cubicBezTo>
                <a:close/>
                <a:moveTo>
                  <a:pt x="1137679" y="4236011"/>
                </a:moveTo>
                <a:cubicBezTo>
                  <a:pt x="1143558" y="4236745"/>
                  <a:pt x="1152377" y="4239681"/>
                  <a:pt x="1158257" y="4239681"/>
                </a:cubicBezTo>
                <a:cubicBezTo>
                  <a:pt x="1152377" y="4257297"/>
                  <a:pt x="1140618" y="4233809"/>
                  <a:pt x="1140618" y="4257297"/>
                </a:cubicBezTo>
                <a:cubicBezTo>
                  <a:pt x="1140618" y="4251425"/>
                  <a:pt x="1134739" y="4245553"/>
                  <a:pt x="1134739" y="4245553"/>
                </a:cubicBezTo>
                <a:cubicBezTo>
                  <a:pt x="1128859" y="4236745"/>
                  <a:pt x="1131799" y="4235277"/>
                  <a:pt x="1137679" y="4236011"/>
                </a:cubicBezTo>
                <a:close/>
                <a:moveTo>
                  <a:pt x="660706" y="4236011"/>
                </a:moveTo>
                <a:cubicBezTo>
                  <a:pt x="662911" y="4235277"/>
                  <a:pt x="667321" y="4239681"/>
                  <a:pt x="676140" y="4251425"/>
                </a:cubicBezTo>
                <a:cubicBezTo>
                  <a:pt x="640863" y="4263169"/>
                  <a:pt x="634983" y="4263169"/>
                  <a:pt x="605586" y="4274913"/>
                </a:cubicBezTo>
                <a:cubicBezTo>
                  <a:pt x="599707" y="4257297"/>
                  <a:pt x="640863" y="4263169"/>
                  <a:pt x="640863" y="4239681"/>
                </a:cubicBezTo>
                <a:cubicBezTo>
                  <a:pt x="646742" y="4245553"/>
                  <a:pt x="652622" y="4245553"/>
                  <a:pt x="658501" y="4251425"/>
                </a:cubicBezTo>
                <a:cubicBezTo>
                  <a:pt x="658501" y="4242617"/>
                  <a:pt x="658501" y="4236745"/>
                  <a:pt x="660706" y="4236011"/>
                </a:cubicBezTo>
                <a:close/>
                <a:moveTo>
                  <a:pt x="690838" y="4230873"/>
                </a:moveTo>
                <a:cubicBezTo>
                  <a:pt x="698188" y="4229405"/>
                  <a:pt x="705537" y="4230873"/>
                  <a:pt x="711417" y="4239681"/>
                </a:cubicBezTo>
                <a:cubicBezTo>
                  <a:pt x="699658" y="4239681"/>
                  <a:pt x="682019" y="4257297"/>
                  <a:pt x="670260" y="4239681"/>
                </a:cubicBezTo>
                <a:cubicBezTo>
                  <a:pt x="676140" y="4236745"/>
                  <a:pt x="683489" y="4232341"/>
                  <a:pt x="690838" y="4230873"/>
                </a:cubicBezTo>
                <a:close/>
                <a:moveTo>
                  <a:pt x="799609" y="4227937"/>
                </a:moveTo>
                <a:cubicBezTo>
                  <a:pt x="805488" y="4222065"/>
                  <a:pt x="817247" y="4263169"/>
                  <a:pt x="823127" y="4245553"/>
                </a:cubicBezTo>
                <a:cubicBezTo>
                  <a:pt x="823127" y="4269041"/>
                  <a:pt x="799609" y="4251425"/>
                  <a:pt x="793729" y="4257297"/>
                </a:cubicBezTo>
                <a:cubicBezTo>
                  <a:pt x="793729" y="4245553"/>
                  <a:pt x="805488" y="4245553"/>
                  <a:pt x="799609" y="4227937"/>
                </a:cubicBezTo>
                <a:close/>
                <a:moveTo>
                  <a:pt x="728779" y="4226377"/>
                </a:moveTo>
                <a:cubicBezTo>
                  <a:pt x="731260" y="4227203"/>
                  <a:pt x="733465" y="4229405"/>
                  <a:pt x="734934" y="4233809"/>
                </a:cubicBezTo>
                <a:cubicBezTo>
                  <a:pt x="729055" y="4245553"/>
                  <a:pt x="723176" y="4233809"/>
                  <a:pt x="711417" y="4233809"/>
                </a:cubicBezTo>
                <a:cubicBezTo>
                  <a:pt x="711417" y="4233809"/>
                  <a:pt x="721338" y="4223900"/>
                  <a:pt x="728779" y="4226377"/>
                </a:cubicBezTo>
                <a:close/>
                <a:moveTo>
                  <a:pt x="1652133" y="4222065"/>
                </a:moveTo>
                <a:cubicBezTo>
                  <a:pt x="1646253" y="4222065"/>
                  <a:pt x="1616856" y="4227937"/>
                  <a:pt x="1634494" y="4245553"/>
                </a:cubicBezTo>
                <a:cubicBezTo>
                  <a:pt x="1640374" y="4233809"/>
                  <a:pt x="1658012" y="4239681"/>
                  <a:pt x="1652133" y="4222065"/>
                </a:cubicBezTo>
                <a:close/>
                <a:moveTo>
                  <a:pt x="440961" y="4216193"/>
                </a:moveTo>
                <a:cubicBezTo>
                  <a:pt x="440961" y="4222065"/>
                  <a:pt x="435081" y="4227937"/>
                  <a:pt x="440961" y="4233809"/>
                </a:cubicBezTo>
                <a:cubicBezTo>
                  <a:pt x="423322" y="4239681"/>
                  <a:pt x="429202" y="4245553"/>
                  <a:pt x="411563" y="4251425"/>
                </a:cubicBezTo>
                <a:cubicBezTo>
                  <a:pt x="405684" y="4233809"/>
                  <a:pt x="429202" y="4227937"/>
                  <a:pt x="440961" y="4216193"/>
                </a:cubicBezTo>
                <a:close/>
                <a:moveTo>
                  <a:pt x="374174" y="4215551"/>
                </a:moveTo>
                <a:cubicBezTo>
                  <a:pt x="381064" y="4218028"/>
                  <a:pt x="395395" y="4241149"/>
                  <a:pt x="399804" y="4227937"/>
                </a:cubicBezTo>
                <a:cubicBezTo>
                  <a:pt x="411563" y="4227937"/>
                  <a:pt x="388045" y="4239681"/>
                  <a:pt x="399804" y="4245553"/>
                </a:cubicBezTo>
                <a:cubicBezTo>
                  <a:pt x="382166" y="4239681"/>
                  <a:pt x="388045" y="4222065"/>
                  <a:pt x="370407" y="4222065"/>
                </a:cubicBezTo>
                <a:cubicBezTo>
                  <a:pt x="370407" y="4216193"/>
                  <a:pt x="371877" y="4214725"/>
                  <a:pt x="374174" y="4215551"/>
                </a:cubicBezTo>
                <a:close/>
                <a:moveTo>
                  <a:pt x="1786258" y="4206284"/>
                </a:moveTo>
                <a:cubicBezTo>
                  <a:pt x="1797282" y="4206284"/>
                  <a:pt x="1791770" y="4229405"/>
                  <a:pt x="1769722" y="4216193"/>
                </a:cubicBezTo>
                <a:cubicBezTo>
                  <a:pt x="1777071" y="4208853"/>
                  <a:pt x="1782583" y="4206284"/>
                  <a:pt x="1786258" y="4206284"/>
                </a:cubicBezTo>
                <a:close/>
                <a:moveTo>
                  <a:pt x="1110027" y="4201329"/>
                </a:moveTo>
                <a:cubicBezTo>
                  <a:pt x="1114161" y="4201880"/>
                  <a:pt x="1117100" y="4202981"/>
                  <a:pt x="1117100" y="4204449"/>
                </a:cubicBezTo>
                <a:cubicBezTo>
                  <a:pt x="1111221" y="4210321"/>
                  <a:pt x="1087703" y="4204449"/>
                  <a:pt x="1087703" y="4216193"/>
                </a:cubicBezTo>
                <a:cubicBezTo>
                  <a:pt x="1074474" y="4202981"/>
                  <a:pt x="1097625" y="4199678"/>
                  <a:pt x="1110027" y="4201329"/>
                </a:cubicBezTo>
                <a:close/>
                <a:moveTo>
                  <a:pt x="1852035" y="4198577"/>
                </a:moveTo>
                <a:cubicBezTo>
                  <a:pt x="1846155" y="4198577"/>
                  <a:pt x="1834396" y="4210321"/>
                  <a:pt x="1840276" y="4222065"/>
                </a:cubicBezTo>
                <a:cubicBezTo>
                  <a:pt x="1852035" y="4216193"/>
                  <a:pt x="1852035" y="4210321"/>
                  <a:pt x="1852035" y="4198577"/>
                </a:cubicBezTo>
                <a:close/>
                <a:moveTo>
                  <a:pt x="934837" y="4198577"/>
                </a:moveTo>
                <a:cubicBezTo>
                  <a:pt x="946596" y="4216193"/>
                  <a:pt x="940716" y="4227937"/>
                  <a:pt x="928957" y="4233809"/>
                </a:cubicBezTo>
                <a:cubicBezTo>
                  <a:pt x="923078" y="4222065"/>
                  <a:pt x="952475" y="4216193"/>
                  <a:pt x="928957" y="4210321"/>
                </a:cubicBezTo>
                <a:cubicBezTo>
                  <a:pt x="923078" y="4204449"/>
                  <a:pt x="928957" y="4204449"/>
                  <a:pt x="934837" y="4198577"/>
                </a:cubicBezTo>
                <a:close/>
                <a:moveTo>
                  <a:pt x="846645" y="4198577"/>
                </a:moveTo>
                <a:cubicBezTo>
                  <a:pt x="846645" y="4204449"/>
                  <a:pt x="852524" y="4210321"/>
                  <a:pt x="858403" y="4216193"/>
                </a:cubicBezTo>
                <a:cubicBezTo>
                  <a:pt x="852524" y="4222065"/>
                  <a:pt x="852524" y="4216193"/>
                  <a:pt x="846645" y="4210321"/>
                </a:cubicBezTo>
                <a:cubicBezTo>
                  <a:pt x="834886" y="4222065"/>
                  <a:pt x="840765" y="4233809"/>
                  <a:pt x="823127" y="4233809"/>
                </a:cubicBezTo>
                <a:cubicBezTo>
                  <a:pt x="811368" y="4222065"/>
                  <a:pt x="829006" y="4222065"/>
                  <a:pt x="817247" y="4210321"/>
                </a:cubicBezTo>
                <a:cubicBezTo>
                  <a:pt x="823127" y="4204449"/>
                  <a:pt x="823127" y="4210321"/>
                  <a:pt x="823127" y="4210321"/>
                </a:cubicBezTo>
                <a:cubicBezTo>
                  <a:pt x="823127" y="4210321"/>
                  <a:pt x="823127" y="4210321"/>
                  <a:pt x="829006" y="4210321"/>
                </a:cubicBezTo>
                <a:cubicBezTo>
                  <a:pt x="834886" y="4216193"/>
                  <a:pt x="829006" y="4216193"/>
                  <a:pt x="834886" y="4222065"/>
                </a:cubicBezTo>
                <a:cubicBezTo>
                  <a:pt x="840765" y="4216193"/>
                  <a:pt x="834886" y="4204449"/>
                  <a:pt x="846645" y="4198577"/>
                </a:cubicBezTo>
                <a:close/>
                <a:moveTo>
                  <a:pt x="2439982" y="4192705"/>
                </a:moveTo>
                <a:cubicBezTo>
                  <a:pt x="2451741" y="4222065"/>
                  <a:pt x="2404705" y="4198577"/>
                  <a:pt x="2416464" y="4227937"/>
                </a:cubicBezTo>
                <a:cubicBezTo>
                  <a:pt x="2392947" y="4210321"/>
                  <a:pt x="2381187" y="4239681"/>
                  <a:pt x="2357669" y="4227937"/>
                </a:cubicBezTo>
                <a:cubicBezTo>
                  <a:pt x="2387067" y="4210321"/>
                  <a:pt x="2416464" y="4198577"/>
                  <a:pt x="2439982" y="4192705"/>
                </a:cubicBezTo>
                <a:close/>
                <a:moveTo>
                  <a:pt x="2483882" y="4186833"/>
                </a:moveTo>
                <a:lnTo>
                  <a:pt x="2487018" y="4186833"/>
                </a:lnTo>
                <a:cubicBezTo>
                  <a:pt x="2487018" y="4186833"/>
                  <a:pt x="2487018" y="4186833"/>
                  <a:pt x="2487018" y="4192705"/>
                </a:cubicBezTo>
                <a:close/>
                <a:moveTo>
                  <a:pt x="2481139" y="4186833"/>
                </a:moveTo>
                <a:lnTo>
                  <a:pt x="2482902" y="4186833"/>
                </a:lnTo>
                <a:lnTo>
                  <a:pt x="2481874" y="4188301"/>
                </a:lnTo>
                <a:cubicBezTo>
                  <a:pt x="2482608" y="4188301"/>
                  <a:pt x="2484078" y="4186833"/>
                  <a:pt x="2481139" y="4186833"/>
                </a:cubicBezTo>
                <a:close/>
                <a:moveTo>
                  <a:pt x="2483459" y="4186039"/>
                </a:moveTo>
                <a:lnTo>
                  <a:pt x="2483882" y="4186833"/>
                </a:lnTo>
                <a:lnTo>
                  <a:pt x="2482902" y="4186833"/>
                </a:lnTo>
                <a:close/>
                <a:moveTo>
                  <a:pt x="1689339" y="4184447"/>
                </a:moveTo>
                <a:cubicBezTo>
                  <a:pt x="1688144" y="4183530"/>
                  <a:pt x="1687409" y="4183897"/>
                  <a:pt x="1687409" y="4186833"/>
                </a:cubicBezTo>
                <a:cubicBezTo>
                  <a:pt x="1687409" y="4192705"/>
                  <a:pt x="1693289" y="4198577"/>
                  <a:pt x="1687409" y="4198577"/>
                </a:cubicBezTo>
                <a:cubicBezTo>
                  <a:pt x="1687409" y="4204449"/>
                  <a:pt x="1681530" y="4204449"/>
                  <a:pt x="1681530" y="4210321"/>
                </a:cubicBezTo>
                <a:cubicBezTo>
                  <a:pt x="1687409" y="4204449"/>
                  <a:pt x="1705048" y="4210321"/>
                  <a:pt x="1705048" y="4198577"/>
                </a:cubicBezTo>
                <a:cubicBezTo>
                  <a:pt x="1687409" y="4198577"/>
                  <a:pt x="1722686" y="4192705"/>
                  <a:pt x="1705048" y="4192705"/>
                </a:cubicBezTo>
                <a:cubicBezTo>
                  <a:pt x="1700638" y="4201513"/>
                  <a:pt x="1692921" y="4187200"/>
                  <a:pt x="1689339" y="4184447"/>
                </a:cubicBezTo>
                <a:close/>
                <a:moveTo>
                  <a:pt x="3574721" y="4180961"/>
                </a:moveTo>
                <a:cubicBezTo>
                  <a:pt x="3580600" y="4186833"/>
                  <a:pt x="3574721" y="4192705"/>
                  <a:pt x="3580600" y="4198577"/>
                </a:cubicBezTo>
                <a:cubicBezTo>
                  <a:pt x="3568841" y="4186833"/>
                  <a:pt x="3551203" y="4204449"/>
                  <a:pt x="3539444" y="4204449"/>
                </a:cubicBezTo>
                <a:cubicBezTo>
                  <a:pt x="3533565" y="4180961"/>
                  <a:pt x="3568841" y="4204449"/>
                  <a:pt x="3574721" y="4180961"/>
                </a:cubicBezTo>
                <a:close/>
                <a:moveTo>
                  <a:pt x="2466440" y="4178759"/>
                </a:moveTo>
                <a:cubicBezTo>
                  <a:pt x="2469379" y="4179493"/>
                  <a:pt x="2472319" y="4180961"/>
                  <a:pt x="2475259" y="4180961"/>
                </a:cubicBezTo>
                <a:cubicBezTo>
                  <a:pt x="2481139" y="4198577"/>
                  <a:pt x="2463500" y="4192705"/>
                  <a:pt x="2457621" y="4180961"/>
                </a:cubicBezTo>
                <a:cubicBezTo>
                  <a:pt x="2460560" y="4178025"/>
                  <a:pt x="2463500" y="4178025"/>
                  <a:pt x="2466440" y="4178759"/>
                </a:cubicBezTo>
                <a:close/>
                <a:moveTo>
                  <a:pt x="2484813" y="4172887"/>
                </a:moveTo>
                <a:cubicBezTo>
                  <a:pt x="2484078" y="4173621"/>
                  <a:pt x="2481139" y="4175089"/>
                  <a:pt x="2481139" y="4175089"/>
                </a:cubicBezTo>
                <a:cubicBezTo>
                  <a:pt x="2481139" y="4175089"/>
                  <a:pt x="2487018" y="4175089"/>
                  <a:pt x="2492897" y="4175089"/>
                </a:cubicBezTo>
                <a:cubicBezTo>
                  <a:pt x="2492897" y="4186833"/>
                  <a:pt x="2492897" y="4186833"/>
                  <a:pt x="2487018" y="4186833"/>
                </a:cubicBezTo>
                <a:cubicBezTo>
                  <a:pt x="2487018" y="4180961"/>
                  <a:pt x="2487018" y="4180961"/>
                  <a:pt x="2487018" y="4180961"/>
                </a:cubicBezTo>
                <a:lnTo>
                  <a:pt x="2483459" y="4186039"/>
                </a:lnTo>
                <a:lnTo>
                  <a:pt x="2481139" y="4181695"/>
                </a:lnTo>
                <a:cubicBezTo>
                  <a:pt x="2479669" y="4179493"/>
                  <a:pt x="2478199" y="4178025"/>
                  <a:pt x="2475259" y="4175089"/>
                </a:cubicBezTo>
                <a:cubicBezTo>
                  <a:pt x="2484078" y="4172153"/>
                  <a:pt x="2485548" y="4172153"/>
                  <a:pt x="2484813" y="4172887"/>
                </a:cubicBezTo>
                <a:close/>
                <a:moveTo>
                  <a:pt x="834886" y="4169217"/>
                </a:moveTo>
                <a:cubicBezTo>
                  <a:pt x="829006" y="4186833"/>
                  <a:pt x="805488" y="4186833"/>
                  <a:pt x="793729" y="4192705"/>
                </a:cubicBezTo>
                <a:cubicBezTo>
                  <a:pt x="799609" y="4175089"/>
                  <a:pt x="817247" y="4175089"/>
                  <a:pt x="834886" y="4169217"/>
                </a:cubicBezTo>
                <a:close/>
                <a:moveTo>
                  <a:pt x="2510536" y="4163345"/>
                </a:moveTo>
                <a:cubicBezTo>
                  <a:pt x="2516415" y="4175089"/>
                  <a:pt x="2504656" y="4180961"/>
                  <a:pt x="2498777" y="4175089"/>
                </a:cubicBezTo>
                <a:cubicBezTo>
                  <a:pt x="2492897" y="4169217"/>
                  <a:pt x="2504656" y="4169217"/>
                  <a:pt x="2510536" y="4163345"/>
                </a:cubicBezTo>
                <a:close/>
                <a:moveTo>
                  <a:pt x="2451693" y="4161845"/>
                </a:moveTo>
                <a:lnTo>
                  <a:pt x="2463500" y="4164079"/>
                </a:lnTo>
                <a:lnTo>
                  <a:pt x="2472690" y="4166652"/>
                </a:lnTo>
                <a:lnTo>
                  <a:pt x="2474524" y="4168483"/>
                </a:lnTo>
                <a:cubicBezTo>
                  <a:pt x="2475259" y="4169217"/>
                  <a:pt x="2475259" y="4169217"/>
                  <a:pt x="2475259" y="4169217"/>
                </a:cubicBezTo>
                <a:cubicBezTo>
                  <a:pt x="2457621" y="4180961"/>
                  <a:pt x="2457621" y="4180961"/>
                  <a:pt x="2457621" y="4180961"/>
                </a:cubicBezTo>
                <a:cubicBezTo>
                  <a:pt x="2445862" y="4163345"/>
                  <a:pt x="2445862" y="4163345"/>
                  <a:pt x="2445862" y="4163345"/>
                </a:cubicBezTo>
                <a:lnTo>
                  <a:pt x="2449772" y="4162238"/>
                </a:lnTo>
                <a:lnTo>
                  <a:pt x="2451741" y="4163345"/>
                </a:lnTo>
                <a:close/>
                <a:moveTo>
                  <a:pt x="848574" y="4159216"/>
                </a:moveTo>
                <a:cubicBezTo>
                  <a:pt x="855464" y="4158941"/>
                  <a:pt x="859873" y="4167749"/>
                  <a:pt x="864283" y="4163345"/>
                </a:cubicBezTo>
                <a:cubicBezTo>
                  <a:pt x="864283" y="4186833"/>
                  <a:pt x="881921" y="4169217"/>
                  <a:pt x="893680" y="4175089"/>
                </a:cubicBezTo>
                <a:cubicBezTo>
                  <a:pt x="893680" y="4180961"/>
                  <a:pt x="881921" y="4186833"/>
                  <a:pt x="876042" y="4180961"/>
                </a:cubicBezTo>
                <a:cubicBezTo>
                  <a:pt x="870162" y="4186833"/>
                  <a:pt x="870162" y="4198577"/>
                  <a:pt x="881921" y="4210321"/>
                </a:cubicBezTo>
                <a:cubicBezTo>
                  <a:pt x="881921" y="4222065"/>
                  <a:pt x="864283" y="4192705"/>
                  <a:pt x="852524" y="4204449"/>
                </a:cubicBezTo>
                <a:cubicBezTo>
                  <a:pt x="852524" y="4192705"/>
                  <a:pt x="864283" y="4198577"/>
                  <a:pt x="870162" y="4186833"/>
                </a:cubicBezTo>
                <a:cubicBezTo>
                  <a:pt x="858403" y="4169217"/>
                  <a:pt x="852524" y="4186833"/>
                  <a:pt x="840765" y="4163345"/>
                </a:cubicBezTo>
                <a:cubicBezTo>
                  <a:pt x="843705" y="4160409"/>
                  <a:pt x="846277" y="4159308"/>
                  <a:pt x="848574" y="4159216"/>
                </a:cubicBezTo>
                <a:close/>
                <a:moveTo>
                  <a:pt x="2469379" y="4153736"/>
                </a:moveTo>
                <a:lnTo>
                  <a:pt x="2471584" y="4154537"/>
                </a:lnTo>
                <a:cubicBezTo>
                  <a:pt x="2473789" y="4156005"/>
                  <a:pt x="2475259" y="4157473"/>
                  <a:pt x="2475259" y="4157473"/>
                </a:cubicBezTo>
                <a:cubicBezTo>
                  <a:pt x="2475259" y="4157473"/>
                  <a:pt x="2475259" y="4157473"/>
                  <a:pt x="2481139" y="4169217"/>
                </a:cubicBezTo>
                <a:cubicBezTo>
                  <a:pt x="2481139" y="4169217"/>
                  <a:pt x="2478934" y="4168483"/>
                  <a:pt x="2475627" y="4167473"/>
                </a:cubicBezTo>
                <a:lnTo>
                  <a:pt x="2472690" y="4166652"/>
                </a:lnTo>
                <a:lnTo>
                  <a:pt x="2469379" y="4163345"/>
                </a:lnTo>
                <a:cubicBezTo>
                  <a:pt x="2469379" y="4163345"/>
                  <a:pt x="2469379" y="4160409"/>
                  <a:pt x="2469379" y="4157473"/>
                </a:cubicBezTo>
                <a:close/>
                <a:moveTo>
                  <a:pt x="1469869" y="4151601"/>
                </a:moveTo>
                <a:cubicBezTo>
                  <a:pt x="1463989" y="4157473"/>
                  <a:pt x="1458110" y="4157473"/>
                  <a:pt x="1452230" y="4157473"/>
                </a:cubicBezTo>
                <a:cubicBezTo>
                  <a:pt x="1463989" y="4169217"/>
                  <a:pt x="1446351" y="4163345"/>
                  <a:pt x="1452230" y="4175089"/>
                </a:cubicBezTo>
                <a:cubicBezTo>
                  <a:pt x="1463989" y="4180961"/>
                  <a:pt x="1487507" y="4175089"/>
                  <a:pt x="1469869" y="4151601"/>
                </a:cubicBezTo>
                <a:close/>
                <a:moveTo>
                  <a:pt x="1662973" y="4148665"/>
                </a:moveTo>
                <a:cubicBezTo>
                  <a:pt x="1661319" y="4146830"/>
                  <a:pt x="1659482" y="4147197"/>
                  <a:pt x="1658012" y="4151601"/>
                </a:cubicBezTo>
                <a:cubicBezTo>
                  <a:pt x="1660952" y="4151601"/>
                  <a:pt x="1662422" y="4153069"/>
                  <a:pt x="1663891" y="4155271"/>
                </a:cubicBezTo>
                <a:lnTo>
                  <a:pt x="1666816" y="4159287"/>
                </a:lnTo>
                <a:lnTo>
                  <a:pt x="1666587" y="4164481"/>
                </a:lnTo>
                <a:lnTo>
                  <a:pt x="1659482" y="4167015"/>
                </a:lnTo>
                <a:cubicBezTo>
                  <a:pt x="1656542" y="4169217"/>
                  <a:pt x="1655072" y="4172153"/>
                  <a:pt x="1658012" y="4175089"/>
                </a:cubicBezTo>
                <a:cubicBezTo>
                  <a:pt x="1662422" y="4176557"/>
                  <a:pt x="1664994" y="4174722"/>
                  <a:pt x="1666280" y="4171419"/>
                </a:cubicBezTo>
                <a:lnTo>
                  <a:pt x="1666587" y="4164481"/>
                </a:lnTo>
                <a:lnTo>
                  <a:pt x="1669771" y="4163345"/>
                </a:lnTo>
                <a:lnTo>
                  <a:pt x="1666816" y="4159287"/>
                </a:lnTo>
                <a:lnTo>
                  <a:pt x="1666831" y="4158941"/>
                </a:lnTo>
                <a:cubicBezTo>
                  <a:pt x="1666096" y="4154537"/>
                  <a:pt x="1664626" y="4150500"/>
                  <a:pt x="1662973" y="4148665"/>
                </a:cubicBezTo>
                <a:close/>
                <a:moveTo>
                  <a:pt x="1099462" y="4145729"/>
                </a:moveTo>
                <a:cubicBezTo>
                  <a:pt x="1081824" y="4151601"/>
                  <a:pt x="1075944" y="4198577"/>
                  <a:pt x="1046547" y="4175089"/>
                </a:cubicBezTo>
                <a:cubicBezTo>
                  <a:pt x="1040667" y="4163345"/>
                  <a:pt x="1058306" y="4163345"/>
                  <a:pt x="1058306" y="4157473"/>
                </a:cubicBezTo>
                <a:cubicBezTo>
                  <a:pt x="1075944" y="4175089"/>
                  <a:pt x="1052426" y="4157473"/>
                  <a:pt x="1058306" y="4169217"/>
                </a:cubicBezTo>
                <a:cubicBezTo>
                  <a:pt x="1081824" y="4180961"/>
                  <a:pt x="1075944" y="4133985"/>
                  <a:pt x="1099462" y="4145729"/>
                </a:cubicBezTo>
                <a:close/>
                <a:moveTo>
                  <a:pt x="1626410" y="4139306"/>
                </a:moveTo>
                <a:cubicBezTo>
                  <a:pt x="1625307" y="4139490"/>
                  <a:pt x="1624205" y="4141325"/>
                  <a:pt x="1622735" y="4145729"/>
                </a:cubicBezTo>
                <a:cubicBezTo>
                  <a:pt x="1622735" y="4139857"/>
                  <a:pt x="1628615" y="4151601"/>
                  <a:pt x="1628615" y="4157473"/>
                </a:cubicBezTo>
                <a:cubicBezTo>
                  <a:pt x="1622735" y="4151601"/>
                  <a:pt x="1622735" y="4157473"/>
                  <a:pt x="1622735" y="4163345"/>
                </a:cubicBezTo>
                <a:cubicBezTo>
                  <a:pt x="1628615" y="4163345"/>
                  <a:pt x="1640374" y="4157473"/>
                  <a:pt x="1646253" y="4157473"/>
                </a:cubicBezTo>
                <a:cubicBezTo>
                  <a:pt x="1633024" y="4153069"/>
                  <a:pt x="1629717" y="4138756"/>
                  <a:pt x="1626410" y="4139306"/>
                </a:cubicBezTo>
                <a:close/>
                <a:moveTo>
                  <a:pt x="2581089" y="4128113"/>
                </a:moveTo>
                <a:cubicBezTo>
                  <a:pt x="2598728" y="4163345"/>
                  <a:pt x="2545813" y="4133985"/>
                  <a:pt x="2575210" y="4157473"/>
                </a:cubicBezTo>
                <a:cubicBezTo>
                  <a:pt x="2557572" y="4145729"/>
                  <a:pt x="2551692" y="4157473"/>
                  <a:pt x="2534054" y="4151601"/>
                </a:cubicBezTo>
                <a:cubicBezTo>
                  <a:pt x="2551692" y="4133985"/>
                  <a:pt x="2551692" y="4139857"/>
                  <a:pt x="2581089" y="4128113"/>
                </a:cubicBezTo>
                <a:close/>
                <a:moveTo>
                  <a:pt x="2628126" y="4110497"/>
                </a:moveTo>
                <a:cubicBezTo>
                  <a:pt x="2634005" y="4122241"/>
                  <a:pt x="2639884" y="4122241"/>
                  <a:pt x="2645764" y="4122241"/>
                </a:cubicBezTo>
                <a:cubicBezTo>
                  <a:pt x="2645764" y="4128113"/>
                  <a:pt x="2639884" y="4128113"/>
                  <a:pt x="2634005" y="4122241"/>
                </a:cubicBezTo>
                <a:cubicBezTo>
                  <a:pt x="2645764" y="4139857"/>
                  <a:pt x="2610487" y="4128113"/>
                  <a:pt x="2616366" y="4139857"/>
                </a:cubicBezTo>
                <a:cubicBezTo>
                  <a:pt x="2610487" y="4139857"/>
                  <a:pt x="2604608" y="4133985"/>
                  <a:pt x="2604608" y="4128113"/>
                </a:cubicBezTo>
                <a:cubicBezTo>
                  <a:pt x="2598728" y="4128113"/>
                  <a:pt x="2604608" y="4133985"/>
                  <a:pt x="2604608" y="4133985"/>
                </a:cubicBezTo>
                <a:cubicBezTo>
                  <a:pt x="2598728" y="4139857"/>
                  <a:pt x="2592849" y="4128113"/>
                  <a:pt x="2586969" y="4128113"/>
                </a:cubicBezTo>
                <a:cubicBezTo>
                  <a:pt x="2581089" y="4116369"/>
                  <a:pt x="2604608" y="4128113"/>
                  <a:pt x="2598728" y="4116369"/>
                </a:cubicBezTo>
                <a:cubicBezTo>
                  <a:pt x="2610487" y="4128113"/>
                  <a:pt x="2604608" y="4116369"/>
                  <a:pt x="2616366" y="4128113"/>
                </a:cubicBezTo>
                <a:cubicBezTo>
                  <a:pt x="2628126" y="4128113"/>
                  <a:pt x="2622246" y="4116369"/>
                  <a:pt x="2628126" y="4110497"/>
                </a:cubicBezTo>
                <a:close/>
                <a:moveTo>
                  <a:pt x="1158257" y="4104625"/>
                </a:moveTo>
                <a:cubicBezTo>
                  <a:pt x="1158257" y="4133985"/>
                  <a:pt x="1146498" y="4133985"/>
                  <a:pt x="1122980" y="4128113"/>
                </a:cubicBezTo>
                <a:cubicBezTo>
                  <a:pt x="1117100" y="4116369"/>
                  <a:pt x="1122980" y="4116369"/>
                  <a:pt x="1134739" y="4110497"/>
                </a:cubicBezTo>
                <a:lnTo>
                  <a:pt x="1134739" y="4122241"/>
                </a:lnTo>
                <a:cubicBezTo>
                  <a:pt x="1146498" y="4128113"/>
                  <a:pt x="1146498" y="4104625"/>
                  <a:pt x="1158257" y="4104625"/>
                </a:cubicBezTo>
                <a:close/>
                <a:moveTo>
                  <a:pt x="1781481" y="4098753"/>
                </a:moveTo>
                <a:cubicBezTo>
                  <a:pt x="1787360" y="4116369"/>
                  <a:pt x="1757963" y="4128113"/>
                  <a:pt x="1757963" y="4145729"/>
                </a:cubicBezTo>
                <a:cubicBezTo>
                  <a:pt x="1752084" y="4128113"/>
                  <a:pt x="1763843" y="4104625"/>
                  <a:pt x="1781481" y="4098753"/>
                </a:cubicBezTo>
                <a:close/>
                <a:moveTo>
                  <a:pt x="1916709" y="4092881"/>
                </a:moveTo>
                <a:cubicBezTo>
                  <a:pt x="1904950" y="4098753"/>
                  <a:pt x="1869673" y="4116369"/>
                  <a:pt x="1881432" y="4151601"/>
                </a:cubicBezTo>
                <a:cubicBezTo>
                  <a:pt x="1899071" y="4145729"/>
                  <a:pt x="1904950" y="4133985"/>
                  <a:pt x="1922588" y="4133985"/>
                </a:cubicBezTo>
                <a:cubicBezTo>
                  <a:pt x="1922588" y="4116369"/>
                  <a:pt x="1934347" y="4110497"/>
                  <a:pt x="1916709" y="4092881"/>
                </a:cubicBezTo>
                <a:close/>
                <a:moveTo>
                  <a:pt x="1416954" y="4087009"/>
                </a:moveTo>
                <a:cubicBezTo>
                  <a:pt x="1422833" y="4116369"/>
                  <a:pt x="1405195" y="4098753"/>
                  <a:pt x="1393436" y="4110497"/>
                </a:cubicBezTo>
                <a:cubicBezTo>
                  <a:pt x="1405195" y="4128113"/>
                  <a:pt x="1411074" y="4128113"/>
                  <a:pt x="1411074" y="4145729"/>
                </a:cubicBezTo>
                <a:cubicBezTo>
                  <a:pt x="1428713" y="4151601"/>
                  <a:pt x="1440471" y="4116369"/>
                  <a:pt x="1452230" y="4139857"/>
                </a:cubicBezTo>
                <a:cubicBezTo>
                  <a:pt x="1469869" y="4122241"/>
                  <a:pt x="1434592" y="4087009"/>
                  <a:pt x="1416954" y="4087009"/>
                </a:cubicBezTo>
                <a:close/>
                <a:moveTo>
                  <a:pt x="1927917" y="4083156"/>
                </a:moveTo>
                <a:cubicBezTo>
                  <a:pt x="1925896" y="4082972"/>
                  <a:pt x="1924058" y="4084073"/>
                  <a:pt x="1922588" y="4087009"/>
                </a:cubicBezTo>
                <a:cubicBezTo>
                  <a:pt x="1934347" y="4104625"/>
                  <a:pt x="1934347" y="4104625"/>
                  <a:pt x="1934347" y="4104625"/>
                </a:cubicBezTo>
                <a:cubicBezTo>
                  <a:pt x="1940227" y="4104625"/>
                  <a:pt x="1940227" y="4098753"/>
                  <a:pt x="1946106" y="4104625"/>
                </a:cubicBezTo>
                <a:cubicBezTo>
                  <a:pt x="1941697" y="4095817"/>
                  <a:pt x="1933980" y="4083706"/>
                  <a:pt x="1927917" y="4083156"/>
                </a:cubicBezTo>
                <a:close/>
                <a:moveTo>
                  <a:pt x="3833418" y="4069393"/>
                </a:moveTo>
                <a:lnTo>
                  <a:pt x="3833636" y="4075409"/>
                </a:lnTo>
                <a:lnTo>
                  <a:pt x="3833418" y="4075265"/>
                </a:lnTo>
                <a:cubicBezTo>
                  <a:pt x="3833418" y="4075265"/>
                  <a:pt x="3833418" y="4069393"/>
                  <a:pt x="3833418" y="4069393"/>
                </a:cubicBezTo>
                <a:close/>
                <a:moveTo>
                  <a:pt x="1040667" y="4069393"/>
                </a:moveTo>
                <a:cubicBezTo>
                  <a:pt x="1034788" y="4069393"/>
                  <a:pt x="1011270" y="4075265"/>
                  <a:pt x="1023029" y="4092881"/>
                </a:cubicBezTo>
                <a:cubicBezTo>
                  <a:pt x="1034788" y="4104625"/>
                  <a:pt x="1052426" y="4087009"/>
                  <a:pt x="1040667" y="4069393"/>
                </a:cubicBezTo>
                <a:close/>
                <a:moveTo>
                  <a:pt x="1646253" y="4063521"/>
                </a:moveTo>
                <a:cubicBezTo>
                  <a:pt x="1646253" y="4075265"/>
                  <a:pt x="1640374" y="4087009"/>
                  <a:pt x="1634494" y="4092881"/>
                </a:cubicBezTo>
                <a:cubicBezTo>
                  <a:pt x="1628615" y="4081137"/>
                  <a:pt x="1634494" y="4075265"/>
                  <a:pt x="1646253" y="4063521"/>
                </a:cubicBezTo>
                <a:close/>
                <a:moveTo>
                  <a:pt x="617901" y="4058841"/>
                </a:moveTo>
                <a:lnTo>
                  <a:pt x="621755" y="4067100"/>
                </a:lnTo>
                <a:cubicBezTo>
                  <a:pt x="626164" y="4073430"/>
                  <a:pt x="630574" y="4072329"/>
                  <a:pt x="634983" y="4081137"/>
                </a:cubicBezTo>
                <a:cubicBezTo>
                  <a:pt x="634983" y="4081137"/>
                  <a:pt x="629104" y="4087009"/>
                  <a:pt x="623224" y="4087009"/>
                </a:cubicBezTo>
                <a:cubicBezTo>
                  <a:pt x="623224" y="4081137"/>
                  <a:pt x="629104" y="4063521"/>
                  <a:pt x="617345" y="4069393"/>
                </a:cubicBezTo>
                <a:close/>
                <a:moveTo>
                  <a:pt x="2728076" y="4057649"/>
                </a:moveTo>
                <a:cubicBezTo>
                  <a:pt x="2728076" y="4051777"/>
                  <a:pt x="2728076" y="4081137"/>
                  <a:pt x="2739836" y="4087009"/>
                </a:cubicBezTo>
                <a:cubicBezTo>
                  <a:pt x="2728076" y="4081137"/>
                  <a:pt x="2728076" y="4075265"/>
                  <a:pt x="2710438" y="4075265"/>
                </a:cubicBezTo>
                <a:cubicBezTo>
                  <a:pt x="2722197" y="4092881"/>
                  <a:pt x="2716318" y="4087009"/>
                  <a:pt x="2698679" y="4098753"/>
                </a:cubicBezTo>
                <a:cubicBezTo>
                  <a:pt x="2698679" y="4087009"/>
                  <a:pt x="2698679" y="4087009"/>
                  <a:pt x="2692800" y="4092881"/>
                </a:cubicBezTo>
                <a:cubicBezTo>
                  <a:pt x="2681041" y="4075265"/>
                  <a:pt x="2722197" y="4087009"/>
                  <a:pt x="2698679" y="4063521"/>
                </a:cubicBezTo>
                <a:cubicBezTo>
                  <a:pt x="2710438" y="4063521"/>
                  <a:pt x="2728076" y="4075265"/>
                  <a:pt x="2728076" y="4057649"/>
                </a:cubicBezTo>
                <a:close/>
                <a:moveTo>
                  <a:pt x="1593338" y="4057649"/>
                </a:moveTo>
                <a:cubicBezTo>
                  <a:pt x="1610976" y="4075265"/>
                  <a:pt x="1593338" y="4087009"/>
                  <a:pt x="1581579" y="4081137"/>
                </a:cubicBezTo>
                <a:cubicBezTo>
                  <a:pt x="1587458" y="4075265"/>
                  <a:pt x="1587458" y="4063521"/>
                  <a:pt x="1593338" y="4057649"/>
                </a:cubicBezTo>
                <a:close/>
                <a:moveTo>
                  <a:pt x="617977" y="4057407"/>
                </a:moveTo>
                <a:lnTo>
                  <a:pt x="617901" y="4058841"/>
                </a:lnTo>
                <a:lnTo>
                  <a:pt x="617345" y="4057649"/>
                </a:lnTo>
                <a:close/>
                <a:moveTo>
                  <a:pt x="3909851" y="4045905"/>
                </a:moveTo>
                <a:cubicBezTo>
                  <a:pt x="3898092" y="4051777"/>
                  <a:pt x="3868694" y="4081137"/>
                  <a:pt x="3845176" y="4104625"/>
                </a:cubicBezTo>
                <a:cubicBezTo>
                  <a:pt x="3839297" y="4092881"/>
                  <a:pt x="3839297" y="4104625"/>
                  <a:pt x="3839297" y="4092881"/>
                </a:cubicBezTo>
                <a:cubicBezTo>
                  <a:pt x="3815779" y="4098753"/>
                  <a:pt x="3804020" y="4133985"/>
                  <a:pt x="3798141" y="4098753"/>
                </a:cubicBezTo>
                <a:cubicBezTo>
                  <a:pt x="3809900" y="4110497"/>
                  <a:pt x="3815779" y="4098753"/>
                  <a:pt x="3809900" y="4087009"/>
                </a:cubicBezTo>
                <a:cubicBezTo>
                  <a:pt x="3818719" y="4087009"/>
                  <a:pt x="3830845" y="4090312"/>
                  <a:pt x="3833877" y="4082055"/>
                </a:cubicBezTo>
                <a:lnTo>
                  <a:pt x="3833636" y="4075409"/>
                </a:lnTo>
                <a:lnTo>
                  <a:pt x="3843936" y="4082192"/>
                </a:lnTo>
                <a:cubicBezTo>
                  <a:pt x="3867408" y="4089578"/>
                  <a:pt x="3884128" y="4040767"/>
                  <a:pt x="3909851" y="4045905"/>
                </a:cubicBezTo>
                <a:close/>
                <a:moveTo>
                  <a:pt x="1516905" y="4045905"/>
                </a:moveTo>
                <a:cubicBezTo>
                  <a:pt x="1528664" y="4045905"/>
                  <a:pt x="1528664" y="4069393"/>
                  <a:pt x="1516905" y="4069393"/>
                </a:cubicBezTo>
                <a:cubicBezTo>
                  <a:pt x="1516905" y="4063521"/>
                  <a:pt x="1516905" y="4063521"/>
                  <a:pt x="1516905" y="4063521"/>
                </a:cubicBezTo>
                <a:cubicBezTo>
                  <a:pt x="1505146" y="4057649"/>
                  <a:pt x="1522784" y="4051777"/>
                  <a:pt x="1516905" y="4045905"/>
                </a:cubicBezTo>
                <a:close/>
                <a:moveTo>
                  <a:pt x="652622" y="4045905"/>
                </a:moveTo>
                <a:cubicBezTo>
                  <a:pt x="658501" y="4057649"/>
                  <a:pt x="652622" y="4057649"/>
                  <a:pt x="652622" y="4063521"/>
                </a:cubicBezTo>
                <a:cubicBezTo>
                  <a:pt x="658501" y="4069393"/>
                  <a:pt x="664381" y="4069393"/>
                  <a:pt x="670260" y="4081137"/>
                </a:cubicBezTo>
                <a:cubicBezTo>
                  <a:pt x="658501" y="4087009"/>
                  <a:pt x="634983" y="4057649"/>
                  <a:pt x="652622" y="4045905"/>
                </a:cubicBezTo>
                <a:close/>
                <a:moveTo>
                  <a:pt x="623224" y="4045905"/>
                </a:moveTo>
                <a:cubicBezTo>
                  <a:pt x="629104" y="4048841"/>
                  <a:pt x="629104" y="4051777"/>
                  <a:pt x="626899" y="4053979"/>
                </a:cubicBezTo>
                <a:lnTo>
                  <a:pt x="617977" y="4057407"/>
                </a:lnTo>
                <a:lnTo>
                  <a:pt x="618080" y="4055447"/>
                </a:lnTo>
                <a:cubicBezTo>
                  <a:pt x="618815" y="4051777"/>
                  <a:pt x="620285" y="4048841"/>
                  <a:pt x="623224" y="4045905"/>
                </a:cubicBezTo>
                <a:close/>
                <a:moveTo>
                  <a:pt x="3095819" y="4023610"/>
                </a:moveTo>
                <a:cubicBezTo>
                  <a:pt x="3098483" y="4023885"/>
                  <a:pt x="3101423" y="4025353"/>
                  <a:pt x="3104363" y="4028289"/>
                </a:cubicBezTo>
                <a:cubicBezTo>
                  <a:pt x="3104363" y="4034161"/>
                  <a:pt x="3092604" y="4034161"/>
                  <a:pt x="3086725" y="4045905"/>
                </a:cubicBezTo>
                <a:cubicBezTo>
                  <a:pt x="3082315" y="4032693"/>
                  <a:pt x="3087827" y="4022784"/>
                  <a:pt x="3095819" y="4023610"/>
                </a:cubicBezTo>
                <a:close/>
                <a:moveTo>
                  <a:pt x="1175895" y="4016545"/>
                </a:moveTo>
                <a:cubicBezTo>
                  <a:pt x="1170016" y="4034161"/>
                  <a:pt x="1164136" y="4010673"/>
                  <a:pt x="1158257" y="4022417"/>
                </a:cubicBezTo>
                <a:cubicBezTo>
                  <a:pt x="1181775" y="4040033"/>
                  <a:pt x="1146498" y="4040033"/>
                  <a:pt x="1164136" y="4063521"/>
                </a:cubicBezTo>
                <a:cubicBezTo>
                  <a:pt x="1170016" y="4051777"/>
                  <a:pt x="1187654" y="4045905"/>
                  <a:pt x="1175895" y="4016545"/>
                </a:cubicBezTo>
                <a:close/>
                <a:moveTo>
                  <a:pt x="152866" y="4016545"/>
                </a:moveTo>
                <a:cubicBezTo>
                  <a:pt x="164625" y="4045905"/>
                  <a:pt x="123469" y="4040033"/>
                  <a:pt x="117590" y="4051777"/>
                </a:cubicBezTo>
                <a:cubicBezTo>
                  <a:pt x="111710" y="4045905"/>
                  <a:pt x="117590" y="4040033"/>
                  <a:pt x="111710" y="4034161"/>
                </a:cubicBezTo>
                <a:cubicBezTo>
                  <a:pt x="129349" y="4040033"/>
                  <a:pt x="135228" y="4028289"/>
                  <a:pt x="152866" y="4016545"/>
                </a:cubicBezTo>
                <a:close/>
                <a:moveTo>
                  <a:pt x="4580111" y="4010673"/>
                </a:moveTo>
                <a:cubicBezTo>
                  <a:pt x="4585990" y="4010673"/>
                  <a:pt x="4597749" y="4010673"/>
                  <a:pt x="4603629" y="4016545"/>
                </a:cubicBezTo>
                <a:cubicBezTo>
                  <a:pt x="4591870" y="4016545"/>
                  <a:pt x="4591870" y="4016545"/>
                  <a:pt x="4585990" y="4028289"/>
                </a:cubicBezTo>
                <a:cubicBezTo>
                  <a:pt x="4585990" y="4022417"/>
                  <a:pt x="4585990" y="4016545"/>
                  <a:pt x="4580111" y="4010673"/>
                </a:cubicBezTo>
                <a:close/>
                <a:moveTo>
                  <a:pt x="1122980" y="3998929"/>
                </a:moveTo>
                <a:cubicBezTo>
                  <a:pt x="1134739" y="4010673"/>
                  <a:pt x="1111221" y="4010673"/>
                  <a:pt x="1122980" y="4022417"/>
                </a:cubicBezTo>
                <a:cubicBezTo>
                  <a:pt x="1117100" y="4028289"/>
                  <a:pt x="1099462" y="4010673"/>
                  <a:pt x="1105341" y="4022417"/>
                </a:cubicBezTo>
                <a:cubicBezTo>
                  <a:pt x="1099462" y="4028289"/>
                  <a:pt x="1093582" y="4016545"/>
                  <a:pt x="1093582" y="4010673"/>
                </a:cubicBezTo>
                <a:cubicBezTo>
                  <a:pt x="1105341" y="4010673"/>
                  <a:pt x="1117100" y="4016545"/>
                  <a:pt x="1122980" y="3998929"/>
                </a:cubicBezTo>
                <a:close/>
                <a:moveTo>
                  <a:pt x="4609508" y="3993057"/>
                </a:moveTo>
                <a:cubicBezTo>
                  <a:pt x="4609508" y="3998929"/>
                  <a:pt x="4621267" y="4010673"/>
                  <a:pt x="4609508" y="4016545"/>
                </a:cubicBezTo>
                <a:cubicBezTo>
                  <a:pt x="4603629" y="4010673"/>
                  <a:pt x="4609508" y="3993057"/>
                  <a:pt x="4597749" y="3998929"/>
                </a:cubicBezTo>
                <a:cubicBezTo>
                  <a:pt x="4585990" y="3993057"/>
                  <a:pt x="4603629" y="3993057"/>
                  <a:pt x="4609508" y="3993057"/>
                </a:cubicBezTo>
                <a:close/>
                <a:moveTo>
                  <a:pt x="2979424" y="3993057"/>
                </a:moveTo>
                <a:cubicBezTo>
                  <a:pt x="2983834" y="3991589"/>
                  <a:pt x="2989713" y="3993057"/>
                  <a:pt x="2992653" y="3998929"/>
                </a:cubicBezTo>
                <a:cubicBezTo>
                  <a:pt x="2986773" y="4010673"/>
                  <a:pt x="2980894" y="4004801"/>
                  <a:pt x="2975015" y="4004801"/>
                </a:cubicBezTo>
                <a:cubicBezTo>
                  <a:pt x="2972075" y="3998929"/>
                  <a:pt x="2975014" y="3994525"/>
                  <a:pt x="2979424" y="3993057"/>
                </a:cubicBezTo>
                <a:close/>
                <a:moveTo>
                  <a:pt x="758452" y="3993057"/>
                </a:moveTo>
                <a:cubicBezTo>
                  <a:pt x="752573" y="4004801"/>
                  <a:pt x="776091" y="4004801"/>
                  <a:pt x="770211" y="4022417"/>
                </a:cubicBezTo>
                <a:cubicBezTo>
                  <a:pt x="764332" y="4016545"/>
                  <a:pt x="740814" y="3998929"/>
                  <a:pt x="758452" y="3993057"/>
                </a:cubicBezTo>
                <a:close/>
                <a:moveTo>
                  <a:pt x="1269967" y="3987185"/>
                </a:moveTo>
                <a:cubicBezTo>
                  <a:pt x="1252328" y="3987185"/>
                  <a:pt x="1228810" y="3993057"/>
                  <a:pt x="1228810" y="4010673"/>
                </a:cubicBezTo>
                <a:cubicBezTo>
                  <a:pt x="1246449" y="4004801"/>
                  <a:pt x="1264087" y="3998929"/>
                  <a:pt x="1269967" y="3987185"/>
                </a:cubicBezTo>
                <a:close/>
                <a:moveTo>
                  <a:pt x="1528664" y="3981313"/>
                </a:moveTo>
                <a:cubicBezTo>
                  <a:pt x="1534543" y="3987185"/>
                  <a:pt x="1546302" y="3987185"/>
                  <a:pt x="1552181" y="3998929"/>
                </a:cubicBezTo>
                <a:cubicBezTo>
                  <a:pt x="1540423" y="4010673"/>
                  <a:pt x="1528664" y="3993057"/>
                  <a:pt x="1516905" y="3998929"/>
                </a:cubicBezTo>
                <a:cubicBezTo>
                  <a:pt x="1516905" y="3993057"/>
                  <a:pt x="1522784" y="3987185"/>
                  <a:pt x="1528664" y="3981313"/>
                </a:cubicBezTo>
                <a:close/>
                <a:moveTo>
                  <a:pt x="923078" y="3981313"/>
                </a:moveTo>
                <a:cubicBezTo>
                  <a:pt x="940716" y="3993057"/>
                  <a:pt x="964234" y="3987185"/>
                  <a:pt x="934837" y="3998929"/>
                </a:cubicBezTo>
                <a:cubicBezTo>
                  <a:pt x="934837" y="3998929"/>
                  <a:pt x="934837" y="3998929"/>
                  <a:pt x="923078" y="3981313"/>
                </a:cubicBezTo>
                <a:close/>
                <a:moveTo>
                  <a:pt x="1483098" y="3980579"/>
                </a:moveTo>
                <a:cubicBezTo>
                  <a:pt x="1490447" y="3979845"/>
                  <a:pt x="1499266" y="3981313"/>
                  <a:pt x="1505146" y="3987185"/>
                </a:cubicBezTo>
                <a:cubicBezTo>
                  <a:pt x="1493387" y="3993057"/>
                  <a:pt x="1481628" y="3987185"/>
                  <a:pt x="1469869" y="3987185"/>
                </a:cubicBezTo>
                <a:cubicBezTo>
                  <a:pt x="1469869" y="3984249"/>
                  <a:pt x="1475748" y="3981313"/>
                  <a:pt x="1483098" y="3980579"/>
                </a:cubicBezTo>
                <a:close/>
                <a:moveTo>
                  <a:pt x="1734445" y="3975441"/>
                </a:moveTo>
                <a:cubicBezTo>
                  <a:pt x="1734445" y="3981313"/>
                  <a:pt x="1740325" y="3987185"/>
                  <a:pt x="1740325" y="3981313"/>
                </a:cubicBezTo>
                <a:cubicBezTo>
                  <a:pt x="1740325" y="3987185"/>
                  <a:pt x="1728566" y="4004801"/>
                  <a:pt x="1716807" y="3998929"/>
                </a:cubicBezTo>
                <a:cubicBezTo>
                  <a:pt x="1716807" y="3981313"/>
                  <a:pt x="1734445" y="3993057"/>
                  <a:pt x="1734445" y="3975441"/>
                </a:cubicBezTo>
                <a:close/>
                <a:moveTo>
                  <a:pt x="852524" y="3975441"/>
                </a:moveTo>
                <a:cubicBezTo>
                  <a:pt x="858403" y="3981313"/>
                  <a:pt x="858403" y="3987185"/>
                  <a:pt x="852524" y="3987185"/>
                </a:cubicBezTo>
                <a:cubicBezTo>
                  <a:pt x="852524" y="3993057"/>
                  <a:pt x="858403" y="3993057"/>
                  <a:pt x="858403" y="3993057"/>
                </a:cubicBezTo>
                <a:cubicBezTo>
                  <a:pt x="864283" y="4004801"/>
                  <a:pt x="852524" y="3998929"/>
                  <a:pt x="846645" y="3987185"/>
                </a:cubicBezTo>
                <a:lnTo>
                  <a:pt x="840765" y="3993057"/>
                </a:lnTo>
                <a:cubicBezTo>
                  <a:pt x="834886" y="3981313"/>
                  <a:pt x="852524" y="3981313"/>
                  <a:pt x="852524" y="3975441"/>
                </a:cubicBezTo>
                <a:close/>
                <a:moveTo>
                  <a:pt x="1052426" y="3969569"/>
                </a:moveTo>
                <a:cubicBezTo>
                  <a:pt x="1046547" y="3993057"/>
                  <a:pt x="1075944" y="3987185"/>
                  <a:pt x="1064185" y="4004801"/>
                </a:cubicBezTo>
                <a:cubicBezTo>
                  <a:pt x="1064185" y="3993057"/>
                  <a:pt x="1046547" y="3987185"/>
                  <a:pt x="1034788" y="3998929"/>
                </a:cubicBezTo>
                <a:cubicBezTo>
                  <a:pt x="1028908" y="3987185"/>
                  <a:pt x="1046547" y="3987185"/>
                  <a:pt x="1052426" y="3969569"/>
                </a:cubicBezTo>
                <a:close/>
                <a:moveTo>
                  <a:pt x="1376532" y="3968101"/>
                </a:moveTo>
                <a:cubicBezTo>
                  <a:pt x="1383147" y="3968101"/>
                  <a:pt x="1390496" y="3972505"/>
                  <a:pt x="1393436" y="3981313"/>
                </a:cubicBezTo>
                <a:cubicBezTo>
                  <a:pt x="1387556" y="3981313"/>
                  <a:pt x="1375797" y="3975441"/>
                  <a:pt x="1364038" y="3981313"/>
                </a:cubicBezTo>
                <a:cubicBezTo>
                  <a:pt x="1364038" y="3972505"/>
                  <a:pt x="1369918" y="3968101"/>
                  <a:pt x="1376532" y="3968101"/>
                </a:cubicBezTo>
                <a:close/>
                <a:moveTo>
                  <a:pt x="824596" y="3951219"/>
                </a:moveTo>
                <a:cubicBezTo>
                  <a:pt x="833416" y="3949017"/>
                  <a:pt x="843705" y="3951953"/>
                  <a:pt x="852524" y="3963697"/>
                </a:cubicBezTo>
                <a:cubicBezTo>
                  <a:pt x="846645" y="3969569"/>
                  <a:pt x="834886" y="3957825"/>
                  <a:pt x="823127" y="3957825"/>
                </a:cubicBezTo>
                <a:cubicBezTo>
                  <a:pt x="823127" y="3963697"/>
                  <a:pt x="823127" y="3963697"/>
                  <a:pt x="823127" y="3969569"/>
                </a:cubicBezTo>
                <a:cubicBezTo>
                  <a:pt x="829006" y="3969569"/>
                  <a:pt x="846645" y="3957825"/>
                  <a:pt x="846645" y="3975441"/>
                </a:cubicBezTo>
                <a:cubicBezTo>
                  <a:pt x="829006" y="3969569"/>
                  <a:pt x="817247" y="3981313"/>
                  <a:pt x="805488" y="3969569"/>
                </a:cubicBezTo>
                <a:cubicBezTo>
                  <a:pt x="808428" y="3960761"/>
                  <a:pt x="815777" y="3953421"/>
                  <a:pt x="824596" y="3951219"/>
                </a:cubicBezTo>
                <a:close/>
                <a:moveTo>
                  <a:pt x="1295781" y="3947274"/>
                </a:moveTo>
                <a:cubicBezTo>
                  <a:pt x="1286135" y="3943145"/>
                  <a:pt x="1277316" y="3956357"/>
                  <a:pt x="1281726" y="3969569"/>
                </a:cubicBezTo>
                <a:cubicBezTo>
                  <a:pt x="1287605" y="3969569"/>
                  <a:pt x="1305244" y="3969569"/>
                  <a:pt x="1305244" y="3957825"/>
                </a:cubicBezTo>
                <a:cubicBezTo>
                  <a:pt x="1302304" y="3951953"/>
                  <a:pt x="1298997" y="3948650"/>
                  <a:pt x="1295781" y="3947274"/>
                </a:cubicBezTo>
                <a:close/>
                <a:moveTo>
                  <a:pt x="1334641" y="3946081"/>
                </a:moveTo>
                <a:cubicBezTo>
                  <a:pt x="1328761" y="3963697"/>
                  <a:pt x="1311123" y="3951953"/>
                  <a:pt x="1317003" y="3969569"/>
                </a:cubicBezTo>
                <a:cubicBezTo>
                  <a:pt x="1322882" y="3963697"/>
                  <a:pt x="1352279" y="3969569"/>
                  <a:pt x="1334641" y="3946081"/>
                </a:cubicBezTo>
                <a:close/>
                <a:moveTo>
                  <a:pt x="3186676" y="3940209"/>
                </a:moveTo>
                <a:cubicBezTo>
                  <a:pt x="3186676" y="3940209"/>
                  <a:pt x="3180796" y="3946081"/>
                  <a:pt x="3180796" y="3946081"/>
                </a:cubicBezTo>
                <a:cubicBezTo>
                  <a:pt x="3186676" y="3951953"/>
                  <a:pt x="3186676" y="3951953"/>
                  <a:pt x="3186676" y="3951953"/>
                </a:cubicBezTo>
                <a:cubicBezTo>
                  <a:pt x="3192555" y="3963697"/>
                  <a:pt x="3174917" y="3963697"/>
                  <a:pt x="3169037" y="3946081"/>
                </a:cubicBezTo>
                <a:cubicBezTo>
                  <a:pt x="3169037" y="3946081"/>
                  <a:pt x="3169037" y="3946081"/>
                  <a:pt x="3186676" y="3940209"/>
                </a:cubicBezTo>
                <a:close/>
                <a:moveTo>
                  <a:pt x="3110242" y="3940209"/>
                </a:moveTo>
                <a:cubicBezTo>
                  <a:pt x="3133760" y="3951953"/>
                  <a:pt x="3139640" y="3975441"/>
                  <a:pt x="3145519" y="3993057"/>
                </a:cubicBezTo>
                <a:cubicBezTo>
                  <a:pt x="3139640" y="3993057"/>
                  <a:pt x="3139640" y="3993057"/>
                  <a:pt x="3133760" y="3993057"/>
                </a:cubicBezTo>
                <a:cubicBezTo>
                  <a:pt x="3145519" y="3987185"/>
                  <a:pt x="3116122" y="3963697"/>
                  <a:pt x="3127881" y="3957825"/>
                </a:cubicBezTo>
                <a:cubicBezTo>
                  <a:pt x="3116122" y="3951953"/>
                  <a:pt x="3116122" y="3957825"/>
                  <a:pt x="3104363" y="3963697"/>
                </a:cubicBezTo>
                <a:cubicBezTo>
                  <a:pt x="3098483" y="3951953"/>
                  <a:pt x="3110242" y="3946081"/>
                  <a:pt x="3110242" y="3940209"/>
                </a:cubicBezTo>
                <a:close/>
                <a:moveTo>
                  <a:pt x="1529398" y="3940209"/>
                </a:moveTo>
                <a:cubicBezTo>
                  <a:pt x="1534543" y="3938741"/>
                  <a:pt x="1540423" y="3940209"/>
                  <a:pt x="1540423" y="3946081"/>
                </a:cubicBezTo>
                <a:cubicBezTo>
                  <a:pt x="1540423" y="3963697"/>
                  <a:pt x="1534543" y="3951953"/>
                  <a:pt x="1522784" y="3951953"/>
                </a:cubicBezTo>
                <a:cubicBezTo>
                  <a:pt x="1519844" y="3946081"/>
                  <a:pt x="1524254" y="3941677"/>
                  <a:pt x="1529398" y="3940209"/>
                </a:cubicBezTo>
                <a:close/>
                <a:moveTo>
                  <a:pt x="2994858" y="3924061"/>
                </a:moveTo>
                <a:cubicBezTo>
                  <a:pt x="2989713" y="3925529"/>
                  <a:pt x="2986773" y="3931401"/>
                  <a:pt x="2992653" y="3940209"/>
                </a:cubicBezTo>
                <a:cubicBezTo>
                  <a:pt x="2998532" y="3928465"/>
                  <a:pt x="3004412" y="3940209"/>
                  <a:pt x="3010291" y="3934337"/>
                </a:cubicBezTo>
                <a:cubicBezTo>
                  <a:pt x="3007352" y="3925529"/>
                  <a:pt x="3000002" y="3922593"/>
                  <a:pt x="2994858" y="3924061"/>
                </a:cubicBezTo>
                <a:close/>
                <a:moveTo>
                  <a:pt x="3527685" y="3922593"/>
                </a:moveTo>
                <a:cubicBezTo>
                  <a:pt x="3527685" y="3928465"/>
                  <a:pt x="3527685" y="3928465"/>
                  <a:pt x="3527685" y="3928465"/>
                </a:cubicBezTo>
                <a:cubicBezTo>
                  <a:pt x="3533565" y="3940209"/>
                  <a:pt x="3539444" y="3934337"/>
                  <a:pt x="3545323" y="3934337"/>
                </a:cubicBezTo>
                <a:cubicBezTo>
                  <a:pt x="3551203" y="3957825"/>
                  <a:pt x="3527685" y="3928465"/>
                  <a:pt x="3521806" y="3940209"/>
                </a:cubicBezTo>
                <a:cubicBezTo>
                  <a:pt x="3521806" y="3934337"/>
                  <a:pt x="3521806" y="3928465"/>
                  <a:pt x="3527685" y="3922593"/>
                </a:cubicBezTo>
                <a:close/>
                <a:moveTo>
                  <a:pt x="2920354" y="3922043"/>
                </a:moveTo>
                <a:cubicBezTo>
                  <a:pt x="2917322" y="3924795"/>
                  <a:pt x="2925039" y="3935805"/>
                  <a:pt x="2916220" y="3940209"/>
                </a:cubicBezTo>
                <a:cubicBezTo>
                  <a:pt x="2910340" y="3934337"/>
                  <a:pt x="2910340" y="3928465"/>
                  <a:pt x="2904461" y="3934337"/>
                </a:cubicBezTo>
                <a:cubicBezTo>
                  <a:pt x="2916220" y="3951953"/>
                  <a:pt x="2933858" y="3934337"/>
                  <a:pt x="2927978" y="3922593"/>
                </a:cubicBezTo>
                <a:cubicBezTo>
                  <a:pt x="2923569" y="3921125"/>
                  <a:pt x="2921364" y="3921125"/>
                  <a:pt x="2920354" y="3922043"/>
                </a:cubicBezTo>
                <a:close/>
                <a:moveTo>
                  <a:pt x="1599217" y="3916721"/>
                </a:moveTo>
                <a:cubicBezTo>
                  <a:pt x="1599217" y="3928465"/>
                  <a:pt x="1587458" y="3928465"/>
                  <a:pt x="1581579" y="3934337"/>
                </a:cubicBezTo>
                <a:cubicBezTo>
                  <a:pt x="1575699" y="3916721"/>
                  <a:pt x="1593338" y="3922593"/>
                  <a:pt x="1599217" y="3916721"/>
                </a:cubicBezTo>
                <a:close/>
                <a:moveTo>
                  <a:pt x="876042" y="3916721"/>
                </a:moveTo>
                <a:cubicBezTo>
                  <a:pt x="876042" y="3922593"/>
                  <a:pt x="881921" y="3928465"/>
                  <a:pt x="887801" y="3928465"/>
                </a:cubicBezTo>
                <a:cubicBezTo>
                  <a:pt x="881921" y="3934337"/>
                  <a:pt x="870162" y="3951953"/>
                  <a:pt x="864283" y="3951953"/>
                </a:cubicBezTo>
                <a:cubicBezTo>
                  <a:pt x="864283" y="3940209"/>
                  <a:pt x="858403" y="3922593"/>
                  <a:pt x="876042" y="3916721"/>
                </a:cubicBezTo>
                <a:close/>
                <a:moveTo>
                  <a:pt x="1846155" y="3909657"/>
                </a:moveTo>
                <a:cubicBezTo>
                  <a:pt x="1842848" y="3907913"/>
                  <a:pt x="1838806" y="3907913"/>
                  <a:pt x="1834396" y="3910849"/>
                </a:cubicBezTo>
                <a:cubicBezTo>
                  <a:pt x="1834396" y="3916721"/>
                  <a:pt x="1840276" y="3928465"/>
                  <a:pt x="1846155" y="3940209"/>
                </a:cubicBezTo>
                <a:cubicBezTo>
                  <a:pt x="1859384" y="3935805"/>
                  <a:pt x="1856077" y="3914886"/>
                  <a:pt x="1846155" y="3909657"/>
                </a:cubicBezTo>
                <a:close/>
                <a:moveTo>
                  <a:pt x="3574721" y="3904977"/>
                </a:moveTo>
                <a:cubicBezTo>
                  <a:pt x="3574721" y="3910849"/>
                  <a:pt x="3568841" y="3916721"/>
                  <a:pt x="3568841" y="3916721"/>
                </a:cubicBezTo>
                <a:cubicBezTo>
                  <a:pt x="3568841" y="3922593"/>
                  <a:pt x="3574721" y="3922593"/>
                  <a:pt x="3574721" y="3922593"/>
                </a:cubicBezTo>
                <a:cubicBezTo>
                  <a:pt x="3586480" y="3946081"/>
                  <a:pt x="3557082" y="3916721"/>
                  <a:pt x="3562962" y="3934337"/>
                </a:cubicBezTo>
                <a:cubicBezTo>
                  <a:pt x="3551203" y="3922593"/>
                  <a:pt x="3562962" y="3916721"/>
                  <a:pt x="3574721" y="3904977"/>
                </a:cubicBezTo>
                <a:close/>
                <a:moveTo>
                  <a:pt x="1193534" y="3904977"/>
                </a:moveTo>
                <a:cubicBezTo>
                  <a:pt x="1199413" y="3922593"/>
                  <a:pt x="1193534" y="3922593"/>
                  <a:pt x="1181775" y="3928465"/>
                </a:cubicBezTo>
                <a:cubicBezTo>
                  <a:pt x="1170016" y="3910849"/>
                  <a:pt x="1187654" y="3910849"/>
                  <a:pt x="1193534" y="3904977"/>
                </a:cubicBezTo>
                <a:close/>
                <a:moveTo>
                  <a:pt x="1121510" y="3895068"/>
                </a:moveTo>
                <a:cubicBezTo>
                  <a:pt x="1125920" y="3895068"/>
                  <a:pt x="1130329" y="3904977"/>
                  <a:pt x="1134739" y="3904977"/>
                </a:cubicBezTo>
                <a:cubicBezTo>
                  <a:pt x="1140618" y="3916721"/>
                  <a:pt x="1122980" y="3916721"/>
                  <a:pt x="1117100" y="3899105"/>
                </a:cubicBezTo>
                <a:cubicBezTo>
                  <a:pt x="1118570" y="3896169"/>
                  <a:pt x="1120040" y="3895068"/>
                  <a:pt x="1121510" y="3895068"/>
                </a:cubicBezTo>
                <a:close/>
                <a:moveTo>
                  <a:pt x="993631" y="3893233"/>
                </a:moveTo>
                <a:cubicBezTo>
                  <a:pt x="993631" y="3899105"/>
                  <a:pt x="987752" y="3904977"/>
                  <a:pt x="987752" y="3910849"/>
                </a:cubicBezTo>
                <a:cubicBezTo>
                  <a:pt x="993631" y="3922593"/>
                  <a:pt x="1011270" y="3916721"/>
                  <a:pt x="1005390" y="3910849"/>
                </a:cubicBezTo>
                <a:cubicBezTo>
                  <a:pt x="1023029" y="3922593"/>
                  <a:pt x="993631" y="3934337"/>
                  <a:pt x="981872" y="3934337"/>
                </a:cubicBezTo>
                <a:cubicBezTo>
                  <a:pt x="970113" y="3922593"/>
                  <a:pt x="993631" y="3904977"/>
                  <a:pt x="970113" y="3910849"/>
                </a:cubicBezTo>
                <a:cubicBezTo>
                  <a:pt x="964234" y="3893233"/>
                  <a:pt x="987752" y="3893233"/>
                  <a:pt x="993631" y="3893233"/>
                </a:cubicBezTo>
                <a:close/>
                <a:moveTo>
                  <a:pt x="934102" y="3892499"/>
                </a:moveTo>
                <a:cubicBezTo>
                  <a:pt x="945126" y="3891765"/>
                  <a:pt x="958355" y="3896169"/>
                  <a:pt x="964234" y="3904977"/>
                </a:cubicBezTo>
                <a:cubicBezTo>
                  <a:pt x="964234" y="3922593"/>
                  <a:pt x="934837" y="3893233"/>
                  <a:pt x="934837" y="3916721"/>
                </a:cubicBezTo>
                <a:cubicBezTo>
                  <a:pt x="928957" y="3904977"/>
                  <a:pt x="923078" y="3899105"/>
                  <a:pt x="917198" y="3910849"/>
                </a:cubicBezTo>
                <a:cubicBezTo>
                  <a:pt x="914258" y="3899105"/>
                  <a:pt x="923078" y="3893233"/>
                  <a:pt x="934102" y="3892499"/>
                </a:cubicBezTo>
                <a:close/>
                <a:moveTo>
                  <a:pt x="1998011" y="3879195"/>
                </a:moveTo>
                <a:cubicBezTo>
                  <a:pt x="1989467" y="3875617"/>
                  <a:pt x="1978443" y="3884425"/>
                  <a:pt x="1987263" y="3893233"/>
                </a:cubicBezTo>
                <a:cubicBezTo>
                  <a:pt x="1993142" y="3899105"/>
                  <a:pt x="1999022" y="3893233"/>
                  <a:pt x="2004901" y="3887361"/>
                </a:cubicBezTo>
                <a:cubicBezTo>
                  <a:pt x="2003431" y="3882957"/>
                  <a:pt x="2000859" y="3880388"/>
                  <a:pt x="1998011" y="3879195"/>
                </a:cubicBezTo>
                <a:close/>
                <a:moveTo>
                  <a:pt x="1969624" y="3875617"/>
                </a:moveTo>
                <a:cubicBezTo>
                  <a:pt x="1963745" y="3887361"/>
                  <a:pt x="1946106" y="3893233"/>
                  <a:pt x="1951986" y="3893233"/>
                </a:cubicBezTo>
                <a:cubicBezTo>
                  <a:pt x="1963745" y="3899105"/>
                  <a:pt x="1981383" y="3899105"/>
                  <a:pt x="1969624" y="3875617"/>
                </a:cubicBezTo>
                <a:close/>
                <a:moveTo>
                  <a:pt x="1669771" y="3875617"/>
                </a:moveTo>
                <a:cubicBezTo>
                  <a:pt x="1669771" y="3881489"/>
                  <a:pt x="1669771" y="3881489"/>
                  <a:pt x="1675650" y="3881489"/>
                </a:cubicBezTo>
                <a:cubicBezTo>
                  <a:pt x="1681530" y="3893233"/>
                  <a:pt x="1663891" y="3893233"/>
                  <a:pt x="1658012" y="3893233"/>
                </a:cubicBezTo>
                <a:cubicBezTo>
                  <a:pt x="1658012" y="3881489"/>
                  <a:pt x="1663891" y="3875617"/>
                  <a:pt x="1669771" y="3875617"/>
                </a:cubicBezTo>
                <a:close/>
                <a:moveTo>
                  <a:pt x="1563940" y="3875617"/>
                </a:moveTo>
                <a:cubicBezTo>
                  <a:pt x="1563940" y="3887361"/>
                  <a:pt x="1569820" y="3904977"/>
                  <a:pt x="1575699" y="3916721"/>
                </a:cubicBezTo>
                <a:cubicBezTo>
                  <a:pt x="1569820" y="3916721"/>
                  <a:pt x="1558061" y="3910849"/>
                  <a:pt x="1552181" y="3922593"/>
                </a:cubicBezTo>
                <a:cubicBezTo>
                  <a:pt x="1558061" y="3910849"/>
                  <a:pt x="1563940" y="3899105"/>
                  <a:pt x="1563940" y="3875617"/>
                </a:cubicBezTo>
                <a:close/>
                <a:moveTo>
                  <a:pt x="3009556" y="3872681"/>
                </a:moveTo>
                <a:cubicBezTo>
                  <a:pt x="3004412" y="3872681"/>
                  <a:pt x="2998532" y="3875617"/>
                  <a:pt x="2992653" y="3875617"/>
                </a:cubicBezTo>
                <a:cubicBezTo>
                  <a:pt x="3004412" y="3893233"/>
                  <a:pt x="3016171" y="3893233"/>
                  <a:pt x="3022050" y="3887361"/>
                </a:cubicBezTo>
                <a:cubicBezTo>
                  <a:pt x="3019110" y="3875617"/>
                  <a:pt x="3014701" y="3872681"/>
                  <a:pt x="3009556" y="3872681"/>
                </a:cubicBezTo>
                <a:close/>
                <a:moveTo>
                  <a:pt x="1475748" y="3869745"/>
                </a:moveTo>
                <a:cubicBezTo>
                  <a:pt x="1475748" y="3887361"/>
                  <a:pt x="1463989" y="3893233"/>
                  <a:pt x="1458110" y="3904977"/>
                </a:cubicBezTo>
                <a:cubicBezTo>
                  <a:pt x="1446351" y="3887361"/>
                  <a:pt x="1463989" y="3875617"/>
                  <a:pt x="1475748" y="3869745"/>
                </a:cubicBezTo>
                <a:close/>
                <a:moveTo>
                  <a:pt x="1369918" y="3869745"/>
                </a:moveTo>
                <a:cubicBezTo>
                  <a:pt x="1387556" y="3893233"/>
                  <a:pt x="1399315" y="3875617"/>
                  <a:pt x="1416954" y="3875617"/>
                </a:cubicBezTo>
                <a:cubicBezTo>
                  <a:pt x="1411074" y="3899105"/>
                  <a:pt x="1375797" y="3881489"/>
                  <a:pt x="1381677" y="3916721"/>
                </a:cubicBezTo>
                <a:cubicBezTo>
                  <a:pt x="1369918" y="3928465"/>
                  <a:pt x="1381677" y="3904977"/>
                  <a:pt x="1375797" y="3899105"/>
                </a:cubicBezTo>
                <a:cubicBezTo>
                  <a:pt x="1352279" y="3910849"/>
                  <a:pt x="1340520" y="3916721"/>
                  <a:pt x="1328761" y="3940209"/>
                </a:cubicBezTo>
                <a:cubicBezTo>
                  <a:pt x="1352279" y="3934337"/>
                  <a:pt x="1375797" y="3922593"/>
                  <a:pt x="1399315" y="3922593"/>
                </a:cubicBezTo>
                <a:cubicBezTo>
                  <a:pt x="1405195" y="3934337"/>
                  <a:pt x="1381677" y="3934337"/>
                  <a:pt x="1399315" y="3951953"/>
                </a:cubicBezTo>
                <a:cubicBezTo>
                  <a:pt x="1375797" y="3934337"/>
                  <a:pt x="1364038" y="3975441"/>
                  <a:pt x="1352279" y="3957825"/>
                </a:cubicBezTo>
                <a:cubicBezTo>
                  <a:pt x="1346400" y="3963697"/>
                  <a:pt x="1346400" y="3969569"/>
                  <a:pt x="1340520" y="3969569"/>
                </a:cubicBezTo>
                <a:cubicBezTo>
                  <a:pt x="1346400" y="3975441"/>
                  <a:pt x="1346400" y="3975441"/>
                  <a:pt x="1352279" y="3969569"/>
                </a:cubicBezTo>
                <a:cubicBezTo>
                  <a:pt x="1352279" y="3993057"/>
                  <a:pt x="1322882" y="3969569"/>
                  <a:pt x="1317003" y="3981313"/>
                </a:cubicBezTo>
                <a:cubicBezTo>
                  <a:pt x="1334641" y="4004801"/>
                  <a:pt x="1299364" y="4004801"/>
                  <a:pt x="1293485" y="4028289"/>
                </a:cubicBezTo>
                <a:cubicBezTo>
                  <a:pt x="1287605" y="4022417"/>
                  <a:pt x="1287605" y="4016545"/>
                  <a:pt x="1293485" y="4010673"/>
                </a:cubicBezTo>
                <a:cubicBezTo>
                  <a:pt x="1287605" y="4010673"/>
                  <a:pt x="1281726" y="4016545"/>
                  <a:pt x="1269967" y="4010673"/>
                </a:cubicBezTo>
                <a:cubicBezTo>
                  <a:pt x="1275846" y="4040033"/>
                  <a:pt x="1240569" y="4045905"/>
                  <a:pt x="1234690" y="4069393"/>
                </a:cubicBezTo>
                <a:cubicBezTo>
                  <a:pt x="1228810" y="4075265"/>
                  <a:pt x="1222931" y="4075265"/>
                  <a:pt x="1217051" y="4063521"/>
                </a:cubicBezTo>
                <a:cubicBezTo>
                  <a:pt x="1205292" y="4069393"/>
                  <a:pt x="1222931" y="4087009"/>
                  <a:pt x="1211172" y="4092881"/>
                </a:cubicBezTo>
                <a:cubicBezTo>
                  <a:pt x="1205292" y="4081137"/>
                  <a:pt x="1211172" y="4075265"/>
                  <a:pt x="1211172" y="4063521"/>
                </a:cubicBezTo>
                <a:cubicBezTo>
                  <a:pt x="1187654" y="4051777"/>
                  <a:pt x="1193534" y="4075265"/>
                  <a:pt x="1175895" y="4075265"/>
                </a:cubicBezTo>
                <a:cubicBezTo>
                  <a:pt x="1170016" y="4087009"/>
                  <a:pt x="1187654" y="4087009"/>
                  <a:pt x="1181775" y="4104625"/>
                </a:cubicBezTo>
                <a:cubicBezTo>
                  <a:pt x="1175895" y="4092881"/>
                  <a:pt x="1164136" y="4110497"/>
                  <a:pt x="1158257" y="4092881"/>
                </a:cubicBezTo>
                <a:cubicBezTo>
                  <a:pt x="1146498" y="4104625"/>
                  <a:pt x="1146498" y="4104625"/>
                  <a:pt x="1134739" y="4104625"/>
                </a:cubicBezTo>
                <a:cubicBezTo>
                  <a:pt x="1134739" y="4104625"/>
                  <a:pt x="1134739" y="4106093"/>
                  <a:pt x="1134739" y="4109029"/>
                </a:cubicBezTo>
                <a:lnTo>
                  <a:pt x="1134739" y="4110497"/>
                </a:lnTo>
                <a:cubicBezTo>
                  <a:pt x="1117100" y="4098753"/>
                  <a:pt x="1081824" y="4104625"/>
                  <a:pt x="1093582" y="4133985"/>
                </a:cubicBezTo>
                <a:cubicBezTo>
                  <a:pt x="1075944" y="4128113"/>
                  <a:pt x="1064185" y="4139857"/>
                  <a:pt x="1052426" y="4151601"/>
                </a:cubicBezTo>
                <a:cubicBezTo>
                  <a:pt x="1046547" y="4157473"/>
                  <a:pt x="1052426" y="4145729"/>
                  <a:pt x="1046547" y="4139857"/>
                </a:cubicBezTo>
                <a:cubicBezTo>
                  <a:pt x="1075944" y="4133985"/>
                  <a:pt x="1081824" y="4116369"/>
                  <a:pt x="1093582" y="4087009"/>
                </a:cubicBezTo>
                <a:cubicBezTo>
                  <a:pt x="1099462" y="4110497"/>
                  <a:pt x="1140618" y="4075265"/>
                  <a:pt x="1140618" y="4057649"/>
                </a:cubicBezTo>
                <a:cubicBezTo>
                  <a:pt x="1134739" y="4057649"/>
                  <a:pt x="1134739" y="4057649"/>
                  <a:pt x="1128859" y="4051777"/>
                </a:cubicBezTo>
                <a:cubicBezTo>
                  <a:pt x="1128859" y="4081137"/>
                  <a:pt x="1111221" y="4063521"/>
                  <a:pt x="1105341" y="4087009"/>
                </a:cubicBezTo>
                <a:cubicBezTo>
                  <a:pt x="1099462" y="4069393"/>
                  <a:pt x="1099462" y="4069393"/>
                  <a:pt x="1099462" y="4069393"/>
                </a:cubicBezTo>
                <a:cubicBezTo>
                  <a:pt x="1081824" y="4081137"/>
                  <a:pt x="1064185" y="4087009"/>
                  <a:pt x="1075944" y="4110497"/>
                </a:cubicBezTo>
                <a:cubicBezTo>
                  <a:pt x="1058306" y="4122241"/>
                  <a:pt x="1052426" y="4092881"/>
                  <a:pt x="1034788" y="4104625"/>
                </a:cubicBezTo>
                <a:cubicBezTo>
                  <a:pt x="1028908" y="4128113"/>
                  <a:pt x="1017149" y="4139857"/>
                  <a:pt x="1011270" y="4157473"/>
                </a:cubicBezTo>
                <a:cubicBezTo>
                  <a:pt x="1017149" y="4157473"/>
                  <a:pt x="1017149" y="4157473"/>
                  <a:pt x="1023029" y="4163345"/>
                </a:cubicBezTo>
                <a:cubicBezTo>
                  <a:pt x="1028908" y="4163345"/>
                  <a:pt x="1023029" y="4157473"/>
                  <a:pt x="1034788" y="4157473"/>
                </a:cubicBezTo>
                <a:cubicBezTo>
                  <a:pt x="1023029" y="4175089"/>
                  <a:pt x="999511" y="4186833"/>
                  <a:pt x="981872" y="4186833"/>
                </a:cubicBezTo>
                <a:cubicBezTo>
                  <a:pt x="970113" y="4192705"/>
                  <a:pt x="975993" y="4204449"/>
                  <a:pt x="975993" y="4210321"/>
                </a:cubicBezTo>
                <a:cubicBezTo>
                  <a:pt x="964234" y="4222065"/>
                  <a:pt x="964234" y="4204449"/>
                  <a:pt x="964234" y="4192705"/>
                </a:cubicBezTo>
                <a:cubicBezTo>
                  <a:pt x="981872" y="4175089"/>
                  <a:pt x="987752" y="4175089"/>
                  <a:pt x="999511" y="4163345"/>
                </a:cubicBezTo>
                <a:cubicBezTo>
                  <a:pt x="981872" y="4139857"/>
                  <a:pt x="958355" y="4157473"/>
                  <a:pt x="964234" y="4175089"/>
                </a:cubicBezTo>
                <a:cubicBezTo>
                  <a:pt x="958355" y="4175089"/>
                  <a:pt x="952475" y="4163345"/>
                  <a:pt x="946596" y="4157473"/>
                </a:cubicBezTo>
                <a:cubicBezTo>
                  <a:pt x="934837" y="4163345"/>
                  <a:pt x="934837" y="4169217"/>
                  <a:pt x="917198" y="4175089"/>
                </a:cubicBezTo>
                <a:cubicBezTo>
                  <a:pt x="905439" y="4157473"/>
                  <a:pt x="905439" y="4157473"/>
                  <a:pt x="905439" y="4157473"/>
                </a:cubicBezTo>
                <a:cubicBezTo>
                  <a:pt x="911319" y="4145729"/>
                  <a:pt x="923078" y="4151601"/>
                  <a:pt x="934837" y="4145729"/>
                </a:cubicBezTo>
                <a:cubicBezTo>
                  <a:pt x="940716" y="4139857"/>
                  <a:pt x="928957" y="4145729"/>
                  <a:pt x="923078" y="4128113"/>
                </a:cubicBezTo>
                <a:cubicBezTo>
                  <a:pt x="928957" y="4116369"/>
                  <a:pt x="946596" y="4128113"/>
                  <a:pt x="952475" y="4110497"/>
                </a:cubicBezTo>
                <a:cubicBezTo>
                  <a:pt x="952475" y="4122241"/>
                  <a:pt x="946596" y="4128113"/>
                  <a:pt x="946596" y="4139857"/>
                </a:cubicBezTo>
                <a:cubicBezTo>
                  <a:pt x="952475" y="4145729"/>
                  <a:pt x="958355" y="4145729"/>
                  <a:pt x="964234" y="4145729"/>
                </a:cubicBezTo>
                <a:cubicBezTo>
                  <a:pt x="964234" y="4133985"/>
                  <a:pt x="964234" y="4122241"/>
                  <a:pt x="970113" y="4116369"/>
                </a:cubicBezTo>
                <a:cubicBezTo>
                  <a:pt x="964234" y="4110497"/>
                  <a:pt x="952475" y="4104625"/>
                  <a:pt x="958355" y="4092881"/>
                </a:cubicBezTo>
                <a:cubicBezTo>
                  <a:pt x="958355" y="4098753"/>
                  <a:pt x="987752" y="4092881"/>
                  <a:pt x="987752" y="4075265"/>
                </a:cubicBezTo>
                <a:cubicBezTo>
                  <a:pt x="1005390" y="4081137"/>
                  <a:pt x="999511" y="4092881"/>
                  <a:pt x="999511" y="4104625"/>
                </a:cubicBezTo>
                <a:cubicBezTo>
                  <a:pt x="1011270" y="4110497"/>
                  <a:pt x="1011270" y="4098753"/>
                  <a:pt x="1017149" y="4087009"/>
                </a:cubicBezTo>
                <a:cubicBezTo>
                  <a:pt x="1011270" y="4081137"/>
                  <a:pt x="999511" y="4081137"/>
                  <a:pt x="999511" y="4069393"/>
                </a:cubicBezTo>
                <a:cubicBezTo>
                  <a:pt x="1017149" y="4081137"/>
                  <a:pt x="1017149" y="4063521"/>
                  <a:pt x="1034788" y="4051777"/>
                </a:cubicBezTo>
                <a:cubicBezTo>
                  <a:pt x="1046547" y="4063521"/>
                  <a:pt x="1058306" y="4051777"/>
                  <a:pt x="1070065" y="4063521"/>
                </a:cubicBezTo>
                <a:cubicBezTo>
                  <a:pt x="1081824" y="4051777"/>
                  <a:pt x="1070065" y="4040033"/>
                  <a:pt x="1075944" y="4034161"/>
                </a:cubicBezTo>
                <a:cubicBezTo>
                  <a:pt x="1087703" y="4069393"/>
                  <a:pt x="1187654" y="4016545"/>
                  <a:pt x="1134739" y="4004801"/>
                </a:cubicBezTo>
                <a:cubicBezTo>
                  <a:pt x="1122980" y="3998929"/>
                  <a:pt x="1152377" y="3998929"/>
                  <a:pt x="1146498" y="3993057"/>
                </a:cubicBezTo>
                <a:cubicBezTo>
                  <a:pt x="1146498" y="3998929"/>
                  <a:pt x="1158257" y="4004801"/>
                  <a:pt x="1170016" y="3998929"/>
                </a:cubicBezTo>
                <a:cubicBezTo>
                  <a:pt x="1175895" y="3993057"/>
                  <a:pt x="1175895" y="3987185"/>
                  <a:pt x="1170016" y="3981313"/>
                </a:cubicBezTo>
                <a:cubicBezTo>
                  <a:pt x="1181775" y="3987185"/>
                  <a:pt x="1187654" y="3981313"/>
                  <a:pt x="1199413" y="3969569"/>
                </a:cubicBezTo>
                <a:cubicBezTo>
                  <a:pt x="1193534" y="3957825"/>
                  <a:pt x="1187654" y="3969569"/>
                  <a:pt x="1181775" y="3963697"/>
                </a:cubicBezTo>
                <a:cubicBezTo>
                  <a:pt x="1181775" y="3946081"/>
                  <a:pt x="1205292" y="3975441"/>
                  <a:pt x="1211172" y="3969569"/>
                </a:cubicBezTo>
                <a:cubicBezTo>
                  <a:pt x="1205292" y="3963697"/>
                  <a:pt x="1211172" y="3946081"/>
                  <a:pt x="1205292" y="3946081"/>
                </a:cubicBezTo>
                <a:cubicBezTo>
                  <a:pt x="1217051" y="3951953"/>
                  <a:pt x="1281726" y="3969569"/>
                  <a:pt x="1269967" y="3910849"/>
                </a:cubicBezTo>
                <a:cubicBezTo>
                  <a:pt x="1281726" y="3922593"/>
                  <a:pt x="1287605" y="3904977"/>
                  <a:pt x="1299364" y="3928465"/>
                </a:cubicBezTo>
                <a:cubicBezTo>
                  <a:pt x="1311123" y="3910849"/>
                  <a:pt x="1311123" y="3899105"/>
                  <a:pt x="1322882" y="3916721"/>
                </a:cubicBezTo>
                <a:cubicBezTo>
                  <a:pt x="1328761" y="3899105"/>
                  <a:pt x="1364038" y="3904977"/>
                  <a:pt x="1352279" y="3875617"/>
                </a:cubicBezTo>
                <a:cubicBezTo>
                  <a:pt x="1358159" y="3875617"/>
                  <a:pt x="1381677" y="3893233"/>
                  <a:pt x="1369918" y="3869745"/>
                </a:cubicBezTo>
                <a:close/>
                <a:moveTo>
                  <a:pt x="1625859" y="3866534"/>
                </a:moveTo>
                <a:cubicBezTo>
                  <a:pt x="1627512" y="3866075"/>
                  <a:pt x="1630084" y="3866809"/>
                  <a:pt x="1634494" y="3869745"/>
                </a:cubicBezTo>
                <a:cubicBezTo>
                  <a:pt x="1634494" y="3875617"/>
                  <a:pt x="1634494" y="3875617"/>
                  <a:pt x="1628615" y="3869745"/>
                </a:cubicBezTo>
                <a:cubicBezTo>
                  <a:pt x="1616856" y="3875617"/>
                  <a:pt x="1646253" y="3899105"/>
                  <a:pt x="1628615" y="3904977"/>
                </a:cubicBezTo>
                <a:cubicBezTo>
                  <a:pt x="1622735" y="3887361"/>
                  <a:pt x="1622735" y="3887361"/>
                  <a:pt x="1610976" y="3875617"/>
                </a:cubicBezTo>
                <a:cubicBezTo>
                  <a:pt x="1624205" y="3880021"/>
                  <a:pt x="1620898" y="3867910"/>
                  <a:pt x="1625859" y="3866534"/>
                </a:cubicBezTo>
                <a:close/>
                <a:moveTo>
                  <a:pt x="1070087" y="3864042"/>
                </a:moveTo>
                <a:lnTo>
                  <a:pt x="1072269" y="3880755"/>
                </a:lnTo>
                <a:cubicBezTo>
                  <a:pt x="1074474" y="3885893"/>
                  <a:pt x="1075944" y="3890297"/>
                  <a:pt x="1070065" y="3893233"/>
                </a:cubicBezTo>
                <a:cubicBezTo>
                  <a:pt x="1064185" y="3887361"/>
                  <a:pt x="1070065" y="3875617"/>
                  <a:pt x="1064185" y="3875617"/>
                </a:cubicBezTo>
                <a:cubicBezTo>
                  <a:pt x="1061245" y="3866809"/>
                  <a:pt x="1064185" y="3865341"/>
                  <a:pt x="1067860" y="3864607"/>
                </a:cubicBezTo>
                <a:close/>
                <a:moveTo>
                  <a:pt x="1634494" y="3863873"/>
                </a:moveTo>
                <a:cubicBezTo>
                  <a:pt x="1640374" y="3869745"/>
                  <a:pt x="1652133" y="3858001"/>
                  <a:pt x="1658012" y="3863873"/>
                </a:cubicBezTo>
                <a:cubicBezTo>
                  <a:pt x="1663891" y="3875617"/>
                  <a:pt x="1652133" y="3875617"/>
                  <a:pt x="1646253" y="3881489"/>
                </a:cubicBezTo>
                <a:cubicBezTo>
                  <a:pt x="1652133" y="3887361"/>
                  <a:pt x="1658012" y="3887361"/>
                  <a:pt x="1663891" y="3904977"/>
                </a:cubicBezTo>
                <a:cubicBezTo>
                  <a:pt x="1658012" y="3916721"/>
                  <a:pt x="1652133" y="3881489"/>
                  <a:pt x="1646253" y="3899105"/>
                </a:cubicBezTo>
                <a:cubicBezTo>
                  <a:pt x="1628615" y="3881489"/>
                  <a:pt x="1652133" y="3881489"/>
                  <a:pt x="1634494" y="3863873"/>
                </a:cubicBezTo>
                <a:close/>
                <a:moveTo>
                  <a:pt x="1070065" y="3863873"/>
                </a:moveTo>
                <a:lnTo>
                  <a:pt x="1070751" y="3863873"/>
                </a:lnTo>
                <a:lnTo>
                  <a:pt x="1070087" y="3864042"/>
                </a:lnTo>
                <a:close/>
                <a:moveTo>
                  <a:pt x="1245255" y="3863323"/>
                </a:moveTo>
                <a:cubicBezTo>
                  <a:pt x="1248286" y="3863506"/>
                  <a:pt x="1250858" y="3865341"/>
                  <a:pt x="1252328" y="3869745"/>
                </a:cubicBezTo>
                <a:cubicBezTo>
                  <a:pt x="1234690" y="3869745"/>
                  <a:pt x="1240569" y="3881489"/>
                  <a:pt x="1222931" y="3881489"/>
                </a:cubicBezTo>
                <a:cubicBezTo>
                  <a:pt x="1222931" y="3877085"/>
                  <a:pt x="1236160" y="3862772"/>
                  <a:pt x="1245255" y="3863323"/>
                </a:cubicBezTo>
                <a:close/>
                <a:moveTo>
                  <a:pt x="3759924" y="3861671"/>
                </a:moveTo>
                <a:cubicBezTo>
                  <a:pt x="3762864" y="3862405"/>
                  <a:pt x="3765804" y="3863873"/>
                  <a:pt x="3768743" y="3863873"/>
                </a:cubicBezTo>
                <a:cubicBezTo>
                  <a:pt x="3768743" y="3869745"/>
                  <a:pt x="3762864" y="3875617"/>
                  <a:pt x="3756984" y="3875617"/>
                </a:cubicBezTo>
                <a:cubicBezTo>
                  <a:pt x="3756984" y="3875617"/>
                  <a:pt x="3756984" y="3875617"/>
                  <a:pt x="3762864" y="3887361"/>
                </a:cubicBezTo>
                <a:cubicBezTo>
                  <a:pt x="3756984" y="3887361"/>
                  <a:pt x="3751105" y="3875617"/>
                  <a:pt x="3751105" y="3863873"/>
                </a:cubicBezTo>
                <a:cubicBezTo>
                  <a:pt x="3754045" y="3860937"/>
                  <a:pt x="3756984" y="3860937"/>
                  <a:pt x="3759924" y="3861671"/>
                </a:cubicBezTo>
                <a:close/>
                <a:moveTo>
                  <a:pt x="4515437" y="3858001"/>
                </a:moveTo>
                <a:cubicBezTo>
                  <a:pt x="4503678" y="3863873"/>
                  <a:pt x="4515437" y="3881489"/>
                  <a:pt x="4521316" y="3893233"/>
                </a:cubicBezTo>
                <a:cubicBezTo>
                  <a:pt x="4527196" y="3887361"/>
                  <a:pt x="4521316" y="3869745"/>
                  <a:pt x="4515437" y="3858001"/>
                </a:cubicBezTo>
                <a:close/>
                <a:moveTo>
                  <a:pt x="1699168" y="3858001"/>
                </a:moveTo>
                <a:cubicBezTo>
                  <a:pt x="1705048" y="3869745"/>
                  <a:pt x="1705048" y="3875617"/>
                  <a:pt x="1705048" y="3887361"/>
                </a:cubicBezTo>
                <a:cubicBezTo>
                  <a:pt x="1716807" y="3899105"/>
                  <a:pt x="1722686" y="3875617"/>
                  <a:pt x="1728566" y="3881489"/>
                </a:cubicBezTo>
                <a:cubicBezTo>
                  <a:pt x="1734445" y="3922593"/>
                  <a:pt x="1669771" y="3875617"/>
                  <a:pt x="1699168" y="3858001"/>
                </a:cubicBezTo>
                <a:close/>
                <a:moveTo>
                  <a:pt x="1511025" y="3858001"/>
                </a:moveTo>
                <a:lnTo>
                  <a:pt x="1511985" y="3859439"/>
                </a:lnTo>
                <a:lnTo>
                  <a:pt x="1510085" y="3859410"/>
                </a:lnTo>
                <a:close/>
                <a:moveTo>
                  <a:pt x="1046547" y="3858001"/>
                </a:moveTo>
                <a:cubicBezTo>
                  <a:pt x="1046547" y="3863873"/>
                  <a:pt x="1052426" y="3875617"/>
                  <a:pt x="1058306" y="3881489"/>
                </a:cubicBezTo>
                <a:cubicBezTo>
                  <a:pt x="1052426" y="3887361"/>
                  <a:pt x="1040667" y="3863873"/>
                  <a:pt x="1034788" y="3869745"/>
                </a:cubicBezTo>
                <a:cubicBezTo>
                  <a:pt x="1028908" y="3858001"/>
                  <a:pt x="1034788" y="3863873"/>
                  <a:pt x="1046547" y="3858001"/>
                </a:cubicBezTo>
                <a:close/>
                <a:moveTo>
                  <a:pt x="1080354" y="3857267"/>
                </a:moveTo>
                <a:cubicBezTo>
                  <a:pt x="1084763" y="3859469"/>
                  <a:pt x="1089173" y="3868277"/>
                  <a:pt x="1093582" y="3863873"/>
                </a:cubicBezTo>
                <a:cubicBezTo>
                  <a:pt x="1093582" y="3877085"/>
                  <a:pt x="1083661" y="3867176"/>
                  <a:pt x="1076220" y="3863873"/>
                </a:cubicBezTo>
                <a:lnTo>
                  <a:pt x="1070751" y="3863873"/>
                </a:lnTo>
                <a:lnTo>
                  <a:pt x="1073280" y="3863231"/>
                </a:lnTo>
                <a:cubicBezTo>
                  <a:pt x="1074842" y="3862405"/>
                  <a:pt x="1075944" y="3860937"/>
                  <a:pt x="1075944" y="3858001"/>
                </a:cubicBezTo>
                <a:cubicBezTo>
                  <a:pt x="1077414" y="3856533"/>
                  <a:pt x="1078884" y="3856533"/>
                  <a:pt x="1080354" y="3857267"/>
                </a:cubicBezTo>
                <a:close/>
                <a:moveTo>
                  <a:pt x="4039199" y="3852129"/>
                </a:moveTo>
                <a:cubicBezTo>
                  <a:pt x="4045079" y="3869745"/>
                  <a:pt x="4027440" y="3875617"/>
                  <a:pt x="4021561" y="3875617"/>
                </a:cubicBezTo>
                <a:cubicBezTo>
                  <a:pt x="4015681" y="3863873"/>
                  <a:pt x="4033320" y="3858001"/>
                  <a:pt x="4039199" y="3852129"/>
                </a:cubicBezTo>
                <a:close/>
                <a:moveTo>
                  <a:pt x="1458110" y="3846257"/>
                </a:moveTo>
                <a:cubicBezTo>
                  <a:pt x="1469869" y="3852129"/>
                  <a:pt x="1446351" y="3863873"/>
                  <a:pt x="1458110" y="3858001"/>
                </a:cubicBezTo>
                <a:cubicBezTo>
                  <a:pt x="1463989" y="3869745"/>
                  <a:pt x="1440471" y="3863873"/>
                  <a:pt x="1434592" y="3869745"/>
                </a:cubicBezTo>
                <a:cubicBezTo>
                  <a:pt x="1428713" y="3858001"/>
                  <a:pt x="1428713" y="3863873"/>
                  <a:pt x="1422833" y="3852129"/>
                </a:cubicBezTo>
                <a:cubicBezTo>
                  <a:pt x="1440471" y="3858001"/>
                  <a:pt x="1446351" y="3852129"/>
                  <a:pt x="1458110" y="3846257"/>
                </a:cubicBezTo>
                <a:close/>
                <a:moveTo>
                  <a:pt x="1011270" y="3846257"/>
                </a:moveTo>
                <a:cubicBezTo>
                  <a:pt x="1017149" y="3863873"/>
                  <a:pt x="1005390" y="3869745"/>
                  <a:pt x="993631" y="3863873"/>
                </a:cubicBezTo>
                <a:cubicBezTo>
                  <a:pt x="999511" y="3875617"/>
                  <a:pt x="1005390" y="3869745"/>
                  <a:pt x="1011270" y="3881489"/>
                </a:cubicBezTo>
                <a:cubicBezTo>
                  <a:pt x="993631" y="3881489"/>
                  <a:pt x="970113" y="3875617"/>
                  <a:pt x="970113" y="3899105"/>
                </a:cubicBezTo>
                <a:cubicBezTo>
                  <a:pt x="958355" y="3899105"/>
                  <a:pt x="964234" y="3881489"/>
                  <a:pt x="958355" y="3875617"/>
                </a:cubicBezTo>
                <a:cubicBezTo>
                  <a:pt x="981872" y="3875617"/>
                  <a:pt x="993631" y="3863873"/>
                  <a:pt x="1011270" y="3846257"/>
                </a:cubicBezTo>
                <a:close/>
                <a:moveTo>
                  <a:pt x="1481628" y="3834513"/>
                </a:moveTo>
                <a:cubicBezTo>
                  <a:pt x="1480158" y="3847725"/>
                  <a:pt x="1483833" y="3855432"/>
                  <a:pt x="1490080" y="3859102"/>
                </a:cubicBezTo>
                <a:lnTo>
                  <a:pt x="1510085" y="3859410"/>
                </a:lnTo>
                <a:lnTo>
                  <a:pt x="1505146" y="3866809"/>
                </a:lnTo>
                <a:cubicBezTo>
                  <a:pt x="1505146" y="3869745"/>
                  <a:pt x="1505146" y="3872681"/>
                  <a:pt x="1499266" y="3875617"/>
                </a:cubicBezTo>
                <a:cubicBezTo>
                  <a:pt x="1487507" y="3869745"/>
                  <a:pt x="1481628" y="3858001"/>
                  <a:pt x="1475748" y="3869745"/>
                </a:cubicBezTo>
                <a:cubicBezTo>
                  <a:pt x="1469869" y="3858001"/>
                  <a:pt x="1463989" y="3852129"/>
                  <a:pt x="1463989" y="3840385"/>
                </a:cubicBezTo>
                <a:cubicBezTo>
                  <a:pt x="1469869" y="3846257"/>
                  <a:pt x="1475748" y="3840385"/>
                  <a:pt x="1481628" y="3834513"/>
                </a:cubicBezTo>
                <a:close/>
                <a:moveTo>
                  <a:pt x="2054325" y="3829742"/>
                </a:moveTo>
                <a:cubicBezTo>
                  <a:pt x="2044955" y="3825338"/>
                  <a:pt x="2037238" y="3837449"/>
                  <a:pt x="2046057" y="3846257"/>
                </a:cubicBezTo>
                <a:cubicBezTo>
                  <a:pt x="2051937" y="3834513"/>
                  <a:pt x="2057816" y="3858001"/>
                  <a:pt x="2063696" y="3840385"/>
                </a:cubicBezTo>
                <a:cubicBezTo>
                  <a:pt x="2060756" y="3834513"/>
                  <a:pt x="2057449" y="3831210"/>
                  <a:pt x="2054325" y="3829742"/>
                </a:cubicBezTo>
                <a:close/>
                <a:moveTo>
                  <a:pt x="4648644" y="3823962"/>
                </a:moveTo>
                <a:cubicBezTo>
                  <a:pt x="4659117" y="3823136"/>
                  <a:pt x="4671243" y="3846257"/>
                  <a:pt x="4680062" y="3846257"/>
                </a:cubicBezTo>
                <a:cubicBezTo>
                  <a:pt x="4668303" y="3852129"/>
                  <a:pt x="4685941" y="3875617"/>
                  <a:pt x="4685941" y="3875617"/>
                </a:cubicBezTo>
                <a:cubicBezTo>
                  <a:pt x="4685941" y="3887361"/>
                  <a:pt x="4650665" y="3875617"/>
                  <a:pt x="4668303" y="3904977"/>
                </a:cubicBezTo>
                <a:cubicBezTo>
                  <a:pt x="4674183" y="3904977"/>
                  <a:pt x="4685941" y="3904977"/>
                  <a:pt x="4691821" y="3893233"/>
                </a:cubicBezTo>
                <a:cubicBezTo>
                  <a:pt x="4685941" y="3922593"/>
                  <a:pt x="4703580" y="3946081"/>
                  <a:pt x="4668303" y="3957825"/>
                </a:cubicBezTo>
                <a:cubicBezTo>
                  <a:pt x="4691821" y="3951953"/>
                  <a:pt x="4668303" y="3975441"/>
                  <a:pt x="4674183" y="3993057"/>
                </a:cubicBezTo>
                <a:cubicBezTo>
                  <a:pt x="4650665" y="3987185"/>
                  <a:pt x="4674183" y="3975441"/>
                  <a:pt x="4662424" y="3963697"/>
                </a:cubicBezTo>
                <a:cubicBezTo>
                  <a:pt x="4638906" y="3969569"/>
                  <a:pt x="4638906" y="3957825"/>
                  <a:pt x="4621267" y="3957825"/>
                </a:cubicBezTo>
                <a:cubicBezTo>
                  <a:pt x="4621267" y="3934337"/>
                  <a:pt x="4633026" y="3928465"/>
                  <a:pt x="4638906" y="3904977"/>
                </a:cubicBezTo>
                <a:cubicBezTo>
                  <a:pt x="4633026" y="3910849"/>
                  <a:pt x="4615388" y="3893233"/>
                  <a:pt x="4633026" y="3893233"/>
                </a:cubicBezTo>
                <a:cubicBezTo>
                  <a:pt x="4627147" y="3881489"/>
                  <a:pt x="4621267" y="3881489"/>
                  <a:pt x="4621267" y="3875617"/>
                </a:cubicBezTo>
                <a:cubicBezTo>
                  <a:pt x="4633026" y="3863873"/>
                  <a:pt x="4627147" y="3875617"/>
                  <a:pt x="4633026" y="3881489"/>
                </a:cubicBezTo>
                <a:cubicBezTo>
                  <a:pt x="4633026" y="3852129"/>
                  <a:pt x="4662424" y="3869745"/>
                  <a:pt x="4656544" y="3840385"/>
                </a:cubicBezTo>
                <a:cubicBezTo>
                  <a:pt x="4650665" y="3834513"/>
                  <a:pt x="4644785" y="3834513"/>
                  <a:pt x="4638906" y="3834513"/>
                </a:cubicBezTo>
                <a:cubicBezTo>
                  <a:pt x="4641845" y="3827173"/>
                  <a:pt x="4645153" y="3824237"/>
                  <a:pt x="4648644" y="3823962"/>
                </a:cubicBezTo>
                <a:close/>
                <a:moveTo>
                  <a:pt x="1452230" y="3822769"/>
                </a:moveTo>
                <a:cubicBezTo>
                  <a:pt x="1463989" y="3846257"/>
                  <a:pt x="1440471" y="3828641"/>
                  <a:pt x="1434592" y="3840385"/>
                </a:cubicBezTo>
                <a:cubicBezTo>
                  <a:pt x="1428713" y="3828641"/>
                  <a:pt x="1446351" y="3828641"/>
                  <a:pt x="1452230" y="3822769"/>
                </a:cubicBezTo>
                <a:close/>
                <a:moveTo>
                  <a:pt x="4603629" y="3816897"/>
                </a:moveTo>
                <a:cubicBezTo>
                  <a:pt x="4615388" y="3846257"/>
                  <a:pt x="4615388" y="3811025"/>
                  <a:pt x="4633026" y="3852129"/>
                </a:cubicBezTo>
                <a:cubicBezTo>
                  <a:pt x="4627147" y="3846257"/>
                  <a:pt x="4591870" y="3828641"/>
                  <a:pt x="4603629" y="3816897"/>
                </a:cubicBezTo>
                <a:close/>
                <a:moveTo>
                  <a:pt x="2034298" y="3816897"/>
                </a:moveTo>
                <a:cubicBezTo>
                  <a:pt x="2028419" y="3822769"/>
                  <a:pt x="2022539" y="3834513"/>
                  <a:pt x="2022539" y="3840385"/>
                </a:cubicBezTo>
                <a:cubicBezTo>
                  <a:pt x="2034298" y="3846257"/>
                  <a:pt x="2034298" y="3828641"/>
                  <a:pt x="2034298" y="3816897"/>
                </a:cubicBezTo>
                <a:close/>
                <a:moveTo>
                  <a:pt x="1581579" y="3816897"/>
                </a:moveTo>
                <a:cubicBezTo>
                  <a:pt x="1563940" y="3828641"/>
                  <a:pt x="1563940" y="3834513"/>
                  <a:pt x="1552181" y="3834513"/>
                </a:cubicBezTo>
                <a:cubicBezTo>
                  <a:pt x="1552181" y="3840385"/>
                  <a:pt x="1552181" y="3846257"/>
                  <a:pt x="1558061" y="3852129"/>
                </a:cubicBezTo>
                <a:cubicBezTo>
                  <a:pt x="1569820" y="3852129"/>
                  <a:pt x="1569820" y="3840385"/>
                  <a:pt x="1587458" y="3858001"/>
                </a:cubicBezTo>
                <a:cubicBezTo>
                  <a:pt x="1587458" y="3846257"/>
                  <a:pt x="1599217" y="3858001"/>
                  <a:pt x="1593338" y="3840385"/>
                </a:cubicBezTo>
                <a:cubicBezTo>
                  <a:pt x="1575699" y="3828641"/>
                  <a:pt x="1581579" y="3834513"/>
                  <a:pt x="1581579" y="3816897"/>
                </a:cubicBezTo>
                <a:close/>
                <a:moveTo>
                  <a:pt x="3809900" y="3811025"/>
                </a:moveTo>
                <a:cubicBezTo>
                  <a:pt x="3804020" y="3811025"/>
                  <a:pt x="3798141" y="3816897"/>
                  <a:pt x="3804020" y="3828641"/>
                </a:cubicBezTo>
                <a:cubicBezTo>
                  <a:pt x="3815779" y="3834513"/>
                  <a:pt x="3821659" y="3822769"/>
                  <a:pt x="3809900" y="3811025"/>
                </a:cubicBezTo>
                <a:close/>
                <a:moveTo>
                  <a:pt x="1804999" y="3811025"/>
                </a:moveTo>
                <a:cubicBezTo>
                  <a:pt x="1822637" y="3811025"/>
                  <a:pt x="1810878" y="3840385"/>
                  <a:pt x="1799119" y="3834513"/>
                </a:cubicBezTo>
                <a:cubicBezTo>
                  <a:pt x="1787360" y="3811025"/>
                  <a:pt x="1810878" y="3822769"/>
                  <a:pt x="1804999" y="3811025"/>
                </a:cubicBezTo>
                <a:close/>
                <a:moveTo>
                  <a:pt x="1158257" y="3811025"/>
                </a:moveTo>
                <a:cubicBezTo>
                  <a:pt x="1158257" y="3828641"/>
                  <a:pt x="1140618" y="3822769"/>
                  <a:pt x="1140618" y="3834513"/>
                </a:cubicBezTo>
                <a:cubicBezTo>
                  <a:pt x="1152377" y="3840385"/>
                  <a:pt x="1170016" y="3816897"/>
                  <a:pt x="1158257" y="3811025"/>
                </a:cubicBezTo>
                <a:close/>
                <a:moveTo>
                  <a:pt x="1118570" y="3811025"/>
                </a:moveTo>
                <a:cubicBezTo>
                  <a:pt x="1124450" y="3809557"/>
                  <a:pt x="1131799" y="3811025"/>
                  <a:pt x="1134739" y="3816897"/>
                </a:cubicBezTo>
                <a:cubicBezTo>
                  <a:pt x="1128859" y="3822769"/>
                  <a:pt x="1117100" y="3816897"/>
                  <a:pt x="1111221" y="3822769"/>
                </a:cubicBezTo>
                <a:cubicBezTo>
                  <a:pt x="1108281" y="3816897"/>
                  <a:pt x="1112691" y="3812493"/>
                  <a:pt x="1118570" y="3811025"/>
                </a:cubicBezTo>
                <a:close/>
                <a:moveTo>
                  <a:pt x="2042383" y="3808089"/>
                </a:moveTo>
                <a:cubicBezTo>
                  <a:pt x="2037238" y="3808089"/>
                  <a:pt x="2034298" y="3811025"/>
                  <a:pt x="2040178" y="3822769"/>
                </a:cubicBezTo>
                <a:cubicBezTo>
                  <a:pt x="2051937" y="3811025"/>
                  <a:pt x="2063696" y="3834513"/>
                  <a:pt x="2075455" y="3834513"/>
                </a:cubicBezTo>
                <a:cubicBezTo>
                  <a:pt x="2063696" y="3828641"/>
                  <a:pt x="2069575" y="3822769"/>
                  <a:pt x="2057816" y="3811025"/>
                </a:cubicBezTo>
                <a:cubicBezTo>
                  <a:pt x="2054877" y="3811025"/>
                  <a:pt x="2047527" y="3808089"/>
                  <a:pt x="2042383" y="3808089"/>
                </a:cubicBezTo>
                <a:close/>
                <a:moveTo>
                  <a:pt x="1558061" y="3807355"/>
                </a:moveTo>
                <a:cubicBezTo>
                  <a:pt x="1553651" y="3806621"/>
                  <a:pt x="1549242" y="3808089"/>
                  <a:pt x="1546302" y="3811025"/>
                </a:cubicBezTo>
                <a:cubicBezTo>
                  <a:pt x="1552181" y="3816897"/>
                  <a:pt x="1552181" y="3822769"/>
                  <a:pt x="1552181" y="3828641"/>
                </a:cubicBezTo>
                <a:cubicBezTo>
                  <a:pt x="1558061" y="3822769"/>
                  <a:pt x="1563940" y="3816897"/>
                  <a:pt x="1569820" y="3816897"/>
                </a:cubicBezTo>
                <a:cubicBezTo>
                  <a:pt x="1566880" y="3811025"/>
                  <a:pt x="1562471" y="3808089"/>
                  <a:pt x="1558061" y="3807355"/>
                </a:cubicBezTo>
                <a:close/>
                <a:moveTo>
                  <a:pt x="3557082" y="3799281"/>
                </a:moveTo>
                <a:cubicBezTo>
                  <a:pt x="3539444" y="3816897"/>
                  <a:pt x="3527685" y="3811025"/>
                  <a:pt x="3510046" y="3816897"/>
                </a:cubicBezTo>
                <a:cubicBezTo>
                  <a:pt x="3518866" y="3825705"/>
                  <a:pt x="3527685" y="3828641"/>
                  <a:pt x="3535769" y="3827907"/>
                </a:cubicBezTo>
                <a:lnTo>
                  <a:pt x="3549027" y="3821058"/>
                </a:lnTo>
                <a:lnTo>
                  <a:pt x="3551203" y="3823503"/>
                </a:lnTo>
                <a:cubicBezTo>
                  <a:pt x="3552673" y="3822769"/>
                  <a:pt x="3554143" y="3819833"/>
                  <a:pt x="3557082" y="3816897"/>
                </a:cubicBezTo>
                <a:lnTo>
                  <a:pt x="3549027" y="3821058"/>
                </a:lnTo>
                <a:lnTo>
                  <a:pt x="3545323" y="3816897"/>
                </a:lnTo>
                <a:cubicBezTo>
                  <a:pt x="3551203" y="3816897"/>
                  <a:pt x="3562962" y="3811025"/>
                  <a:pt x="3557082" y="3799281"/>
                </a:cubicBezTo>
                <a:close/>
                <a:moveTo>
                  <a:pt x="1875553" y="3799281"/>
                </a:moveTo>
                <a:cubicBezTo>
                  <a:pt x="1863794" y="3811025"/>
                  <a:pt x="1857914" y="3858001"/>
                  <a:pt x="1834396" y="3840385"/>
                </a:cubicBezTo>
                <a:cubicBezTo>
                  <a:pt x="1846155" y="3834513"/>
                  <a:pt x="1852035" y="3811025"/>
                  <a:pt x="1846155" y="3811025"/>
                </a:cubicBezTo>
                <a:cubicBezTo>
                  <a:pt x="1846155" y="3816897"/>
                  <a:pt x="1840276" y="3822769"/>
                  <a:pt x="1828517" y="3822769"/>
                </a:cubicBezTo>
                <a:cubicBezTo>
                  <a:pt x="1834396" y="3858001"/>
                  <a:pt x="1816758" y="3869745"/>
                  <a:pt x="1822637" y="3904977"/>
                </a:cubicBezTo>
                <a:cubicBezTo>
                  <a:pt x="1834396" y="3910849"/>
                  <a:pt x="1840276" y="3887361"/>
                  <a:pt x="1834396" y="3875617"/>
                </a:cubicBezTo>
                <a:cubicBezTo>
                  <a:pt x="1846155" y="3869745"/>
                  <a:pt x="1857914" y="3863873"/>
                  <a:pt x="1869673" y="3869745"/>
                </a:cubicBezTo>
                <a:cubicBezTo>
                  <a:pt x="1852035" y="3846257"/>
                  <a:pt x="1887312" y="3834513"/>
                  <a:pt x="1881432" y="3811025"/>
                </a:cubicBezTo>
                <a:cubicBezTo>
                  <a:pt x="1875553" y="3816897"/>
                  <a:pt x="1899071" y="3834513"/>
                  <a:pt x="1893191" y="3816897"/>
                </a:cubicBezTo>
                <a:cubicBezTo>
                  <a:pt x="1887312" y="3816897"/>
                  <a:pt x="1887312" y="3811025"/>
                  <a:pt x="1875553" y="3799281"/>
                </a:cubicBezTo>
                <a:close/>
                <a:moveTo>
                  <a:pt x="1593338" y="3799281"/>
                </a:moveTo>
                <a:cubicBezTo>
                  <a:pt x="1581579" y="3805153"/>
                  <a:pt x="1575699" y="3793409"/>
                  <a:pt x="1563940" y="3805153"/>
                </a:cubicBezTo>
                <a:cubicBezTo>
                  <a:pt x="1575699" y="3828641"/>
                  <a:pt x="1581579" y="3799281"/>
                  <a:pt x="1593338" y="3816897"/>
                </a:cubicBezTo>
                <a:cubicBezTo>
                  <a:pt x="1587458" y="3811025"/>
                  <a:pt x="1581579" y="3816897"/>
                  <a:pt x="1593338" y="3828641"/>
                </a:cubicBezTo>
                <a:cubicBezTo>
                  <a:pt x="1599217" y="3816897"/>
                  <a:pt x="1605097" y="3822769"/>
                  <a:pt x="1610976" y="3811025"/>
                </a:cubicBezTo>
                <a:cubicBezTo>
                  <a:pt x="1616856" y="3811025"/>
                  <a:pt x="1622735" y="3822769"/>
                  <a:pt x="1628615" y="3822769"/>
                </a:cubicBezTo>
                <a:cubicBezTo>
                  <a:pt x="1628615" y="3799281"/>
                  <a:pt x="1605097" y="3811025"/>
                  <a:pt x="1593338" y="3811025"/>
                </a:cubicBezTo>
                <a:cubicBezTo>
                  <a:pt x="1587458" y="3805153"/>
                  <a:pt x="1593338" y="3799281"/>
                  <a:pt x="1593338" y="3799281"/>
                </a:cubicBezTo>
                <a:close/>
                <a:moveTo>
                  <a:pt x="1164136" y="3799281"/>
                </a:moveTo>
                <a:cubicBezTo>
                  <a:pt x="1170016" y="3816897"/>
                  <a:pt x="1175895" y="3811025"/>
                  <a:pt x="1199413" y="3834513"/>
                </a:cubicBezTo>
                <a:cubicBezTo>
                  <a:pt x="1193534" y="3834513"/>
                  <a:pt x="1193534" y="3840385"/>
                  <a:pt x="1187654" y="3846257"/>
                </a:cubicBezTo>
                <a:cubicBezTo>
                  <a:pt x="1181775" y="3834513"/>
                  <a:pt x="1175895" y="3840385"/>
                  <a:pt x="1170016" y="3828641"/>
                </a:cubicBezTo>
                <a:cubicBezTo>
                  <a:pt x="1170016" y="3846257"/>
                  <a:pt x="1146498" y="3852129"/>
                  <a:pt x="1134739" y="3863873"/>
                </a:cubicBezTo>
                <a:cubicBezTo>
                  <a:pt x="1128859" y="3846257"/>
                  <a:pt x="1146498" y="3863873"/>
                  <a:pt x="1140618" y="3846257"/>
                </a:cubicBezTo>
                <a:cubicBezTo>
                  <a:pt x="1128859" y="3828641"/>
                  <a:pt x="1117100" y="3852129"/>
                  <a:pt x="1105341" y="3846257"/>
                </a:cubicBezTo>
                <a:cubicBezTo>
                  <a:pt x="1105341" y="3828641"/>
                  <a:pt x="1152377" y="3840385"/>
                  <a:pt x="1134739" y="3811025"/>
                </a:cubicBezTo>
                <a:cubicBezTo>
                  <a:pt x="1152377" y="3816897"/>
                  <a:pt x="1146498" y="3805153"/>
                  <a:pt x="1164136" y="3799281"/>
                </a:cubicBezTo>
                <a:close/>
                <a:moveTo>
                  <a:pt x="1093582" y="3799281"/>
                </a:moveTo>
                <a:cubicBezTo>
                  <a:pt x="1099462" y="3811025"/>
                  <a:pt x="1087703" y="3811025"/>
                  <a:pt x="1099462" y="3822769"/>
                </a:cubicBezTo>
                <a:cubicBezTo>
                  <a:pt x="1093582" y="3822769"/>
                  <a:pt x="1087703" y="3805153"/>
                  <a:pt x="1081824" y="3816897"/>
                </a:cubicBezTo>
                <a:cubicBezTo>
                  <a:pt x="1081824" y="3805153"/>
                  <a:pt x="1087703" y="3805153"/>
                  <a:pt x="1093582" y="3799281"/>
                </a:cubicBezTo>
                <a:close/>
                <a:moveTo>
                  <a:pt x="1896498" y="3796162"/>
                </a:moveTo>
                <a:cubicBezTo>
                  <a:pt x="1893558" y="3795611"/>
                  <a:pt x="1890251" y="3796345"/>
                  <a:pt x="1887312" y="3799281"/>
                </a:cubicBezTo>
                <a:cubicBezTo>
                  <a:pt x="1893191" y="3811025"/>
                  <a:pt x="1893191" y="3811025"/>
                  <a:pt x="1893191" y="3811025"/>
                </a:cubicBezTo>
                <a:cubicBezTo>
                  <a:pt x="1910829" y="3811025"/>
                  <a:pt x="1905317" y="3797813"/>
                  <a:pt x="1896498" y="3796162"/>
                </a:cubicBezTo>
                <a:close/>
                <a:moveTo>
                  <a:pt x="3169037" y="3787537"/>
                </a:moveTo>
                <a:cubicBezTo>
                  <a:pt x="3163157" y="3793409"/>
                  <a:pt x="3157278" y="3799281"/>
                  <a:pt x="3157278" y="3805153"/>
                </a:cubicBezTo>
                <a:cubicBezTo>
                  <a:pt x="3169037" y="3811025"/>
                  <a:pt x="3186676" y="3805153"/>
                  <a:pt x="3169037" y="3787537"/>
                </a:cubicBezTo>
                <a:close/>
                <a:moveTo>
                  <a:pt x="2110732" y="3787537"/>
                </a:moveTo>
                <a:cubicBezTo>
                  <a:pt x="2110732" y="3793409"/>
                  <a:pt x="2087214" y="3793409"/>
                  <a:pt x="2098973" y="3811025"/>
                </a:cubicBezTo>
                <a:cubicBezTo>
                  <a:pt x="2110732" y="3805153"/>
                  <a:pt x="2128370" y="3805153"/>
                  <a:pt x="2110732" y="3787537"/>
                </a:cubicBezTo>
                <a:close/>
                <a:moveTo>
                  <a:pt x="2247266" y="3784275"/>
                </a:moveTo>
                <a:lnTo>
                  <a:pt x="2248899" y="3787537"/>
                </a:lnTo>
                <a:lnTo>
                  <a:pt x="2245960" y="3787537"/>
                </a:lnTo>
                <a:cubicBezTo>
                  <a:pt x="2245960" y="3787537"/>
                  <a:pt x="2245960" y="3786069"/>
                  <a:pt x="2246695" y="3784601"/>
                </a:cubicBezTo>
                <a:close/>
                <a:moveTo>
                  <a:pt x="4644785" y="3781665"/>
                </a:moveTo>
                <a:cubicBezTo>
                  <a:pt x="4650665" y="3787537"/>
                  <a:pt x="4656544" y="3781665"/>
                  <a:pt x="4662424" y="3793409"/>
                </a:cubicBezTo>
                <a:cubicBezTo>
                  <a:pt x="4650665" y="3793409"/>
                  <a:pt x="4656544" y="3805153"/>
                  <a:pt x="4650665" y="3811025"/>
                </a:cubicBezTo>
                <a:cubicBezTo>
                  <a:pt x="4650665" y="3799281"/>
                  <a:pt x="4644785" y="3805153"/>
                  <a:pt x="4638906" y="3793409"/>
                </a:cubicBezTo>
                <a:cubicBezTo>
                  <a:pt x="4644785" y="3787537"/>
                  <a:pt x="4644785" y="3787537"/>
                  <a:pt x="4644785" y="3781665"/>
                </a:cubicBezTo>
                <a:close/>
                <a:moveTo>
                  <a:pt x="2251839" y="3781665"/>
                </a:moveTo>
                <a:lnTo>
                  <a:pt x="2254497" y="3781665"/>
                </a:lnTo>
                <a:lnTo>
                  <a:pt x="2255514" y="3785335"/>
                </a:lnTo>
                <a:cubicBezTo>
                  <a:pt x="2254779" y="3789005"/>
                  <a:pt x="2251839" y="3793409"/>
                  <a:pt x="2251839" y="3793409"/>
                </a:cubicBezTo>
                <a:cubicBezTo>
                  <a:pt x="2251839" y="3793409"/>
                  <a:pt x="2251839" y="3793409"/>
                  <a:pt x="2251104" y="3791941"/>
                </a:cubicBezTo>
                <a:lnTo>
                  <a:pt x="2248899" y="3787537"/>
                </a:lnTo>
                <a:lnTo>
                  <a:pt x="2251839" y="3787537"/>
                </a:lnTo>
                <a:cubicBezTo>
                  <a:pt x="2251839" y="3787537"/>
                  <a:pt x="2251839" y="3787537"/>
                  <a:pt x="2251839" y="3781665"/>
                </a:cubicBezTo>
                <a:close/>
                <a:moveTo>
                  <a:pt x="2245960" y="3781665"/>
                </a:moveTo>
                <a:cubicBezTo>
                  <a:pt x="2251839" y="3781665"/>
                  <a:pt x="2251839" y="3781665"/>
                  <a:pt x="2251839" y="3781665"/>
                </a:cubicBezTo>
                <a:lnTo>
                  <a:pt x="2247266" y="3784275"/>
                </a:lnTo>
                <a:close/>
                <a:moveTo>
                  <a:pt x="1910829" y="3775793"/>
                </a:moveTo>
                <a:cubicBezTo>
                  <a:pt x="1893191" y="3775793"/>
                  <a:pt x="1916709" y="3811025"/>
                  <a:pt x="1922588" y="3805153"/>
                </a:cubicBezTo>
                <a:cubicBezTo>
                  <a:pt x="1922588" y="3793409"/>
                  <a:pt x="1910829" y="3787537"/>
                  <a:pt x="1910829" y="3775793"/>
                </a:cubicBezTo>
                <a:close/>
                <a:moveTo>
                  <a:pt x="1582038" y="3773408"/>
                </a:moveTo>
                <a:cubicBezTo>
                  <a:pt x="1578272" y="3772490"/>
                  <a:pt x="1574230" y="3772857"/>
                  <a:pt x="1569820" y="3775793"/>
                </a:cubicBezTo>
                <a:cubicBezTo>
                  <a:pt x="1569820" y="3775793"/>
                  <a:pt x="1569820" y="3781665"/>
                  <a:pt x="1569820" y="3787537"/>
                </a:cubicBezTo>
                <a:cubicBezTo>
                  <a:pt x="1587458" y="3769922"/>
                  <a:pt x="1593338" y="3799281"/>
                  <a:pt x="1610976" y="3799281"/>
                </a:cubicBezTo>
                <a:cubicBezTo>
                  <a:pt x="1605097" y="3787537"/>
                  <a:pt x="1616856" y="3787537"/>
                  <a:pt x="1610976" y="3781665"/>
                </a:cubicBezTo>
                <a:cubicBezTo>
                  <a:pt x="1602157" y="3790473"/>
                  <a:pt x="1593338" y="3776161"/>
                  <a:pt x="1582038" y="3773408"/>
                </a:cubicBezTo>
                <a:close/>
                <a:moveTo>
                  <a:pt x="1675650" y="3769922"/>
                </a:moveTo>
                <a:cubicBezTo>
                  <a:pt x="1663891" y="3775793"/>
                  <a:pt x="1628615" y="3781665"/>
                  <a:pt x="1634494" y="3805153"/>
                </a:cubicBezTo>
                <a:cubicBezTo>
                  <a:pt x="1652133" y="3787537"/>
                  <a:pt x="1687409" y="3805153"/>
                  <a:pt x="1675650" y="3769922"/>
                </a:cubicBezTo>
                <a:close/>
                <a:moveTo>
                  <a:pt x="1810878" y="3764050"/>
                </a:moveTo>
                <a:cubicBezTo>
                  <a:pt x="1793240" y="3758178"/>
                  <a:pt x="1757963" y="3781665"/>
                  <a:pt x="1781481" y="3793409"/>
                </a:cubicBezTo>
                <a:cubicBezTo>
                  <a:pt x="1775602" y="3805153"/>
                  <a:pt x="1769722" y="3793409"/>
                  <a:pt x="1763843" y="3799281"/>
                </a:cubicBezTo>
                <a:cubicBezTo>
                  <a:pt x="1769722" y="3811025"/>
                  <a:pt x="1769722" y="3816897"/>
                  <a:pt x="1769722" y="3822769"/>
                </a:cubicBezTo>
                <a:cubicBezTo>
                  <a:pt x="1787360" y="3816897"/>
                  <a:pt x="1781481" y="3793409"/>
                  <a:pt x="1787360" y="3781665"/>
                </a:cubicBezTo>
                <a:cubicBezTo>
                  <a:pt x="1799119" y="3805153"/>
                  <a:pt x="1787360" y="3816897"/>
                  <a:pt x="1781481" y="3828641"/>
                </a:cubicBezTo>
                <a:cubicBezTo>
                  <a:pt x="1793240" y="3822769"/>
                  <a:pt x="1804999" y="3852129"/>
                  <a:pt x="1816758" y="3846257"/>
                </a:cubicBezTo>
                <a:cubicBezTo>
                  <a:pt x="1810878" y="3834513"/>
                  <a:pt x="1828517" y="3828641"/>
                  <a:pt x="1822637" y="3805153"/>
                </a:cubicBezTo>
                <a:cubicBezTo>
                  <a:pt x="1828517" y="3811025"/>
                  <a:pt x="1846155" y="3811025"/>
                  <a:pt x="1840276" y="3799281"/>
                </a:cubicBezTo>
                <a:cubicBezTo>
                  <a:pt x="1834396" y="3805153"/>
                  <a:pt x="1834396" y="3793409"/>
                  <a:pt x="1822637" y="3787537"/>
                </a:cubicBezTo>
                <a:cubicBezTo>
                  <a:pt x="1816758" y="3793409"/>
                  <a:pt x="1810878" y="3805153"/>
                  <a:pt x="1804999" y="3799281"/>
                </a:cubicBezTo>
                <a:cubicBezTo>
                  <a:pt x="1804999" y="3793409"/>
                  <a:pt x="1799119" y="3787537"/>
                  <a:pt x="1799119" y="3781665"/>
                </a:cubicBezTo>
                <a:cubicBezTo>
                  <a:pt x="1804999" y="3775793"/>
                  <a:pt x="1822637" y="3781665"/>
                  <a:pt x="1810878" y="3764050"/>
                </a:cubicBezTo>
                <a:close/>
                <a:moveTo>
                  <a:pt x="2175406" y="3758178"/>
                </a:moveTo>
                <a:cubicBezTo>
                  <a:pt x="2169526" y="3769922"/>
                  <a:pt x="2151888" y="3769922"/>
                  <a:pt x="2163647" y="3781665"/>
                </a:cubicBezTo>
                <a:cubicBezTo>
                  <a:pt x="2169526" y="3781665"/>
                  <a:pt x="2187165" y="3775793"/>
                  <a:pt x="2175406" y="3758178"/>
                </a:cubicBezTo>
                <a:close/>
                <a:moveTo>
                  <a:pt x="1893191" y="3752306"/>
                </a:moveTo>
                <a:cubicBezTo>
                  <a:pt x="1881432" y="3746434"/>
                  <a:pt x="1863794" y="3799281"/>
                  <a:pt x="1846155" y="3787537"/>
                </a:cubicBezTo>
                <a:cubicBezTo>
                  <a:pt x="1852035" y="3799281"/>
                  <a:pt x="1852035" y="3793409"/>
                  <a:pt x="1852035" y="3805153"/>
                </a:cubicBezTo>
                <a:cubicBezTo>
                  <a:pt x="1857914" y="3781665"/>
                  <a:pt x="1893191" y="3781665"/>
                  <a:pt x="1893191" y="3752306"/>
                </a:cubicBezTo>
                <a:close/>
                <a:moveTo>
                  <a:pt x="1693289" y="3746434"/>
                </a:moveTo>
                <a:cubicBezTo>
                  <a:pt x="1699168" y="3769922"/>
                  <a:pt x="1669771" y="3746434"/>
                  <a:pt x="1681530" y="3775793"/>
                </a:cubicBezTo>
                <a:cubicBezTo>
                  <a:pt x="1693289" y="3769922"/>
                  <a:pt x="1687409" y="3752306"/>
                  <a:pt x="1693289" y="3769922"/>
                </a:cubicBezTo>
                <a:cubicBezTo>
                  <a:pt x="1699168" y="3769922"/>
                  <a:pt x="1699168" y="3746434"/>
                  <a:pt x="1693289" y="3746434"/>
                </a:cubicBezTo>
                <a:close/>
                <a:moveTo>
                  <a:pt x="2402409" y="3743498"/>
                </a:moveTo>
                <a:cubicBezTo>
                  <a:pt x="2407278" y="3743865"/>
                  <a:pt x="2412055" y="3746434"/>
                  <a:pt x="2416464" y="3752306"/>
                </a:cubicBezTo>
                <a:cubicBezTo>
                  <a:pt x="2410585" y="3752306"/>
                  <a:pt x="2410585" y="3758178"/>
                  <a:pt x="2416464" y="3764050"/>
                </a:cubicBezTo>
                <a:cubicBezTo>
                  <a:pt x="2404705" y="3769922"/>
                  <a:pt x="2410585" y="3758178"/>
                  <a:pt x="2404705" y="3752306"/>
                </a:cubicBezTo>
                <a:cubicBezTo>
                  <a:pt x="2392947" y="3769922"/>
                  <a:pt x="2381187" y="3793409"/>
                  <a:pt x="2363549" y="3811025"/>
                </a:cubicBezTo>
                <a:cubicBezTo>
                  <a:pt x="2345910" y="3799281"/>
                  <a:pt x="2381187" y="3787537"/>
                  <a:pt x="2381187" y="3775793"/>
                </a:cubicBezTo>
                <a:cubicBezTo>
                  <a:pt x="2375308" y="3764050"/>
                  <a:pt x="2369429" y="3764050"/>
                  <a:pt x="2363549" y="3769922"/>
                </a:cubicBezTo>
                <a:cubicBezTo>
                  <a:pt x="2372368" y="3761114"/>
                  <a:pt x="2387802" y="3742397"/>
                  <a:pt x="2402409" y="3743498"/>
                </a:cubicBezTo>
                <a:close/>
                <a:moveTo>
                  <a:pt x="1722686" y="3728818"/>
                </a:moveTo>
                <a:cubicBezTo>
                  <a:pt x="1716807" y="3728818"/>
                  <a:pt x="1705048" y="3746434"/>
                  <a:pt x="1710927" y="3758178"/>
                </a:cubicBezTo>
                <a:cubicBezTo>
                  <a:pt x="1716807" y="3746434"/>
                  <a:pt x="1734445" y="3758178"/>
                  <a:pt x="1722686" y="3728818"/>
                </a:cubicBezTo>
                <a:close/>
                <a:moveTo>
                  <a:pt x="1267946" y="3727166"/>
                </a:moveTo>
                <a:cubicBezTo>
                  <a:pt x="1270334" y="3728084"/>
                  <a:pt x="1272906" y="3730286"/>
                  <a:pt x="1275846" y="3734690"/>
                </a:cubicBezTo>
                <a:cubicBezTo>
                  <a:pt x="1269967" y="3740562"/>
                  <a:pt x="1258208" y="3728818"/>
                  <a:pt x="1252328" y="3734690"/>
                </a:cubicBezTo>
                <a:cubicBezTo>
                  <a:pt x="1252328" y="3740562"/>
                  <a:pt x="1258208" y="3752306"/>
                  <a:pt x="1246449" y="3752306"/>
                </a:cubicBezTo>
                <a:cubicBezTo>
                  <a:pt x="1246449" y="3758178"/>
                  <a:pt x="1252328" y="3758178"/>
                  <a:pt x="1252328" y="3758178"/>
                </a:cubicBezTo>
                <a:cubicBezTo>
                  <a:pt x="1264087" y="3752306"/>
                  <a:pt x="1293485" y="3717074"/>
                  <a:pt x="1305244" y="3746434"/>
                </a:cubicBezTo>
                <a:cubicBezTo>
                  <a:pt x="1293485" y="3746434"/>
                  <a:pt x="1269967" y="3758178"/>
                  <a:pt x="1264087" y="3781665"/>
                </a:cubicBezTo>
                <a:cubicBezTo>
                  <a:pt x="1275846" y="3793409"/>
                  <a:pt x="1269967" y="3775793"/>
                  <a:pt x="1275846" y="3775793"/>
                </a:cubicBezTo>
                <a:cubicBezTo>
                  <a:pt x="1293485" y="3787537"/>
                  <a:pt x="1264087" y="3781665"/>
                  <a:pt x="1275846" y="3793409"/>
                </a:cubicBezTo>
                <a:cubicBezTo>
                  <a:pt x="1264087" y="3799281"/>
                  <a:pt x="1269967" y="3793409"/>
                  <a:pt x="1258208" y="3781665"/>
                </a:cubicBezTo>
                <a:cubicBezTo>
                  <a:pt x="1252328" y="3781665"/>
                  <a:pt x="1234690" y="3811025"/>
                  <a:pt x="1228810" y="3787537"/>
                </a:cubicBezTo>
                <a:cubicBezTo>
                  <a:pt x="1217051" y="3793409"/>
                  <a:pt x="1217051" y="3805153"/>
                  <a:pt x="1228810" y="3822769"/>
                </a:cubicBezTo>
                <a:cubicBezTo>
                  <a:pt x="1211172" y="3828641"/>
                  <a:pt x="1217051" y="3816897"/>
                  <a:pt x="1211172" y="3799281"/>
                </a:cubicBezTo>
                <a:cubicBezTo>
                  <a:pt x="1199413" y="3805153"/>
                  <a:pt x="1211172" y="3822769"/>
                  <a:pt x="1199413" y="3828641"/>
                </a:cubicBezTo>
                <a:cubicBezTo>
                  <a:pt x="1199413" y="3811025"/>
                  <a:pt x="1187654" y="3811025"/>
                  <a:pt x="1181775" y="3787537"/>
                </a:cubicBezTo>
                <a:cubicBezTo>
                  <a:pt x="1187654" y="3781665"/>
                  <a:pt x="1187654" y="3787537"/>
                  <a:pt x="1193534" y="3787537"/>
                </a:cubicBezTo>
                <a:cubicBezTo>
                  <a:pt x="1187654" y="3758178"/>
                  <a:pt x="1175895" y="3787537"/>
                  <a:pt x="1164136" y="3781665"/>
                </a:cubicBezTo>
                <a:cubicBezTo>
                  <a:pt x="1158257" y="3769922"/>
                  <a:pt x="1181775" y="3775793"/>
                  <a:pt x="1164136" y="3764050"/>
                </a:cubicBezTo>
                <a:cubicBezTo>
                  <a:pt x="1175895" y="3769922"/>
                  <a:pt x="1187654" y="3769922"/>
                  <a:pt x="1199413" y="3758178"/>
                </a:cubicBezTo>
                <a:cubicBezTo>
                  <a:pt x="1199413" y="3764050"/>
                  <a:pt x="1199413" y="3769922"/>
                  <a:pt x="1193534" y="3769922"/>
                </a:cubicBezTo>
                <a:cubicBezTo>
                  <a:pt x="1199413" y="3775793"/>
                  <a:pt x="1199413" y="3775793"/>
                  <a:pt x="1205292" y="3781665"/>
                </a:cubicBezTo>
                <a:cubicBezTo>
                  <a:pt x="1211172" y="3775793"/>
                  <a:pt x="1211172" y="3769922"/>
                  <a:pt x="1205292" y="3758178"/>
                </a:cubicBezTo>
                <a:cubicBezTo>
                  <a:pt x="1222931" y="3764050"/>
                  <a:pt x="1222931" y="3740562"/>
                  <a:pt x="1240569" y="3758178"/>
                </a:cubicBezTo>
                <a:cubicBezTo>
                  <a:pt x="1246449" y="3752306"/>
                  <a:pt x="1246449" y="3740562"/>
                  <a:pt x="1246449" y="3728818"/>
                </a:cubicBezTo>
                <a:cubicBezTo>
                  <a:pt x="1255268" y="3733222"/>
                  <a:pt x="1260780" y="3724414"/>
                  <a:pt x="1267946" y="3727166"/>
                </a:cubicBezTo>
                <a:close/>
                <a:moveTo>
                  <a:pt x="2451741" y="3717074"/>
                </a:moveTo>
                <a:cubicBezTo>
                  <a:pt x="2451741" y="3722946"/>
                  <a:pt x="2445862" y="3740562"/>
                  <a:pt x="2457621" y="3740562"/>
                </a:cubicBezTo>
                <a:cubicBezTo>
                  <a:pt x="2457621" y="3764050"/>
                  <a:pt x="2445862" y="3734690"/>
                  <a:pt x="2439982" y="3734690"/>
                </a:cubicBezTo>
                <a:cubicBezTo>
                  <a:pt x="2439982" y="3728818"/>
                  <a:pt x="2445862" y="3717074"/>
                  <a:pt x="2451741" y="3717074"/>
                </a:cubicBezTo>
                <a:close/>
                <a:moveTo>
                  <a:pt x="1916709" y="3711202"/>
                </a:moveTo>
                <a:cubicBezTo>
                  <a:pt x="1916709" y="3717074"/>
                  <a:pt x="1899071" y="3717074"/>
                  <a:pt x="1910829" y="3728818"/>
                </a:cubicBezTo>
                <a:cubicBezTo>
                  <a:pt x="1922588" y="3734690"/>
                  <a:pt x="1928468" y="3722946"/>
                  <a:pt x="1916709" y="3711202"/>
                </a:cubicBezTo>
                <a:close/>
                <a:moveTo>
                  <a:pt x="2575210" y="3705330"/>
                </a:moveTo>
                <a:cubicBezTo>
                  <a:pt x="2563451" y="3711202"/>
                  <a:pt x="2569331" y="3728818"/>
                  <a:pt x="2557572" y="3722946"/>
                </a:cubicBezTo>
                <a:cubicBezTo>
                  <a:pt x="2563451" y="3734690"/>
                  <a:pt x="2575210" y="3734690"/>
                  <a:pt x="2586969" y="3722946"/>
                </a:cubicBezTo>
                <a:cubicBezTo>
                  <a:pt x="2581089" y="3711202"/>
                  <a:pt x="2575210" y="3717074"/>
                  <a:pt x="2575210" y="3705330"/>
                </a:cubicBezTo>
                <a:close/>
                <a:moveTo>
                  <a:pt x="2539933" y="3705330"/>
                </a:moveTo>
                <a:cubicBezTo>
                  <a:pt x="2528174" y="3711202"/>
                  <a:pt x="2545813" y="3734690"/>
                  <a:pt x="2551692" y="3722946"/>
                </a:cubicBezTo>
                <a:cubicBezTo>
                  <a:pt x="2539933" y="3705330"/>
                  <a:pt x="2539933" y="3705330"/>
                  <a:pt x="2539933" y="3705330"/>
                </a:cubicBezTo>
                <a:close/>
                <a:moveTo>
                  <a:pt x="1452230" y="3705330"/>
                </a:moveTo>
                <a:cubicBezTo>
                  <a:pt x="1458110" y="3717074"/>
                  <a:pt x="1452230" y="3734690"/>
                  <a:pt x="1440471" y="3728818"/>
                </a:cubicBezTo>
                <a:cubicBezTo>
                  <a:pt x="1440471" y="3717074"/>
                  <a:pt x="1452230" y="3722946"/>
                  <a:pt x="1452230" y="3705330"/>
                </a:cubicBezTo>
                <a:close/>
                <a:moveTo>
                  <a:pt x="1428713" y="3705330"/>
                </a:moveTo>
                <a:lnTo>
                  <a:pt x="1428713" y="3705330"/>
                </a:lnTo>
                <a:lnTo>
                  <a:pt x="1428713" y="3705330"/>
                </a:lnTo>
                <a:close/>
                <a:moveTo>
                  <a:pt x="1411074" y="3698724"/>
                </a:moveTo>
                <a:lnTo>
                  <a:pt x="1428713" y="3705330"/>
                </a:lnTo>
                <a:lnTo>
                  <a:pt x="1421363" y="3709000"/>
                </a:lnTo>
                <a:cubicBezTo>
                  <a:pt x="1412544" y="3711202"/>
                  <a:pt x="1402255" y="3711202"/>
                  <a:pt x="1393436" y="3705330"/>
                </a:cubicBezTo>
                <a:cubicBezTo>
                  <a:pt x="1399315" y="3702394"/>
                  <a:pt x="1405195" y="3699458"/>
                  <a:pt x="1411074" y="3698724"/>
                </a:cubicBezTo>
                <a:close/>
                <a:moveTo>
                  <a:pt x="1303314" y="3693035"/>
                </a:moveTo>
                <a:cubicBezTo>
                  <a:pt x="1306713" y="3693219"/>
                  <a:pt x="1309653" y="3695054"/>
                  <a:pt x="1311123" y="3699458"/>
                </a:cubicBezTo>
                <a:cubicBezTo>
                  <a:pt x="1299364" y="3693586"/>
                  <a:pt x="1299364" y="3711202"/>
                  <a:pt x="1287605" y="3711202"/>
                </a:cubicBezTo>
                <a:cubicBezTo>
                  <a:pt x="1278786" y="3706798"/>
                  <a:pt x="1293117" y="3692485"/>
                  <a:pt x="1303314" y="3693035"/>
                </a:cubicBezTo>
                <a:close/>
                <a:moveTo>
                  <a:pt x="1875553" y="3687714"/>
                </a:moveTo>
                <a:cubicBezTo>
                  <a:pt x="1857914" y="3728818"/>
                  <a:pt x="1804999" y="3722946"/>
                  <a:pt x="1793240" y="3758178"/>
                </a:cubicBezTo>
                <a:cubicBezTo>
                  <a:pt x="1799119" y="3734690"/>
                  <a:pt x="1816758" y="3775793"/>
                  <a:pt x="1834396" y="3764050"/>
                </a:cubicBezTo>
                <a:cubicBezTo>
                  <a:pt x="1828517" y="3746434"/>
                  <a:pt x="1822637" y="3758178"/>
                  <a:pt x="1816758" y="3752306"/>
                </a:cubicBezTo>
                <a:cubicBezTo>
                  <a:pt x="1816758" y="3746434"/>
                  <a:pt x="1816758" y="3746434"/>
                  <a:pt x="1816758" y="3740562"/>
                </a:cubicBezTo>
                <a:cubicBezTo>
                  <a:pt x="1840276" y="3764050"/>
                  <a:pt x="1834396" y="3711202"/>
                  <a:pt x="1869673" y="3740562"/>
                </a:cubicBezTo>
                <a:cubicBezTo>
                  <a:pt x="1881432" y="3734690"/>
                  <a:pt x="1875553" y="3722946"/>
                  <a:pt x="1875553" y="3717074"/>
                </a:cubicBezTo>
                <a:cubicBezTo>
                  <a:pt x="1881432" y="3722946"/>
                  <a:pt x="1887312" y="3728818"/>
                  <a:pt x="1893191" y="3722946"/>
                </a:cubicBezTo>
                <a:cubicBezTo>
                  <a:pt x="1881432" y="3711202"/>
                  <a:pt x="1887312" y="3705330"/>
                  <a:pt x="1887312" y="3693586"/>
                </a:cubicBezTo>
                <a:cubicBezTo>
                  <a:pt x="1881432" y="3693586"/>
                  <a:pt x="1881432" y="3693586"/>
                  <a:pt x="1875553" y="3687714"/>
                </a:cubicBezTo>
                <a:close/>
                <a:moveTo>
                  <a:pt x="964234" y="3687714"/>
                </a:moveTo>
                <a:cubicBezTo>
                  <a:pt x="970113" y="3687714"/>
                  <a:pt x="975993" y="3699458"/>
                  <a:pt x="981872" y="3687714"/>
                </a:cubicBezTo>
                <a:cubicBezTo>
                  <a:pt x="987752" y="3699458"/>
                  <a:pt x="970113" y="3705330"/>
                  <a:pt x="964234" y="3705330"/>
                </a:cubicBezTo>
                <a:cubicBezTo>
                  <a:pt x="964234" y="3699458"/>
                  <a:pt x="970113" y="3693586"/>
                  <a:pt x="964234" y="3687714"/>
                </a:cubicBezTo>
                <a:close/>
                <a:moveTo>
                  <a:pt x="1593338" y="3681842"/>
                </a:moveTo>
                <a:cubicBezTo>
                  <a:pt x="1605097" y="3675970"/>
                  <a:pt x="1616856" y="3711202"/>
                  <a:pt x="1628615" y="3717074"/>
                </a:cubicBezTo>
                <a:cubicBezTo>
                  <a:pt x="1616856" y="3734690"/>
                  <a:pt x="1599217" y="3681842"/>
                  <a:pt x="1593338" y="3681842"/>
                </a:cubicBezTo>
                <a:close/>
                <a:moveTo>
                  <a:pt x="1428713" y="3681842"/>
                </a:moveTo>
                <a:cubicBezTo>
                  <a:pt x="1428713" y="3687714"/>
                  <a:pt x="1434592" y="3687714"/>
                  <a:pt x="1434592" y="3687714"/>
                </a:cubicBezTo>
                <a:cubicBezTo>
                  <a:pt x="1440471" y="3693586"/>
                  <a:pt x="1428713" y="3705330"/>
                  <a:pt x="1440471" y="3699458"/>
                </a:cubicBezTo>
                <a:lnTo>
                  <a:pt x="1428713" y="3705330"/>
                </a:lnTo>
                <a:lnTo>
                  <a:pt x="1426508" y="3693586"/>
                </a:lnTo>
                <a:cubicBezTo>
                  <a:pt x="1424303" y="3689182"/>
                  <a:pt x="1422833" y="3684778"/>
                  <a:pt x="1428713" y="3681842"/>
                </a:cubicBezTo>
                <a:close/>
                <a:moveTo>
                  <a:pt x="4338134" y="3675511"/>
                </a:moveTo>
                <a:cubicBezTo>
                  <a:pt x="4329866" y="3675236"/>
                  <a:pt x="4319944" y="3690650"/>
                  <a:pt x="4333173" y="3699458"/>
                </a:cubicBezTo>
                <a:cubicBezTo>
                  <a:pt x="4339052" y="3687714"/>
                  <a:pt x="4333173" y="3681842"/>
                  <a:pt x="4344932" y="3681842"/>
                </a:cubicBezTo>
                <a:cubicBezTo>
                  <a:pt x="4343462" y="3677438"/>
                  <a:pt x="4340890" y="3675603"/>
                  <a:pt x="4338134" y="3675511"/>
                </a:cubicBezTo>
                <a:close/>
                <a:moveTo>
                  <a:pt x="1497796" y="3671566"/>
                </a:moveTo>
                <a:cubicBezTo>
                  <a:pt x="1506615" y="3673034"/>
                  <a:pt x="1516905" y="3678906"/>
                  <a:pt x="1516905" y="3687714"/>
                </a:cubicBezTo>
                <a:cubicBezTo>
                  <a:pt x="1505146" y="3693586"/>
                  <a:pt x="1499266" y="3670098"/>
                  <a:pt x="1487507" y="3681842"/>
                </a:cubicBezTo>
                <a:cubicBezTo>
                  <a:pt x="1481628" y="3673034"/>
                  <a:pt x="1488977" y="3670098"/>
                  <a:pt x="1497796" y="3671566"/>
                </a:cubicBezTo>
                <a:close/>
                <a:moveTo>
                  <a:pt x="1628615" y="3670098"/>
                </a:moveTo>
                <a:cubicBezTo>
                  <a:pt x="1640374" y="3675970"/>
                  <a:pt x="1646253" y="3687714"/>
                  <a:pt x="1652133" y="3699458"/>
                </a:cubicBezTo>
                <a:cubicBezTo>
                  <a:pt x="1640374" y="3705330"/>
                  <a:pt x="1634494" y="3687714"/>
                  <a:pt x="1622735" y="3687714"/>
                </a:cubicBezTo>
                <a:cubicBezTo>
                  <a:pt x="1622735" y="3687714"/>
                  <a:pt x="1628615" y="3681842"/>
                  <a:pt x="1622735" y="3675970"/>
                </a:cubicBezTo>
                <a:cubicBezTo>
                  <a:pt x="1628615" y="3670098"/>
                  <a:pt x="1634494" y="3687714"/>
                  <a:pt x="1634494" y="3693586"/>
                </a:cubicBezTo>
                <a:cubicBezTo>
                  <a:pt x="1640374" y="3687714"/>
                  <a:pt x="1640374" y="3675970"/>
                  <a:pt x="1628615" y="3670098"/>
                </a:cubicBezTo>
                <a:close/>
                <a:moveTo>
                  <a:pt x="1411120" y="3664799"/>
                </a:moveTo>
                <a:cubicBezTo>
                  <a:pt x="1415208" y="3665510"/>
                  <a:pt x="1419158" y="3667162"/>
                  <a:pt x="1422833" y="3670098"/>
                </a:cubicBezTo>
                <a:cubicBezTo>
                  <a:pt x="1416954" y="3687714"/>
                  <a:pt x="1393436" y="3705330"/>
                  <a:pt x="1364038" y="3687714"/>
                </a:cubicBezTo>
                <a:cubicBezTo>
                  <a:pt x="1358159" y="3693586"/>
                  <a:pt x="1364038" y="3699458"/>
                  <a:pt x="1358159" y="3699458"/>
                </a:cubicBezTo>
                <a:cubicBezTo>
                  <a:pt x="1364038" y="3717074"/>
                  <a:pt x="1364038" y="3699458"/>
                  <a:pt x="1369918" y="3717074"/>
                </a:cubicBezTo>
                <a:cubicBezTo>
                  <a:pt x="1364038" y="3717074"/>
                  <a:pt x="1369918" y="3728818"/>
                  <a:pt x="1364038" y="3728818"/>
                </a:cubicBezTo>
                <a:cubicBezTo>
                  <a:pt x="1352279" y="3722946"/>
                  <a:pt x="1358159" y="3717074"/>
                  <a:pt x="1352279" y="3711202"/>
                </a:cubicBezTo>
                <a:cubicBezTo>
                  <a:pt x="1352279" y="3711202"/>
                  <a:pt x="1322882" y="3711202"/>
                  <a:pt x="1334641" y="3728818"/>
                </a:cubicBezTo>
                <a:cubicBezTo>
                  <a:pt x="1328761" y="3734690"/>
                  <a:pt x="1322882" y="3740562"/>
                  <a:pt x="1317003" y="3740562"/>
                </a:cubicBezTo>
                <a:cubicBezTo>
                  <a:pt x="1311123" y="3734690"/>
                  <a:pt x="1311123" y="3734690"/>
                  <a:pt x="1305244" y="3728818"/>
                </a:cubicBezTo>
                <a:cubicBezTo>
                  <a:pt x="1311123" y="3711202"/>
                  <a:pt x="1328761" y="3717074"/>
                  <a:pt x="1311123" y="3693586"/>
                </a:cubicBezTo>
                <a:cubicBezTo>
                  <a:pt x="1328761" y="3699458"/>
                  <a:pt x="1334641" y="3670098"/>
                  <a:pt x="1352279" y="3670098"/>
                </a:cubicBezTo>
                <a:cubicBezTo>
                  <a:pt x="1347135" y="3700926"/>
                  <a:pt x="1382504" y="3659822"/>
                  <a:pt x="1411120" y="3664799"/>
                </a:cubicBezTo>
                <a:close/>
                <a:moveTo>
                  <a:pt x="1687409" y="3664226"/>
                </a:moveTo>
                <a:cubicBezTo>
                  <a:pt x="1693289" y="3658354"/>
                  <a:pt x="1693289" y="3681842"/>
                  <a:pt x="1687409" y="3681842"/>
                </a:cubicBezTo>
                <a:cubicBezTo>
                  <a:pt x="1693289" y="3687714"/>
                  <a:pt x="1699168" y="3687714"/>
                  <a:pt x="1699168" y="3681842"/>
                </a:cubicBezTo>
                <a:cubicBezTo>
                  <a:pt x="1705048" y="3687714"/>
                  <a:pt x="1699168" y="3687714"/>
                  <a:pt x="1705048" y="3693586"/>
                </a:cubicBezTo>
                <a:cubicBezTo>
                  <a:pt x="1693289" y="3699458"/>
                  <a:pt x="1687409" y="3681842"/>
                  <a:pt x="1681530" y="3687714"/>
                </a:cubicBezTo>
                <a:cubicBezTo>
                  <a:pt x="1669771" y="3675970"/>
                  <a:pt x="1693289" y="3675970"/>
                  <a:pt x="1687409" y="3664226"/>
                </a:cubicBezTo>
                <a:close/>
                <a:moveTo>
                  <a:pt x="1952445" y="3659547"/>
                </a:moveTo>
                <a:cubicBezTo>
                  <a:pt x="1939492" y="3658721"/>
                  <a:pt x="1924058" y="3668630"/>
                  <a:pt x="1928468" y="3681842"/>
                </a:cubicBezTo>
                <a:cubicBezTo>
                  <a:pt x="1940227" y="3675970"/>
                  <a:pt x="1951986" y="3675970"/>
                  <a:pt x="1963745" y="3664226"/>
                </a:cubicBezTo>
                <a:cubicBezTo>
                  <a:pt x="1960805" y="3661290"/>
                  <a:pt x="1956763" y="3659822"/>
                  <a:pt x="1952445" y="3659547"/>
                </a:cubicBezTo>
                <a:close/>
                <a:moveTo>
                  <a:pt x="1863518" y="3657987"/>
                </a:moveTo>
                <a:cubicBezTo>
                  <a:pt x="1852770" y="3654684"/>
                  <a:pt x="1846155" y="3674502"/>
                  <a:pt x="1846155" y="3687714"/>
                </a:cubicBezTo>
                <a:cubicBezTo>
                  <a:pt x="1857914" y="3681842"/>
                  <a:pt x="1857914" y="3670098"/>
                  <a:pt x="1875553" y="3670098"/>
                </a:cubicBezTo>
                <a:cubicBezTo>
                  <a:pt x="1871143" y="3662758"/>
                  <a:pt x="1867101" y="3659088"/>
                  <a:pt x="1863518" y="3657987"/>
                </a:cubicBezTo>
                <a:close/>
                <a:moveTo>
                  <a:pt x="1590582" y="3656060"/>
                </a:moveTo>
                <a:cubicBezTo>
                  <a:pt x="1593338" y="3656152"/>
                  <a:pt x="1594808" y="3656886"/>
                  <a:pt x="1593338" y="3658354"/>
                </a:cubicBezTo>
                <a:cubicBezTo>
                  <a:pt x="1581579" y="3658354"/>
                  <a:pt x="1587458" y="3675970"/>
                  <a:pt x="1575699" y="3670098"/>
                </a:cubicBezTo>
                <a:cubicBezTo>
                  <a:pt x="1562471" y="3661290"/>
                  <a:pt x="1582314" y="3655785"/>
                  <a:pt x="1590582" y="3656060"/>
                </a:cubicBezTo>
                <a:close/>
                <a:moveTo>
                  <a:pt x="1587458" y="3628994"/>
                </a:moveTo>
                <a:cubicBezTo>
                  <a:pt x="1587458" y="3640738"/>
                  <a:pt x="1569820" y="3646610"/>
                  <a:pt x="1563940" y="3634866"/>
                </a:cubicBezTo>
                <a:cubicBezTo>
                  <a:pt x="1575699" y="3628994"/>
                  <a:pt x="1581579" y="3634866"/>
                  <a:pt x="1587458" y="3628994"/>
                </a:cubicBezTo>
                <a:close/>
                <a:moveTo>
                  <a:pt x="2586969" y="3623122"/>
                </a:moveTo>
                <a:cubicBezTo>
                  <a:pt x="2569331" y="3634866"/>
                  <a:pt x="2545813" y="3628994"/>
                  <a:pt x="2545813" y="3652482"/>
                </a:cubicBezTo>
                <a:cubicBezTo>
                  <a:pt x="2522295" y="3634866"/>
                  <a:pt x="2498777" y="3670098"/>
                  <a:pt x="2498777" y="3693586"/>
                </a:cubicBezTo>
                <a:cubicBezTo>
                  <a:pt x="2498777" y="3687714"/>
                  <a:pt x="2492897" y="3687714"/>
                  <a:pt x="2492897" y="3687714"/>
                </a:cubicBezTo>
                <a:cubicBezTo>
                  <a:pt x="2498777" y="3687714"/>
                  <a:pt x="2504656" y="3681842"/>
                  <a:pt x="2492897" y="3670098"/>
                </a:cubicBezTo>
                <a:cubicBezTo>
                  <a:pt x="2463500" y="3664226"/>
                  <a:pt x="2428223" y="3734690"/>
                  <a:pt x="2398826" y="3705330"/>
                </a:cubicBezTo>
                <a:cubicBezTo>
                  <a:pt x="2387067" y="3717074"/>
                  <a:pt x="2392947" y="3717074"/>
                  <a:pt x="2387067" y="3734690"/>
                </a:cubicBezTo>
                <a:cubicBezTo>
                  <a:pt x="2381187" y="3711202"/>
                  <a:pt x="2357669" y="3728818"/>
                  <a:pt x="2363549" y="3740562"/>
                </a:cubicBezTo>
                <a:cubicBezTo>
                  <a:pt x="2322393" y="3740562"/>
                  <a:pt x="2310634" y="3793409"/>
                  <a:pt x="2263598" y="3775793"/>
                </a:cubicBezTo>
                <a:cubicBezTo>
                  <a:pt x="2257719" y="3781665"/>
                  <a:pt x="2275357" y="3793409"/>
                  <a:pt x="2263598" y="3799281"/>
                </a:cubicBezTo>
                <a:cubicBezTo>
                  <a:pt x="2257719" y="3793409"/>
                  <a:pt x="2257719" y="3781665"/>
                  <a:pt x="2257719" y="3781665"/>
                </a:cubicBezTo>
                <a:lnTo>
                  <a:pt x="2254497" y="3781665"/>
                </a:lnTo>
                <a:lnTo>
                  <a:pt x="2254319" y="3781023"/>
                </a:lnTo>
                <a:cubicBezTo>
                  <a:pt x="2252941" y="3780197"/>
                  <a:pt x="2250369" y="3780197"/>
                  <a:pt x="2245960" y="3781665"/>
                </a:cubicBezTo>
                <a:cubicBezTo>
                  <a:pt x="2245960" y="3781665"/>
                  <a:pt x="2245960" y="3781665"/>
                  <a:pt x="2245960" y="3787537"/>
                </a:cubicBezTo>
                <a:cubicBezTo>
                  <a:pt x="2240080" y="3781665"/>
                  <a:pt x="2240080" y="3781665"/>
                  <a:pt x="2228321" y="3781665"/>
                </a:cubicBezTo>
                <a:cubicBezTo>
                  <a:pt x="2228321" y="3793409"/>
                  <a:pt x="2251839" y="3793409"/>
                  <a:pt x="2245960" y="3799281"/>
                </a:cubicBezTo>
                <a:cubicBezTo>
                  <a:pt x="2234200" y="3793409"/>
                  <a:pt x="2240080" y="3816897"/>
                  <a:pt x="2228321" y="3805153"/>
                </a:cubicBezTo>
                <a:cubicBezTo>
                  <a:pt x="2222442" y="3799281"/>
                  <a:pt x="2240080" y="3799281"/>
                  <a:pt x="2228321" y="3787537"/>
                </a:cubicBezTo>
                <a:cubicBezTo>
                  <a:pt x="2216562" y="3793409"/>
                  <a:pt x="2210683" y="3787537"/>
                  <a:pt x="2198924" y="3793409"/>
                </a:cubicBezTo>
                <a:cubicBezTo>
                  <a:pt x="2204803" y="3811025"/>
                  <a:pt x="2210683" y="3787537"/>
                  <a:pt x="2216562" y="3805153"/>
                </a:cubicBezTo>
                <a:cubicBezTo>
                  <a:pt x="2198924" y="3799281"/>
                  <a:pt x="2198924" y="3816897"/>
                  <a:pt x="2187165" y="3811025"/>
                </a:cubicBezTo>
                <a:cubicBezTo>
                  <a:pt x="2181285" y="3799281"/>
                  <a:pt x="2204803" y="3799281"/>
                  <a:pt x="2193044" y="3781665"/>
                </a:cubicBezTo>
                <a:cubicBezTo>
                  <a:pt x="2181285" y="3793409"/>
                  <a:pt x="2181285" y="3799281"/>
                  <a:pt x="2169526" y="3793409"/>
                </a:cubicBezTo>
                <a:cubicBezTo>
                  <a:pt x="2181285" y="3811025"/>
                  <a:pt x="2163647" y="3811025"/>
                  <a:pt x="2151888" y="3816897"/>
                </a:cubicBezTo>
                <a:cubicBezTo>
                  <a:pt x="2157767" y="3822769"/>
                  <a:pt x="2163647" y="3828641"/>
                  <a:pt x="2163647" y="3828641"/>
                </a:cubicBezTo>
                <a:cubicBezTo>
                  <a:pt x="2157767" y="3834513"/>
                  <a:pt x="2163647" y="3840385"/>
                  <a:pt x="2157767" y="3840385"/>
                </a:cubicBezTo>
                <a:cubicBezTo>
                  <a:pt x="2163647" y="3811025"/>
                  <a:pt x="2128370" y="3840385"/>
                  <a:pt x="2128370" y="3816897"/>
                </a:cubicBezTo>
                <a:cubicBezTo>
                  <a:pt x="2134250" y="3828641"/>
                  <a:pt x="2146008" y="3816897"/>
                  <a:pt x="2140129" y="3811025"/>
                </a:cubicBezTo>
                <a:cubicBezTo>
                  <a:pt x="2116611" y="3805153"/>
                  <a:pt x="2128370" y="3852129"/>
                  <a:pt x="2104852" y="3840385"/>
                </a:cubicBezTo>
                <a:cubicBezTo>
                  <a:pt x="2104852" y="3834513"/>
                  <a:pt x="2098973" y="3834513"/>
                  <a:pt x="2098973" y="3828641"/>
                </a:cubicBezTo>
                <a:cubicBezTo>
                  <a:pt x="2104852" y="3816897"/>
                  <a:pt x="2110732" y="3834513"/>
                  <a:pt x="2116611" y="3828641"/>
                </a:cubicBezTo>
                <a:cubicBezTo>
                  <a:pt x="2098973" y="3816897"/>
                  <a:pt x="2093093" y="3805153"/>
                  <a:pt x="2075455" y="3805153"/>
                </a:cubicBezTo>
                <a:cubicBezTo>
                  <a:pt x="2081334" y="3828641"/>
                  <a:pt x="2087214" y="3822769"/>
                  <a:pt x="2098973" y="3840385"/>
                </a:cubicBezTo>
                <a:cubicBezTo>
                  <a:pt x="2081334" y="3858001"/>
                  <a:pt x="2075455" y="3852129"/>
                  <a:pt x="2063696" y="3875617"/>
                </a:cubicBezTo>
                <a:cubicBezTo>
                  <a:pt x="2057816" y="3869745"/>
                  <a:pt x="2057816" y="3858001"/>
                  <a:pt x="2051937" y="3863873"/>
                </a:cubicBezTo>
                <a:cubicBezTo>
                  <a:pt x="2051937" y="3881489"/>
                  <a:pt x="2046057" y="3887361"/>
                  <a:pt x="2046057" y="3904977"/>
                </a:cubicBezTo>
                <a:cubicBezTo>
                  <a:pt x="2057816" y="3904977"/>
                  <a:pt x="2069575" y="3916721"/>
                  <a:pt x="2087214" y="3910849"/>
                </a:cubicBezTo>
                <a:cubicBezTo>
                  <a:pt x="2087214" y="3899105"/>
                  <a:pt x="2075455" y="3887361"/>
                  <a:pt x="2075455" y="3881489"/>
                </a:cubicBezTo>
                <a:cubicBezTo>
                  <a:pt x="2087214" y="3887361"/>
                  <a:pt x="2093093" y="3887361"/>
                  <a:pt x="2104852" y="3887361"/>
                </a:cubicBezTo>
                <a:cubicBezTo>
                  <a:pt x="2104852" y="3899105"/>
                  <a:pt x="2098973" y="3893233"/>
                  <a:pt x="2087214" y="3899105"/>
                </a:cubicBezTo>
                <a:cubicBezTo>
                  <a:pt x="2104852" y="3916721"/>
                  <a:pt x="2116611" y="3910849"/>
                  <a:pt x="2128370" y="3899105"/>
                </a:cubicBezTo>
                <a:cubicBezTo>
                  <a:pt x="2116611" y="3869745"/>
                  <a:pt x="2140129" y="3887361"/>
                  <a:pt x="2134250" y="3852129"/>
                </a:cubicBezTo>
                <a:cubicBezTo>
                  <a:pt x="2146008" y="3887361"/>
                  <a:pt x="2163647" y="3852129"/>
                  <a:pt x="2163647" y="3852129"/>
                </a:cubicBezTo>
                <a:cubicBezTo>
                  <a:pt x="2169526" y="3858001"/>
                  <a:pt x="2169526" y="3863873"/>
                  <a:pt x="2169526" y="3869745"/>
                </a:cubicBezTo>
                <a:cubicBezTo>
                  <a:pt x="2187165" y="3846257"/>
                  <a:pt x="2222442" y="3822769"/>
                  <a:pt x="2251839" y="3816897"/>
                </a:cubicBezTo>
                <a:cubicBezTo>
                  <a:pt x="2257719" y="3828641"/>
                  <a:pt x="2240080" y="3834513"/>
                  <a:pt x="2234200" y="3846257"/>
                </a:cubicBezTo>
                <a:cubicBezTo>
                  <a:pt x="2198924" y="3858001"/>
                  <a:pt x="2157767" y="3881489"/>
                  <a:pt x="2128370" y="3922593"/>
                </a:cubicBezTo>
                <a:cubicBezTo>
                  <a:pt x="2122490" y="3916721"/>
                  <a:pt x="2122490" y="3916721"/>
                  <a:pt x="2122490" y="3910849"/>
                </a:cubicBezTo>
                <a:cubicBezTo>
                  <a:pt x="2116611" y="3916721"/>
                  <a:pt x="2116611" y="3928465"/>
                  <a:pt x="2116611" y="3934337"/>
                </a:cubicBezTo>
                <a:cubicBezTo>
                  <a:pt x="2104852" y="3934337"/>
                  <a:pt x="2081334" y="3928465"/>
                  <a:pt x="2075455" y="3946081"/>
                </a:cubicBezTo>
                <a:cubicBezTo>
                  <a:pt x="2093093" y="3946081"/>
                  <a:pt x="2128370" y="3934337"/>
                  <a:pt x="2122490" y="3963697"/>
                </a:cubicBezTo>
                <a:cubicBezTo>
                  <a:pt x="2140129" y="3963697"/>
                  <a:pt x="2157767" y="3946081"/>
                  <a:pt x="2163647" y="3934337"/>
                </a:cubicBezTo>
                <a:cubicBezTo>
                  <a:pt x="2175406" y="3940209"/>
                  <a:pt x="2169526" y="3957825"/>
                  <a:pt x="2181285" y="3946081"/>
                </a:cubicBezTo>
                <a:cubicBezTo>
                  <a:pt x="2175406" y="3916721"/>
                  <a:pt x="2228321" y="3904977"/>
                  <a:pt x="2240080" y="3904977"/>
                </a:cubicBezTo>
                <a:cubicBezTo>
                  <a:pt x="2251839" y="3887361"/>
                  <a:pt x="2269477" y="3887361"/>
                  <a:pt x="2281237" y="3899105"/>
                </a:cubicBezTo>
                <a:cubicBezTo>
                  <a:pt x="2287116" y="3899105"/>
                  <a:pt x="2292995" y="3893233"/>
                  <a:pt x="2304754" y="3893233"/>
                </a:cubicBezTo>
                <a:cubicBezTo>
                  <a:pt x="2310634" y="3887361"/>
                  <a:pt x="2310634" y="3887361"/>
                  <a:pt x="2310634" y="3887361"/>
                </a:cubicBezTo>
                <a:lnTo>
                  <a:pt x="2314252" y="3890975"/>
                </a:lnTo>
                <a:lnTo>
                  <a:pt x="2310634" y="3893233"/>
                </a:lnTo>
                <a:cubicBezTo>
                  <a:pt x="2310634" y="3893233"/>
                  <a:pt x="2310634" y="3893233"/>
                  <a:pt x="2316513" y="3899105"/>
                </a:cubicBezTo>
                <a:cubicBezTo>
                  <a:pt x="2316513" y="3899105"/>
                  <a:pt x="2310634" y="3904977"/>
                  <a:pt x="2322393" y="3899105"/>
                </a:cubicBezTo>
                <a:cubicBezTo>
                  <a:pt x="2322393" y="3899105"/>
                  <a:pt x="2322393" y="3899105"/>
                  <a:pt x="2316513" y="3899105"/>
                </a:cubicBezTo>
                <a:cubicBezTo>
                  <a:pt x="2316513" y="3899105"/>
                  <a:pt x="2316513" y="3899105"/>
                  <a:pt x="2316513" y="3893233"/>
                </a:cubicBezTo>
                <a:cubicBezTo>
                  <a:pt x="2316513" y="3893233"/>
                  <a:pt x="2316513" y="3893233"/>
                  <a:pt x="2315778" y="3892499"/>
                </a:cubicBezTo>
                <a:lnTo>
                  <a:pt x="2314252" y="3890975"/>
                </a:lnTo>
                <a:lnTo>
                  <a:pt x="2316513" y="3889563"/>
                </a:lnTo>
                <a:cubicBezTo>
                  <a:pt x="2317983" y="3887361"/>
                  <a:pt x="2319453" y="3884425"/>
                  <a:pt x="2322393" y="3881489"/>
                </a:cubicBezTo>
                <a:cubicBezTo>
                  <a:pt x="2334152" y="3875617"/>
                  <a:pt x="2351790" y="3869745"/>
                  <a:pt x="2369429" y="3863873"/>
                </a:cubicBezTo>
                <a:cubicBezTo>
                  <a:pt x="2369429" y="3858001"/>
                  <a:pt x="2363549" y="3846257"/>
                  <a:pt x="2369429" y="3840385"/>
                </a:cubicBezTo>
                <a:cubicBezTo>
                  <a:pt x="2392947" y="3846257"/>
                  <a:pt x="2428223" y="3828641"/>
                  <a:pt x="2422344" y="3805153"/>
                </a:cubicBezTo>
                <a:cubicBezTo>
                  <a:pt x="2428223" y="3811025"/>
                  <a:pt x="2434103" y="3811025"/>
                  <a:pt x="2445862" y="3811025"/>
                </a:cubicBezTo>
                <a:cubicBezTo>
                  <a:pt x="2457621" y="3781665"/>
                  <a:pt x="2463500" y="3775793"/>
                  <a:pt x="2487018" y="3764050"/>
                </a:cubicBezTo>
                <a:cubicBezTo>
                  <a:pt x="2445862" y="3717074"/>
                  <a:pt x="2522295" y="3711202"/>
                  <a:pt x="2522295" y="3681842"/>
                </a:cubicBezTo>
                <a:cubicBezTo>
                  <a:pt x="2528174" y="3687714"/>
                  <a:pt x="2539933" y="3687714"/>
                  <a:pt x="2539933" y="3675970"/>
                </a:cubicBezTo>
                <a:cubicBezTo>
                  <a:pt x="2545813" y="3681842"/>
                  <a:pt x="2545813" y="3681842"/>
                  <a:pt x="2545813" y="3687714"/>
                </a:cubicBezTo>
                <a:cubicBezTo>
                  <a:pt x="2563451" y="3675970"/>
                  <a:pt x="2586969" y="3670098"/>
                  <a:pt x="2586969" y="3652482"/>
                </a:cubicBezTo>
                <a:cubicBezTo>
                  <a:pt x="2581089" y="3658354"/>
                  <a:pt x="2575210" y="3658354"/>
                  <a:pt x="2569331" y="3652482"/>
                </a:cubicBezTo>
                <a:cubicBezTo>
                  <a:pt x="2569331" y="3640738"/>
                  <a:pt x="2581089" y="3640738"/>
                  <a:pt x="2592849" y="3646610"/>
                </a:cubicBezTo>
                <a:cubicBezTo>
                  <a:pt x="2586969" y="3634866"/>
                  <a:pt x="2592849" y="3628994"/>
                  <a:pt x="2586969" y="3623122"/>
                </a:cubicBezTo>
                <a:close/>
                <a:moveTo>
                  <a:pt x="1663891" y="3623122"/>
                </a:moveTo>
                <a:cubicBezTo>
                  <a:pt x="1669771" y="3640738"/>
                  <a:pt x="1663891" y="3640738"/>
                  <a:pt x="1681530" y="3652482"/>
                </a:cubicBezTo>
                <a:cubicBezTo>
                  <a:pt x="1675650" y="3658354"/>
                  <a:pt x="1669771" y="3652482"/>
                  <a:pt x="1675650" y="3658354"/>
                </a:cubicBezTo>
                <a:cubicBezTo>
                  <a:pt x="1669771" y="3664226"/>
                  <a:pt x="1669771" y="3658354"/>
                  <a:pt x="1669771" y="3658354"/>
                </a:cubicBezTo>
                <a:cubicBezTo>
                  <a:pt x="1663891" y="3646610"/>
                  <a:pt x="1658012" y="3646610"/>
                  <a:pt x="1652133" y="3646610"/>
                </a:cubicBezTo>
                <a:cubicBezTo>
                  <a:pt x="1652133" y="3628994"/>
                  <a:pt x="1652133" y="3628994"/>
                  <a:pt x="1663891" y="3623122"/>
                </a:cubicBezTo>
                <a:close/>
                <a:moveTo>
                  <a:pt x="968644" y="3620828"/>
                </a:moveTo>
                <a:cubicBezTo>
                  <a:pt x="973053" y="3623856"/>
                  <a:pt x="977463" y="3639270"/>
                  <a:pt x="981872" y="3634866"/>
                </a:cubicBezTo>
                <a:cubicBezTo>
                  <a:pt x="987752" y="3652482"/>
                  <a:pt x="964234" y="3623122"/>
                  <a:pt x="964234" y="3634866"/>
                </a:cubicBezTo>
                <a:cubicBezTo>
                  <a:pt x="958355" y="3628994"/>
                  <a:pt x="970113" y="3628994"/>
                  <a:pt x="964234" y="3623122"/>
                </a:cubicBezTo>
                <a:cubicBezTo>
                  <a:pt x="965704" y="3620186"/>
                  <a:pt x="967174" y="3619819"/>
                  <a:pt x="968644" y="3620828"/>
                </a:cubicBezTo>
                <a:close/>
                <a:moveTo>
                  <a:pt x="1940227" y="3617250"/>
                </a:moveTo>
                <a:cubicBezTo>
                  <a:pt x="1928468" y="3617250"/>
                  <a:pt x="1934347" y="3646610"/>
                  <a:pt x="1922588" y="3634866"/>
                </a:cubicBezTo>
                <a:cubicBezTo>
                  <a:pt x="1922588" y="3628994"/>
                  <a:pt x="1928468" y="3628994"/>
                  <a:pt x="1922588" y="3623122"/>
                </a:cubicBezTo>
                <a:cubicBezTo>
                  <a:pt x="1916709" y="3634866"/>
                  <a:pt x="1910829" y="3623122"/>
                  <a:pt x="1904950" y="3623122"/>
                </a:cubicBezTo>
                <a:cubicBezTo>
                  <a:pt x="1910829" y="3634866"/>
                  <a:pt x="1916709" y="3634866"/>
                  <a:pt x="1910829" y="3640738"/>
                </a:cubicBezTo>
                <a:cubicBezTo>
                  <a:pt x="1904950" y="3640738"/>
                  <a:pt x="1904950" y="3640738"/>
                  <a:pt x="1904950" y="3640738"/>
                </a:cubicBezTo>
                <a:cubicBezTo>
                  <a:pt x="1899071" y="3628994"/>
                  <a:pt x="1893191" y="3623122"/>
                  <a:pt x="1887312" y="3623122"/>
                </a:cubicBezTo>
                <a:cubicBezTo>
                  <a:pt x="1887312" y="3634866"/>
                  <a:pt x="1904950" y="3634866"/>
                  <a:pt x="1904950" y="3652482"/>
                </a:cubicBezTo>
                <a:cubicBezTo>
                  <a:pt x="1893191" y="3664226"/>
                  <a:pt x="1881432" y="3652482"/>
                  <a:pt x="1875553" y="3652482"/>
                </a:cubicBezTo>
                <a:cubicBezTo>
                  <a:pt x="1887312" y="3675970"/>
                  <a:pt x="1916709" y="3681842"/>
                  <a:pt x="1904950" y="3652482"/>
                </a:cubicBezTo>
                <a:cubicBezTo>
                  <a:pt x="1922588" y="3652482"/>
                  <a:pt x="1940227" y="3646610"/>
                  <a:pt x="1940227" y="3617250"/>
                </a:cubicBezTo>
                <a:close/>
                <a:moveTo>
                  <a:pt x="1610976" y="3605506"/>
                </a:moveTo>
                <a:cubicBezTo>
                  <a:pt x="1622735" y="3605506"/>
                  <a:pt x="1628615" y="3611378"/>
                  <a:pt x="1640374" y="3623122"/>
                </a:cubicBezTo>
                <a:cubicBezTo>
                  <a:pt x="1634494" y="3634866"/>
                  <a:pt x="1628615" y="3617250"/>
                  <a:pt x="1622735" y="3611378"/>
                </a:cubicBezTo>
                <a:cubicBezTo>
                  <a:pt x="1622735" y="3617250"/>
                  <a:pt x="1616856" y="3623122"/>
                  <a:pt x="1610976" y="3628994"/>
                </a:cubicBezTo>
                <a:cubicBezTo>
                  <a:pt x="1610976" y="3617250"/>
                  <a:pt x="1616856" y="3617250"/>
                  <a:pt x="1610976" y="3605506"/>
                </a:cubicBezTo>
                <a:close/>
                <a:moveTo>
                  <a:pt x="1593338" y="3605506"/>
                </a:moveTo>
                <a:cubicBezTo>
                  <a:pt x="1593338" y="3605506"/>
                  <a:pt x="1599217" y="3611378"/>
                  <a:pt x="1599217" y="3617250"/>
                </a:cubicBezTo>
                <a:cubicBezTo>
                  <a:pt x="1593338" y="3617250"/>
                  <a:pt x="1593338" y="3628994"/>
                  <a:pt x="1605097" y="3623122"/>
                </a:cubicBezTo>
                <a:cubicBezTo>
                  <a:pt x="1610976" y="3646610"/>
                  <a:pt x="1587458" y="3628994"/>
                  <a:pt x="1581579" y="3617250"/>
                </a:cubicBezTo>
                <a:cubicBezTo>
                  <a:pt x="1587458" y="3611378"/>
                  <a:pt x="1587458" y="3611378"/>
                  <a:pt x="1593338" y="3617250"/>
                </a:cubicBezTo>
                <a:cubicBezTo>
                  <a:pt x="1599217" y="3617250"/>
                  <a:pt x="1593338" y="3611378"/>
                  <a:pt x="1593338" y="3605506"/>
                </a:cubicBezTo>
                <a:close/>
                <a:moveTo>
                  <a:pt x="940716" y="3599634"/>
                </a:moveTo>
                <a:cubicBezTo>
                  <a:pt x="940716" y="3605506"/>
                  <a:pt x="940716" y="3611378"/>
                  <a:pt x="946596" y="3617250"/>
                </a:cubicBezTo>
                <a:cubicBezTo>
                  <a:pt x="934837" y="3617250"/>
                  <a:pt x="928957" y="3605506"/>
                  <a:pt x="923078" y="3611378"/>
                </a:cubicBezTo>
                <a:cubicBezTo>
                  <a:pt x="917198" y="3599634"/>
                  <a:pt x="934837" y="3611378"/>
                  <a:pt x="940716" y="3599634"/>
                </a:cubicBezTo>
                <a:close/>
                <a:moveTo>
                  <a:pt x="1822637" y="3593762"/>
                </a:moveTo>
                <a:cubicBezTo>
                  <a:pt x="1828517" y="3599634"/>
                  <a:pt x="1834396" y="3611378"/>
                  <a:pt x="1834396" y="3617250"/>
                </a:cubicBezTo>
                <a:cubicBezTo>
                  <a:pt x="1822637" y="3611378"/>
                  <a:pt x="1822637" y="3617250"/>
                  <a:pt x="1816758" y="3623122"/>
                </a:cubicBezTo>
                <a:cubicBezTo>
                  <a:pt x="1816758" y="3611378"/>
                  <a:pt x="1810878" y="3593762"/>
                  <a:pt x="1822637" y="3593762"/>
                </a:cubicBezTo>
                <a:close/>
                <a:moveTo>
                  <a:pt x="1658012" y="3593762"/>
                </a:moveTo>
                <a:cubicBezTo>
                  <a:pt x="1675650" y="3593762"/>
                  <a:pt x="1658012" y="3605506"/>
                  <a:pt x="1669771" y="3611378"/>
                </a:cubicBezTo>
                <a:cubicBezTo>
                  <a:pt x="1663891" y="3623122"/>
                  <a:pt x="1658012" y="3611378"/>
                  <a:pt x="1652133" y="3611378"/>
                </a:cubicBezTo>
                <a:cubicBezTo>
                  <a:pt x="1646253" y="3599634"/>
                  <a:pt x="1669771" y="3611378"/>
                  <a:pt x="1658012" y="3593762"/>
                </a:cubicBezTo>
                <a:close/>
                <a:moveTo>
                  <a:pt x="1182877" y="3590734"/>
                </a:moveTo>
                <a:cubicBezTo>
                  <a:pt x="1185082" y="3592661"/>
                  <a:pt x="1190594" y="3606974"/>
                  <a:pt x="1199413" y="3611378"/>
                </a:cubicBezTo>
                <a:cubicBezTo>
                  <a:pt x="1187654" y="3611378"/>
                  <a:pt x="1181775" y="3623122"/>
                  <a:pt x="1175895" y="3628994"/>
                </a:cubicBezTo>
                <a:cubicBezTo>
                  <a:pt x="1164136" y="3617250"/>
                  <a:pt x="1193534" y="3617250"/>
                  <a:pt x="1181775" y="3593762"/>
                </a:cubicBezTo>
                <a:cubicBezTo>
                  <a:pt x="1181775" y="3590826"/>
                  <a:pt x="1182142" y="3590092"/>
                  <a:pt x="1182877" y="3590734"/>
                </a:cubicBezTo>
                <a:close/>
                <a:moveTo>
                  <a:pt x="1534543" y="3587890"/>
                </a:moveTo>
                <a:cubicBezTo>
                  <a:pt x="1528664" y="3599634"/>
                  <a:pt x="1505146" y="3605506"/>
                  <a:pt x="1511025" y="3623122"/>
                </a:cubicBezTo>
                <a:cubicBezTo>
                  <a:pt x="1522784" y="3605506"/>
                  <a:pt x="1546302" y="3617250"/>
                  <a:pt x="1534543" y="3587890"/>
                </a:cubicBezTo>
                <a:close/>
                <a:moveTo>
                  <a:pt x="1572894" y="3582540"/>
                </a:moveTo>
                <a:lnTo>
                  <a:pt x="1572760" y="3582752"/>
                </a:lnTo>
                <a:lnTo>
                  <a:pt x="1572413" y="3582712"/>
                </a:lnTo>
                <a:close/>
                <a:moveTo>
                  <a:pt x="682019" y="3582018"/>
                </a:moveTo>
                <a:cubicBezTo>
                  <a:pt x="687899" y="3582018"/>
                  <a:pt x="682019" y="3599634"/>
                  <a:pt x="693778" y="3587890"/>
                </a:cubicBezTo>
                <a:cubicBezTo>
                  <a:pt x="699658" y="3593762"/>
                  <a:pt x="699658" y="3599634"/>
                  <a:pt x="705537" y="3599634"/>
                </a:cubicBezTo>
                <a:cubicBezTo>
                  <a:pt x="705537" y="3617250"/>
                  <a:pt x="687899" y="3593762"/>
                  <a:pt x="676140" y="3605506"/>
                </a:cubicBezTo>
                <a:cubicBezTo>
                  <a:pt x="693778" y="3646610"/>
                  <a:pt x="658501" y="3640738"/>
                  <a:pt x="652622" y="3670098"/>
                </a:cubicBezTo>
                <a:cubicBezTo>
                  <a:pt x="646742" y="3652482"/>
                  <a:pt x="670260" y="3652482"/>
                  <a:pt x="658501" y="3634866"/>
                </a:cubicBezTo>
                <a:cubicBezTo>
                  <a:pt x="670260" y="3628994"/>
                  <a:pt x="664381" y="3628994"/>
                  <a:pt x="676140" y="3617250"/>
                </a:cubicBezTo>
                <a:cubicBezTo>
                  <a:pt x="670260" y="3605506"/>
                  <a:pt x="664381" y="3605506"/>
                  <a:pt x="664381" y="3611378"/>
                </a:cubicBezTo>
                <a:cubicBezTo>
                  <a:pt x="664381" y="3599634"/>
                  <a:pt x="676140" y="3587890"/>
                  <a:pt x="682019" y="3599634"/>
                </a:cubicBezTo>
                <a:cubicBezTo>
                  <a:pt x="682019" y="3599634"/>
                  <a:pt x="682019" y="3593762"/>
                  <a:pt x="682019" y="3582018"/>
                </a:cubicBezTo>
                <a:close/>
                <a:moveTo>
                  <a:pt x="1599217" y="3576146"/>
                </a:moveTo>
                <a:cubicBezTo>
                  <a:pt x="1610976" y="3593762"/>
                  <a:pt x="1610976" y="3593762"/>
                  <a:pt x="1610976" y="3593762"/>
                </a:cubicBezTo>
                <a:cubicBezTo>
                  <a:pt x="1610976" y="3599634"/>
                  <a:pt x="1605097" y="3593762"/>
                  <a:pt x="1605097" y="3593762"/>
                </a:cubicBezTo>
                <a:cubicBezTo>
                  <a:pt x="1599217" y="3582018"/>
                  <a:pt x="1593338" y="3599634"/>
                  <a:pt x="1587458" y="3599634"/>
                </a:cubicBezTo>
                <a:cubicBezTo>
                  <a:pt x="1581579" y="3582018"/>
                  <a:pt x="1599217" y="3587890"/>
                  <a:pt x="1599217" y="3576146"/>
                </a:cubicBezTo>
                <a:close/>
                <a:moveTo>
                  <a:pt x="4750616" y="3570274"/>
                </a:moveTo>
                <a:cubicBezTo>
                  <a:pt x="4744736" y="3576146"/>
                  <a:pt x="4732977" y="3582018"/>
                  <a:pt x="4744736" y="3599634"/>
                </a:cubicBezTo>
                <a:cubicBezTo>
                  <a:pt x="4744736" y="3587890"/>
                  <a:pt x="4762375" y="3593762"/>
                  <a:pt x="4750616" y="3570274"/>
                </a:cubicBezTo>
                <a:close/>
                <a:moveTo>
                  <a:pt x="1652133" y="3570274"/>
                </a:moveTo>
                <a:cubicBezTo>
                  <a:pt x="1652133" y="3576146"/>
                  <a:pt x="1652133" y="3576146"/>
                  <a:pt x="1658012" y="3582018"/>
                </a:cubicBezTo>
                <a:cubicBezTo>
                  <a:pt x="1646253" y="3587890"/>
                  <a:pt x="1652133" y="3587890"/>
                  <a:pt x="1640374" y="3587890"/>
                </a:cubicBezTo>
                <a:cubicBezTo>
                  <a:pt x="1640374" y="3582018"/>
                  <a:pt x="1646253" y="3576146"/>
                  <a:pt x="1652133" y="3570274"/>
                </a:cubicBezTo>
                <a:close/>
                <a:moveTo>
                  <a:pt x="734934" y="3564402"/>
                </a:moveTo>
                <a:cubicBezTo>
                  <a:pt x="739344" y="3568806"/>
                  <a:pt x="730525" y="3576513"/>
                  <a:pt x="725840" y="3572660"/>
                </a:cubicBezTo>
                <a:lnTo>
                  <a:pt x="723983" y="3566907"/>
                </a:lnTo>
                <a:lnTo>
                  <a:pt x="727034" y="3568347"/>
                </a:lnTo>
                <a:cubicBezTo>
                  <a:pt x="729422" y="3568439"/>
                  <a:pt x="731995" y="3567338"/>
                  <a:pt x="734934" y="3564402"/>
                </a:cubicBezTo>
                <a:close/>
                <a:moveTo>
                  <a:pt x="723176" y="3564402"/>
                </a:moveTo>
                <a:lnTo>
                  <a:pt x="723983" y="3566907"/>
                </a:lnTo>
                <a:lnTo>
                  <a:pt x="723176" y="3566525"/>
                </a:lnTo>
                <a:close/>
                <a:moveTo>
                  <a:pt x="1728566" y="3558530"/>
                </a:moveTo>
                <a:cubicBezTo>
                  <a:pt x="1734445" y="3570274"/>
                  <a:pt x="1740325" y="3576146"/>
                  <a:pt x="1746204" y="3564402"/>
                </a:cubicBezTo>
                <a:cubicBezTo>
                  <a:pt x="1757963" y="3587890"/>
                  <a:pt x="1728566" y="3576146"/>
                  <a:pt x="1722686" y="3570274"/>
                </a:cubicBezTo>
                <a:cubicBezTo>
                  <a:pt x="1716807" y="3564402"/>
                  <a:pt x="1728566" y="3564402"/>
                  <a:pt x="1728566" y="3558530"/>
                </a:cubicBezTo>
                <a:close/>
                <a:moveTo>
                  <a:pt x="1669771" y="3552658"/>
                </a:moveTo>
                <a:cubicBezTo>
                  <a:pt x="1675650" y="3552658"/>
                  <a:pt x="1675650" y="3558530"/>
                  <a:pt x="1675650" y="3558530"/>
                </a:cubicBezTo>
                <a:cubicBezTo>
                  <a:pt x="1675650" y="3564402"/>
                  <a:pt x="1681530" y="3564402"/>
                  <a:pt x="1681530" y="3570274"/>
                </a:cubicBezTo>
                <a:cubicBezTo>
                  <a:pt x="1675650" y="3576146"/>
                  <a:pt x="1681530" y="3582018"/>
                  <a:pt x="1675650" y="3576146"/>
                </a:cubicBezTo>
                <a:cubicBezTo>
                  <a:pt x="1663891" y="3564402"/>
                  <a:pt x="1675650" y="3564402"/>
                  <a:pt x="1669771" y="3552658"/>
                </a:cubicBezTo>
                <a:close/>
                <a:moveTo>
                  <a:pt x="1511025" y="3546786"/>
                </a:moveTo>
                <a:cubicBezTo>
                  <a:pt x="1511025" y="3558530"/>
                  <a:pt x="1516905" y="3570274"/>
                  <a:pt x="1505146" y="3570274"/>
                </a:cubicBezTo>
                <a:cubicBezTo>
                  <a:pt x="1499266" y="3564402"/>
                  <a:pt x="1499266" y="3540914"/>
                  <a:pt x="1511025" y="3546786"/>
                </a:cubicBezTo>
                <a:close/>
                <a:moveTo>
                  <a:pt x="1328761" y="3535042"/>
                </a:moveTo>
                <a:cubicBezTo>
                  <a:pt x="1334641" y="3546786"/>
                  <a:pt x="1334641" y="3558530"/>
                  <a:pt x="1340520" y="3570274"/>
                </a:cubicBezTo>
                <a:cubicBezTo>
                  <a:pt x="1334641" y="3570274"/>
                  <a:pt x="1322882" y="3540914"/>
                  <a:pt x="1328761" y="3535042"/>
                </a:cubicBezTo>
                <a:close/>
                <a:moveTo>
                  <a:pt x="930427" y="3526234"/>
                </a:moveTo>
                <a:cubicBezTo>
                  <a:pt x="936306" y="3526234"/>
                  <a:pt x="943656" y="3529170"/>
                  <a:pt x="946596" y="3535042"/>
                </a:cubicBezTo>
                <a:cubicBezTo>
                  <a:pt x="940716" y="3540914"/>
                  <a:pt x="934837" y="3535042"/>
                  <a:pt x="923078" y="3535042"/>
                </a:cubicBezTo>
                <a:cubicBezTo>
                  <a:pt x="920138" y="3529170"/>
                  <a:pt x="924548" y="3526234"/>
                  <a:pt x="930427" y="3526234"/>
                </a:cubicBezTo>
                <a:close/>
                <a:moveTo>
                  <a:pt x="1187654" y="3505682"/>
                </a:moveTo>
                <a:cubicBezTo>
                  <a:pt x="1205292" y="3517426"/>
                  <a:pt x="1170016" y="3517426"/>
                  <a:pt x="1187654" y="3529170"/>
                </a:cubicBezTo>
                <a:cubicBezTo>
                  <a:pt x="1175895" y="3540914"/>
                  <a:pt x="1175895" y="3505682"/>
                  <a:pt x="1187654" y="3505682"/>
                </a:cubicBezTo>
                <a:close/>
                <a:moveTo>
                  <a:pt x="388045" y="3505682"/>
                </a:moveTo>
                <a:cubicBezTo>
                  <a:pt x="399804" y="3505682"/>
                  <a:pt x="399804" y="3529170"/>
                  <a:pt x="393925" y="3535042"/>
                </a:cubicBezTo>
                <a:cubicBezTo>
                  <a:pt x="393925" y="3535042"/>
                  <a:pt x="393925" y="3535042"/>
                  <a:pt x="382166" y="3523298"/>
                </a:cubicBezTo>
                <a:cubicBezTo>
                  <a:pt x="388045" y="3517426"/>
                  <a:pt x="388045" y="3511554"/>
                  <a:pt x="388045" y="3505682"/>
                </a:cubicBezTo>
                <a:close/>
                <a:moveTo>
                  <a:pt x="1793240" y="3493938"/>
                </a:moveTo>
                <a:cubicBezTo>
                  <a:pt x="1793240" y="3499810"/>
                  <a:pt x="1799119" y="3511554"/>
                  <a:pt x="1804999" y="3523298"/>
                </a:cubicBezTo>
                <a:lnTo>
                  <a:pt x="1793240" y="3529170"/>
                </a:lnTo>
                <a:cubicBezTo>
                  <a:pt x="1793240" y="3517426"/>
                  <a:pt x="1787360" y="3505682"/>
                  <a:pt x="1793240" y="3493938"/>
                </a:cubicBezTo>
                <a:close/>
                <a:moveTo>
                  <a:pt x="1152377" y="3488066"/>
                </a:moveTo>
                <a:cubicBezTo>
                  <a:pt x="1164136" y="3482194"/>
                  <a:pt x="1170016" y="3505682"/>
                  <a:pt x="1181775" y="3488066"/>
                </a:cubicBezTo>
                <a:cubicBezTo>
                  <a:pt x="1187654" y="3499810"/>
                  <a:pt x="1175895" y="3499810"/>
                  <a:pt x="1170016" y="3505682"/>
                </a:cubicBezTo>
                <a:cubicBezTo>
                  <a:pt x="1164136" y="3488066"/>
                  <a:pt x="1158257" y="3499810"/>
                  <a:pt x="1152377" y="3488066"/>
                </a:cubicBezTo>
                <a:close/>
                <a:moveTo>
                  <a:pt x="1658012" y="3482194"/>
                </a:moveTo>
                <a:cubicBezTo>
                  <a:pt x="1663892" y="3482194"/>
                  <a:pt x="1665361" y="3488066"/>
                  <a:pt x="1663892" y="3494672"/>
                </a:cubicBezTo>
                <a:lnTo>
                  <a:pt x="1654932" y="3507535"/>
                </a:lnTo>
                <a:lnTo>
                  <a:pt x="1650611" y="3509275"/>
                </a:lnTo>
                <a:lnTo>
                  <a:pt x="1640374" y="3493938"/>
                </a:lnTo>
                <a:cubicBezTo>
                  <a:pt x="1646253" y="3488066"/>
                  <a:pt x="1663891" y="3493938"/>
                  <a:pt x="1658012" y="3482194"/>
                </a:cubicBezTo>
                <a:close/>
                <a:moveTo>
                  <a:pt x="1418332" y="3478249"/>
                </a:moveTo>
                <a:cubicBezTo>
                  <a:pt x="1427978" y="3475221"/>
                  <a:pt x="1443411" y="3489534"/>
                  <a:pt x="1452230" y="3493938"/>
                </a:cubicBezTo>
                <a:cubicBezTo>
                  <a:pt x="1440471" y="3493938"/>
                  <a:pt x="1434592" y="3505682"/>
                  <a:pt x="1416954" y="3517426"/>
                </a:cubicBezTo>
                <a:cubicBezTo>
                  <a:pt x="1416954" y="3505682"/>
                  <a:pt x="1428713" y="3488066"/>
                  <a:pt x="1411074" y="3488066"/>
                </a:cubicBezTo>
                <a:cubicBezTo>
                  <a:pt x="1412544" y="3482194"/>
                  <a:pt x="1415116" y="3479258"/>
                  <a:pt x="1418332" y="3478249"/>
                </a:cubicBezTo>
                <a:close/>
                <a:moveTo>
                  <a:pt x="1799119" y="3476322"/>
                </a:moveTo>
                <a:cubicBezTo>
                  <a:pt x="1810878" y="3482194"/>
                  <a:pt x="1816758" y="3499810"/>
                  <a:pt x="1822637" y="3482194"/>
                </a:cubicBezTo>
                <a:cubicBezTo>
                  <a:pt x="1822637" y="3488066"/>
                  <a:pt x="1816758" y="3499810"/>
                  <a:pt x="1804999" y="3499810"/>
                </a:cubicBezTo>
                <a:cubicBezTo>
                  <a:pt x="1804999" y="3493938"/>
                  <a:pt x="1810878" y="3488066"/>
                  <a:pt x="1799119" y="3476322"/>
                </a:cubicBezTo>
                <a:close/>
                <a:moveTo>
                  <a:pt x="1028908" y="3470450"/>
                </a:moveTo>
                <a:cubicBezTo>
                  <a:pt x="1034788" y="3482194"/>
                  <a:pt x="1046547" y="3482194"/>
                  <a:pt x="1058306" y="3499810"/>
                </a:cubicBezTo>
                <a:cubicBezTo>
                  <a:pt x="1040667" y="3505682"/>
                  <a:pt x="1034788" y="3488066"/>
                  <a:pt x="1017149" y="3499810"/>
                </a:cubicBezTo>
                <a:cubicBezTo>
                  <a:pt x="1017149" y="3493938"/>
                  <a:pt x="1017149" y="3493938"/>
                  <a:pt x="1023029" y="3488066"/>
                </a:cubicBezTo>
                <a:cubicBezTo>
                  <a:pt x="1023029" y="3488066"/>
                  <a:pt x="1017149" y="3482194"/>
                  <a:pt x="1017149" y="3488066"/>
                </a:cubicBezTo>
                <a:cubicBezTo>
                  <a:pt x="1011270" y="3476322"/>
                  <a:pt x="1023029" y="3476322"/>
                  <a:pt x="1028908" y="3470450"/>
                </a:cubicBezTo>
                <a:close/>
                <a:moveTo>
                  <a:pt x="640863" y="3470450"/>
                </a:moveTo>
                <a:cubicBezTo>
                  <a:pt x="652622" y="3488066"/>
                  <a:pt x="629104" y="3493938"/>
                  <a:pt x="623224" y="3476322"/>
                </a:cubicBezTo>
                <a:cubicBezTo>
                  <a:pt x="629104" y="3482194"/>
                  <a:pt x="634983" y="3470450"/>
                  <a:pt x="640863" y="3470450"/>
                </a:cubicBezTo>
                <a:close/>
                <a:moveTo>
                  <a:pt x="4968156" y="3452834"/>
                </a:moveTo>
                <a:cubicBezTo>
                  <a:pt x="4968156" y="3458706"/>
                  <a:pt x="4962277" y="3470450"/>
                  <a:pt x="4968156" y="3482194"/>
                </a:cubicBezTo>
                <a:cubicBezTo>
                  <a:pt x="4974036" y="3470450"/>
                  <a:pt x="4979915" y="3464578"/>
                  <a:pt x="4968156" y="3452834"/>
                </a:cubicBezTo>
                <a:close/>
                <a:moveTo>
                  <a:pt x="1963745" y="3452834"/>
                </a:moveTo>
                <a:cubicBezTo>
                  <a:pt x="1969624" y="3458706"/>
                  <a:pt x="1969624" y="3464578"/>
                  <a:pt x="1975504" y="3470450"/>
                </a:cubicBezTo>
                <a:cubicBezTo>
                  <a:pt x="1969624" y="3482194"/>
                  <a:pt x="1963745" y="3470450"/>
                  <a:pt x="1957865" y="3470450"/>
                </a:cubicBezTo>
                <a:cubicBezTo>
                  <a:pt x="1957865" y="3464578"/>
                  <a:pt x="1957865" y="3458706"/>
                  <a:pt x="1963745" y="3452834"/>
                </a:cubicBezTo>
                <a:close/>
                <a:moveTo>
                  <a:pt x="1887312" y="3452834"/>
                </a:moveTo>
                <a:cubicBezTo>
                  <a:pt x="1893191" y="3464578"/>
                  <a:pt x="1893191" y="3470450"/>
                  <a:pt x="1893191" y="3476322"/>
                </a:cubicBezTo>
                <a:cubicBezTo>
                  <a:pt x="1887312" y="3482194"/>
                  <a:pt x="1881432" y="3476322"/>
                  <a:pt x="1869673" y="3464578"/>
                </a:cubicBezTo>
                <a:cubicBezTo>
                  <a:pt x="1875553" y="3464578"/>
                  <a:pt x="1881432" y="3458706"/>
                  <a:pt x="1887312" y="3452834"/>
                </a:cubicBezTo>
                <a:close/>
                <a:moveTo>
                  <a:pt x="1992591" y="3451366"/>
                </a:moveTo>
                <a:cubicBezTo>
                  <a:pt x="1995347" y="3449164"/>
                  <a:pt x="2006371" y="3460174"/>
                  <a:pt x="2010780" y="3464578"/>
                </a:cubicBezTo>
                <a:cubicBezTo>
                  <a:pt x="2010780" y="3464578"/>
                  <a:pt x="2010780" y="3458706"/>
                  <a:pt x="2010780" y="3458706"/>
                </a:cubicBezTo>
                <a:cubicBezTo>
                  <a:pt x="2028419" y="3470450"/>
                  <a:pt x="1999022" y="3464578"/>
                  <a:pt x="1993142" y="3458706"/>
                </a:cubicBezTo>
                <a:cubicBezTo>
                  <a:pt x="1991672" y="3454302"/>
                  <a:pt x="1991672" y="3452100"/>
                  <a:pt x="1992591" y="3451366"/>
                </a:cubicBezTo>
                <a:close/>
                <a:moveTo>
                  <a:pt x="305365" y="3448063"/>
                </a:moveTo>
                <a:cubicBezTo>
                  <a:pt x="310142" y="3448430"/>
                  <a:pt x="314552" y="3449898"/>
                  <a:pt x="317492" y="3452834"/>
                </a:cubicBezTo>
                <a:cubicBezTo>
                  <a:pt x="305733" y="3458706"/>
                  <a:pt x="293974" y="3458706"/>
                  <a:pt x="282215" y="3464578"/>
                </a:cubicBezTo>
                <a:cubicBezTo>
                  <a:pt x="273396" y="3455770"/>
                  <a:pt x="291034" y="3446962"/>
                  <a:pt x="305365" y="3448063"/>
                </a:cubicBezTo>
                <a:close/>
                <a:moveTo>
                  <a:pt x="1399315" y="3446962"/>
                </a:moveTo>
                <a:cubicBezTo>
                  <a:pt x="1405195" y="3464578"/>
                  <a:pt x="1369918" y="3452834"/>
                  <a:pt x="1375797" y="3470450"/>
                </a:cubicBezTo>
                <a:cubicBezTo>
                  <a:pt x="1369918" y="3476322"/>
                  <a:pt x="1364038" y="3470450"/>
                  <a:pt x="1358159" y="3458706"/>
                </a:cubicBezTo>
                <a:cubicBezTo>
                  <a:pt x="1369918" y="3458706"/>
                  <a:pt x="1381677" y="3452834"/>
                  <a:pt x="1399315" y="3446962"/>
                </a:cubicBezTo>
                <a:close/>
                <a:moveTo>
                  <a:pt x="1070065" y="3446962"/>
                </a:moveTo>
                <a:cubicBezTo>
                  <a:pt x="1070065" y="3458706"/>
                  <a:pt x="1046547" y="3470450"/>
                  <a:pt x="1040667" y="3458706"/>
                </a:cubicBezTo>
                <a:cubicBezTo>
                  <a:pt x="1040667" y="3441090"/>
                  <a:pt x="1064185" y="3452834"/>
                  <a:pt x="1070065" y="3446962"/>
                </a:cubicBezTo>
                <a:close/>
                <a:moveTo>
                  <a:pt x="1867009" y="3440631"/>
                </a:moveTo>
                <a:cubicBezTo>
                  <a:pt x="1869673" y="3439622"/>
                  <a:pt x="1872613" y="3439622"/>
                  <a:pt x="1875553" y="3441090"/>
                </a:cubicBezTo>
                <a:cubicBezTo>
                  <a:pt x="1875553" y="3452834"/>
                  <a:pt x="1869673" y="3452834"/>
                  <a:pt x="1857914" y="3464578"/>
                </a:cubicBezTo>
                <a:cubicBezTo>
                  <a:pt x="1853505" y="3455770"/>
                  <a:pt x="1859017" y="3443659"/>
                  <a:pt x="1867009" y="3440631"/>
                </a:cubicBezTo>
                <a:close/>
                <a:moveTo>
                  <a:pt x="2041648" y="3440356"/>
                </a:moveTo>
                <a:cubicBezTo>
                  <a:pt x="2041648" y="3438154"/>
                  <a:pt x="2043118" y="3438154"/>
                  <a:pt x="2046057" y="3441090"/>
                </a:cubicBezTo>
                <a:cubicBezTo>
                  <a:pt x="2046057" y="3441090"/>
                  <a:pt x="2051937" y="3441090"/>
                  <a:pt x="2051937" y="3441090"/>
                </a:cubicBezTo>
                <a:cubicBezTo>
                  <a:pt x="2051937" y="3446962"/>
                  <a:pt x="2057816" y="3446962"/>
                  <a:pt x="2063696" y="3452834"/>
                </a:cubicBezTo>
                <a:cubicBezTo>
                  <a:pt x="2057816" y="3452834"/>
                  <a:pt x="2057816" y="3452834"/>
                  <a:pt x="2057816" y="3452834"/>
                </a:cubicBezTo>
                <a:cubicBezTo>
                  <a:pt x="2057816" y="3452834"/>
                  <a:pt x="2057816" y="3452834"/>
                  <a:pt x="2051937" y="3452834"/>
                </a:cubicBezTo>
                <a:cubicBezTo>
                  <a:pt x="2051937" y="3452834"/>
                  <a:pt x="2046057" y="3452834"/>
                  <a:pt x="2046057" y="3458706"/>
                </a:cubicBezTo>
                <a:cubicBezTo>
                  <a:pt x="2040178" y="3452834"/>
                  <a:pt x="2046057" y="3452834"/>
                  <a:pt x="2046057" y="3452834"/>
                </a:cubicBezTo>
                <a:cubicBezTo>
                  <a:pt x="2043118" y="3446962"/>
                  <a:pt x="2041648" y="3442558"/>
                  <a:pt x="2041648" y="3440356"/>
                </a:cubicBezTo>
                <a:close/>
                <a:moveTo>
                  <a:pt x="5012125" y="3437005"/>
                </a:moveTo>
                <a:lnTo>
                  <a:pt x="5015192" y="3441090"/>
                </a:lnTo>
                <a:lnTo>
                  <a:pt x="5013867" y="3441752"/>
                </a:lnTo>
                <a:close/>
                <a:moveTo>
                  <a:pt x="1145028" y="3436962"/>
                </a:moveTo>
                <a:cubicBezTo>
                  <a:pt x="1149437" y="3436686"/>
                  <a:pt x="1153847" y="3445494"/>
                  <a:pt x="1158257" y="3441090"/>
                </a:cubicBezTo>
                <a:cubicBezTo>
                  <a:pt x="1158257" y="3452834"/>
                  <a:pt x="1158257" y="3470450"/>
                  <a:pt x="1146498" y="3470450"/>
                </a:cubicBezTo>
                <a:cubicBezTo>
                  <a:pt x="1140618" y="3464578"/>
                  <a:pt x="1146498" y="3458706"/>
                  <a:pt x="1146498" y="3458706"/>
                </a:cubicBezTo>
                <a:cubicBezTo>
                  <a:pt x="1152377" y="3452834"/>
                  <a:pt x="1146498" y="3446962"/>
                  <a:pt x="1140618" y="3441090"/>
                </a:cubicBezTo>
                <a:cubicBezTo>
                  <a:pt x="1142088" y="3438154"/>
                  <a:pt x="1143558" y="3437053"/>
                  <a:pt x="1145028" y="3436962"/>
                </a:cubicBezTo>
                <a:close/>
                <a:moveTo>
                  <a:pt x="2028419" y="3435218"/>
                </a:moveTo>
                <a:cubicBezTo>
                  <a:pt x="2034298" y="3446962"/>
                  <a:pt x="2028419" y="3446962"/>
                  <a:pt x="2040178" y="3458706"/>
                </a:cubicBezTo>
                <a:cubicBezTo>
                  <a:pt x="2034298" y="3464578"/>
                  <a:pt x="2016660" y="3441090"/>
                  <a:pt x="2028419" y="3435218"/>
                </a:cubicBezTo>
                <a:close/>
                <a:moveTo>
                  <a:pt x="388137" y="3434668"/>
                </a:moveTo>
                <a:cubicBezTo>
                  <a:pt x="391720" y="3437420"/>
                  <a:pt x="389515" y="3448430"/>
                  <a:pt x="393925" y="3452834"/>
                </a:cubicBezTo>
                <a:cubicBezTo>
                  <a:pt x="393925" y="3470450"/>
                  <a:pt x="376287" y="3441090"/>
                  <a:pt x="382166" y="3458706"/>
                </a:cubicBezTo>
                <a:cubicBezTo>
                  <a:pt x="376287" y="3464578"/>
                  <a:pt x="376287" y="3458706"/>
                  <a:pt x="376287" y="3458706"/>
                </a:cubicBezTo>
                <a:cubicBezTo>
                  <a:pt x="376287" y="3458706"/>
                  <a:pt x="376287" y="3458706"/>
                  <a:pt x="370407" y="3446962"/>
                </a:cubicBezTo>
                <a:cubicBezTo>
                  <a:pt x="376287" y="3452834"/>
                  <a:pt x="382166" y="3441090"/>
                  <a:pt x="382166" y="3435218"/>
                </a:cubicBezTo>
                <a:cubicBezTo>
                  <a:pt x="385106" y="3433750"/>
                  <a:pt x="386943" y="3433750"/>
                  <a:pt x="388137" y="3434668"/>
                </a:cubicBezTo>
                <a:close/>
                <a:moveTo>
                  <a:pt x="1980648" y="3433750"/>
                </a:moveTo>
                <a:cubicBezTo>
                  <a:pt x="1985793" y="3433750"/>
                  <a:pt x="1990202" y="3435218"/>
                  <a:pt x="1993142" y="3441090"/>
                </a:cubicBezTo>
                <a:cubicBezTo>
                  <a:pt x="1981383" y="3435218"/>
                  <a:pt x="1981383" y="3441090"/>
                  <a:pt x="1975504" y="3452834"/>
                </a:cubicBezTo>
                <a:cubicBezTo>
                  <a:pt x="1969624" y="3446962"/>
                  <a:pt x="1969624" y="3441090"/>
                  <a:pt x="1963745" y="3435218"/>
                </a:cubicBezTo>
                <a:cubicBezTo>
                  <a:pt x="1969624" y="3435218"/>
                  <a:pt x="1975504" y="3433750"/>
                  <a:pt x="1980648" y="3433750"/>
                </a:cubicBezTo>
                <a:close/>
                <a:moveTo>
                  <a:pt x="778755" y="3432007"/>
                </a:moveTo>
                <a:cubicBezTo>
                  <a:pt x="780133" y="3433383"/>
                  <a:pt x="779031" y="3445494"/>
                  <a:pt x="787850" y="3441090"/>
                </a:cubicBezTo>
                <a:cubicBezTo>
                  <a:pt x="793729" y="3452834"/>
                  <a:pt x="781970" y="3458706"/>
                  <a:pt x="770211" y="3464578"/>
                </a:cubicBezTo>
                <a:cubicBezTo>
                  <a:pt x="770211" y="3464578"/>
                  <a:pt x="770211" y="3464578"/>
                  <a:pt x="764332" y="3446962"/>
                </a:cubicBezTo>
                <a:cubicBezTo>
                  <a:pt x="770211" y="3441090"/>
                  <a:pt x="776091" y="3435218"/>
                  <a:pt x="776091" y="3435218"/>
                </a:cubicBezTo>
                <a:cubicBezTo>
                  <a:pt x="777561" y="3432282"/>
                  <a:pt x="778296" y="3431548"/>
                  <a:pt x="778755" y="3432007"/>
                </a:cubicBezTo>
                <a:close/>
                <a:moveTo>
                  <a:pt x="1899071" y="3429346"/>
                </a:moveTo>
                <a:cubicBezTo>
                  <a:pt x="1904950" y="3435218"/>
                  <a:pt x="1899071" y="3441090"/>
                  <a:pt x="1893191" y="3441090"/>
                </a:cubicBezTo>
                <a:cubicBezTo>
                  <a:pt x="1899071" y="3458706"/>
                  <a:pt x="1904950" y="3441090"/>
                  <a:pt x="1910829" y="3458706"/>
                </a:cubicBezTo>
                <a:cubicBezTo>
                  <a:pt x="1904950" y="3464578"/>
                  <a:pt x="1899071" y="3452834"/>
                  <a:pt x="1893191" y="3464578"/>
                </a:cubicBezTo>
                <a:cubicBezTo>
                  <a:pt x="1893191" y="3452834"/>
                  <a:pt x="1893191" y="3446962"/>
                  <a:pt x="1887312" y="3441090"/>
                </a:cubicBezTo>
                <a:cubicBezTo>
                  <a:pt x="1887312" y="3441090"/>
                  <a:pt x="1887312" y="3441090"/>
                  <a:pt x="1899071" y="3429346"/>
                </a:cubicBezTo>
                <a:close/>
                <a:moveTo>
                  <a:pt x="417443" y="3423474"/>
                </a:moveTo>
                <a:cubicBezTo>
                  <a:pt x="423322" y="3417602"/>
                  <a:pt x="411563" y="3441090"/>
                  <a:pt x="411563" y="3446962"/>
                </a:cubicBezTo>
                <a:cubicBezTo>
                  <a:pt x="405684" y="3435218"/>
                  <a:pt x="399804" y="3429346"/>
                  <a:pt x="393925" y="3429346"/>
                </a:cubicBezTo>
                <a:cubicBezTo>
                  <a:pt x="382166" y="3423474"/>
                  <a:pt x="417443" y="3441090"/>
                  <a:pt x="417443" y="3423474"/>
                </a:cubicBezTo>
                <a:close/>
                <a:moveTo>
                  <a:pt x="1040057" y="3418766"/>
                </a:moveTo>
                <a:lnTo>
                  <a:pt x="1032583" y="3433016"/>
                </a:lnTo>
                <a:cubicBezTo>
                  <a:pt x="1025968" y="3438154"/>
                  <a:pt x="1017149" y="3441090"/>
                  <a:pt x="1011270" y="3435218"/>
                </a:cubicBezTo>
                <a:cubicBezTo>
                  <a:pt x="1011270" y="3441090"/>
                  <a:pt x="1017149" y="3446962"/>
                  <a:pt x="1017149" y="3452834"/>
                </a:cubicBezTo>
                <a:cubicBezTo>
                  <a:pt x="981872" y="3441090"/>
                  <a:pt x="975993" y="3488066"/>
                  <a:pt x="946596" y="3476322"/>
                </a:cubicBezTo>
                <a:cubicBezTo>
                  <a:pt x="946596" y="3476322"/>
                  <a:pt x="964234" y="3488066"/>
                  <a:pt x="958355" y="3499810"/>
                </a:cubicBezTo>
                <a:cubicBezTo>
                  <a:pt x="911319" y="3482194"/>
                  <a:pt x="905439" y="3540914"/>
                  <a:pt x="858403" y="3535042"/>
                </a:cubicBezTo>
                <a:cubicBezTo>
                  <a:pt x="852524" y="3535042"/>
                  <a:pt x="858403" y="3529170"/>
                  <a:pt x="858403" y="3529170"/>
                </a:cubicBezTo>
                <a:cubicBezTo>
                  <a:pt x="852524" y="3523298"/>
                  <a:pt x="846645" y="3540914"/>
                  <a:pt x="858403" y="3546786"/>
                </a:cubicBezTo>
                <a:cubicBezTo>
                  <a:pt x="846645" y="3546786"/>
                  <a:pt x="846645" y="3564402"/>
                  <a:pt x="829006" y="3552658"/>
                </a:cubicBezTo>
                <a:cubicBezTo>
                  <a:pt x="840765" y="3564402"/>
                  <a:pt x="829006" y="3576146"/>
                  <a:pt x="823127" y="3582018"/>
                </a:cubicBezTo>
                <a:cubicBezTo>
                  <a:pt x="817247" y="3582018"/>
                  <a:pt x="811368" y="3570274"/>
                  <a:pt x="811368" y="3570274"/>
                </a:cubicBezTo>
                <a:cubicBezTo>
                  <a:pt x="811368" y="3564402"/>
                  <a:pt x="823127" y="3558530"/>
                  <a:pt x="829006" y="3546786"/>
                </a:cubicBezTo>
                <a:cubicBezTo>
                  <a:pt x="811368" y="3540914"/>
                  <a:pt x="770211" y="3570274"/>
                  <a:pt x="781970" y="3593762"/>
                </a:cubicBezTo>
                <a:cubicBezTo>
                  <a:pt x="781970" y="3617250"/>
                  <a:pt x="734934" y="3605506"/>
                  <a:pt x="752573" y="3634866"/>
                </a:cubicBezTo>
                <a:cubicBezTo>
                  <a:pt x="746693" y="3640738"/>
                  <a:pt x="740814" y="3623122"/>
                  <a:pt x="734934" y="3623122"/>
                </a:cubicBezTo>
                <a:cubicBezTo>
                  <a:pt x="734934" y="3623122"/>
                  <a:pt x="740814" y="3617250"/>
                  <a:pt x="734934" y="3611378"/>
                </a:cubicBezTo>
                <a:cubicBezTo>
                  <a:pt x="746693" y="3605506"/>
                  <a:pt x="746693" y="3605506"/>
                  <a:pt x="758452" y="3599634"/>
                </a:cubicBezTo>
                <a:cubicBezTo>
                  <a:pt x="764332" y="3593762"/>
                  <a:pt x="752573" y="3576146"/>
                  <a:pt x="764332" y="3587890"/>
                </a:cubicBezTo>
                <a:cubicBezTo>
                  <a:pt x="758452" y="3564402"/>
                  <a:pt x="734934" y="3593762"/>
                  <a:pt x="729055" y="3599634"/>
                </a:cubicBezTo>
                <a:cubicBezTo>
                  <a:pt x="705537" y="3570274"/>
                  <a:pt x="717296" y="3582018"/>
                  <a:pt x="705537" y="3552658"/>
                </a:cubicBezTo>
                <a:cubicBezTo>
                  <a:pt x="711417" y="3555594"/>
                  <a:pt x="715826" y="3561466"/>
                  <a:pt x="720236" y="3565136"/>
                </a:cubicBezTo>
                <a:lnTo>
                  <a:pt x="723176" y="3566525"/>
                </a:lnTo>
                <a:lnTo>
                  <a:pt x="723176" y="3582018"/>
                </a:lnTo>
                <a:cubicBezTo>
                  <a:pt x="734934" y="3582018"/>
                  <a:pt x="758452" y="3576146"/>
                  <a:pt x="740814" y="3558530"/>
                </a:cubicBezTo>
                <a:cubicBezTo>
                  <a:pt x="764332" y="3558530"/>
                  <a:pt x="787850" y="3552658"/>
                  <a:pt x="799609" y="3535042"/>
                </a:cubicBezTo>
                <a:cubicBezTo>
                  <a:pt x="799609" y="3535042"/>
                  <a:pt x="805488" y="3540914"/>
                  <a:pt x="805488" y="3546786"/>
                </a:cubicBezTo>
                <a:cubicBezTo>
                  <a:pt x="805488" y="3535042"/>
                  <a:pt x="829006" y="3511554"/>
                  <a:pt x="834886" y="3540914"/>
                </a:cubicBezTo>
                <a:cubicBezTo>
                  <a:pt x="840765" y="3535042"/>
                  <a:pt x="840765" y="3529170"/>
                  <a:pt x="829006" y="3517426"/>
                </a:cubicBezTo>
                <a:cubicBezTo>
                  <a:pt x="852524" y="3517426"/>
                  <a:pt x="852524" y="3511554"/>
                  <a:pt x="852524" y="3493938"/>
                </a:cubicBezTo>
                <a:cubicBezTo>
                  <a:pt x="864283" y="3505682"/>
                  <a:pt x="870162" y="3493938"/>
                  <a:pt x="876042" y="3511554"/>
                </a:cubicBezTo>
                <a:cubicBezTo>
                  <a:pt x="881921" y="3505682"/>
                  <a:pt x="876042" y="3499810"/>
                  <a:pt x="881921" y="3499810"/>
                </a:cubicBezTo>
                <a:cubicBezTo>
                  <a:pt x="876042" y="3493938"/>
                  <a:pt x="876042" y="3493938"/>
                  <a:pt x="870162" y="3493938"/>
                </a:cubicBezTo>
                <a:cubicBezTo>
                  <a:pt x="864283" y="3482194"/>
                  <a:pt x="881921" y="3493938"/>
                  <a:pt x="887801" y="3482194"/>
                </a:cubicBezTo>
                <a:cubicBezTo>
                  <a:pt x="887801" y="3488066"/>
                  <a:pt x="887801" y="3488066"/>
                  <a:pt x="887801" y="3493938"/>
                </a:cubicBezTo>
                <a:cubicBezTo>
                  <a:pt x="887801" y="3488066"/>
                  <a:pt x="887801" y="3488066"/>
                  <a:pt x="893680" y="3482194"/>
                </a:cubicBezTo>
                <a:cubicBezTo>
                  <a:pt x="899560" y="3488066"/>
                  <a:pt x="893680" y="3493938"/>
                  <a:pt x="899560" y="3499810"/>
                </a:cubicBezTo>
                <a:cubicBezTo>
                  <a:pt x="905439" y="3493938"/>
                  <a:pt x="911319" y="3488066"/>
                  <a:pt x="905439" y="3476322"/>
                </a:cubicBezTo>
                <a:cubicBezTo>
                  <a:pt x="923078" y="3476322"/>
                  <a:pt x="934837" y="3464578"/>
                  <a:pt x="934837" y="3446962"/>
                </a:cubicBezTo>
                <a:cubicBezTo>
                  <a:pt x="934837" y="3458706"/>
                  <a:pt x="946596" y="3452834"/>
                  <a:pt x="952475" y="3464578"/>
                </a:cubicBezTo>
                <a:cubicBezTo>
                  <a:pt x="978933" y="3460174"/>
                  <a:pt x="1002083" y="3429346"/>
                  <a:pt x="1031848" y="3419162"/>
                </a:cubicBezTo>
                <a:close/>
                <a:moveTo>
                  <a:pt x="1328761" y="3417602"/>
                </a:moveTo>
                <a:cubicBezTo>
                  <a:pt x="1340520" y="3423474"/>
                  <a:pt x="1352279" y="3411730"/>
                  <a:pt x="1358159" y="3423474"/>
                </a:cubicBezTo>
                <a:cubicBezTo>
                  <a:pt x="1340520" y="3417602"/>
                  <a:pt x="1340520" y="3435218"/>
                  <a:pt x="1322882" y="3441090"/>
                </a:cubicBezTo>
                <a:cubicBezTo>
                  <a:pt x="1322882" y="3429346"/>
                  <a:pt x="1334641" y="3429346"/>
                  <a:pt x="1328761" y="3417602"/>
                </a:cubicBezTo>
                <a:close/>
                <a:moveTo>
                  <a:pt x="1040667" y="3417602"/>
                </a:moveTo>
                <a:lnTo>
                  <a:pt x="1053978" y="3418095"/>
                </a:lnTo>
                <a:lnTo>
                  <a:pt x="1040057" y="3418766"/>
                </a:lnTo>
                <a:close/>
                <a:moveTo>
                  <a:pt x="2098973" y="3411730"/>
                </a:moveTo>
                <a:cubicBezTo>
                  <a:pt x="2104852" y="3411730"/>
                  <a:pt x="2116611" y="3417602"/>
                  <a:pt x="2122490" y="3429346"/>
                </a:cubicBezTo>
                <a:cubicBezTo>
                  <a:pt x="2122490" y="3435218"/>
                  <a:pt x="2104852" y="3411730"/>
                  <a:pt x="2110732" y="3429346"/>
                </a:cubicBezTo>
                <a:cubicBezTo>
                  <a:pt x="2098973" y="3435218"/>
                  <a:pt x="2098973" y="3417602"/>
                  <a:pt x="2098973" y="3411730"/>
                </a:cubicBezTo>
                <a:close/>
                <a:moveTo>
                  <a:pt x="817247" y="3411730"/>
                </a:moveTo>
                <a:cubicBezTo>
                  <a:pt x="829006" y="3429346"/>
                  <a:pt x="799609" y="3435218"/>
                  <a:pt x="805488" y="3446962"/>
                </a:cubicBezTo>
                <a:cubicBezTo>
                  <a:pt x="793729" y="3429346"/>
                  <a:pt x="811368" y="3423474"/>
                  <a:pt x="817247" y="3411730"/>
                </a:cubicBezTo>
                <a:close/>
                <a:moveTo>
                  <a:pt x="185295" y="3407051"/>
                </a:moveTo>
                <a:cubicBezTo>
                  <a:pt x="189246" y="3406225"/>
                  <a:pt x="192553" y="3407326"/>
                  <a:pt x="194023" y="3411730"/>
                </a:cubicBezTo>
                <a:cubicBezTo>
                  <a:pt x="182264" y="3417602"/>
                  <a:pt x="182264" y="3417602"/>
                  <a:pt x="164625" y="3429346"/>
                </a:cubicBezTo>
                <a:cubicBezTo>
                  <a:pt x="155806" y="3429346"/>
                  <a:pt x="173445" y="3409528"/>
                  <a:pt x="185295" y="3407051"/>
                </a:cubicBezTo>
                <a:close/>
                <a:moveTo>
                  <a:pt x="3010291" y="3405858"/>
                </a:moveTo>
                <a:cubicBezTo>
                  <a:pt x="3010291" y="3417602"/>
                  <a:pt x="3010291" y="3423474"/>
                  <a:pt x="3016171" y="3429346"/>
                </a:cubicBezTo>
                <a:cubicBezTo>
                  <a:pt x="3022050" y="3423474"/>
                  <a:pt x="3045568" y="3435218"/>
                  <a:pt x="3033809" y="3411730"/>
                </a:cubicBezTo>
                <a:cubicBezTo>
                  <a:pt x="3027930" y="3411730"/>
                  <a:pt x="3016171" y="3411730"/>
                  <a:pt x="3010291" y="3405858"/>
                </a:cubicBezTo>
                <a:close/>
                <a:moveTo>
                  <a:pt x="2257719" y="3405858"/>
                </a:moveTo>
                <a:cubicBezTo>
                  <a:pt x="2269477" y="3417602"/>
                  <a:pt x="2251839" y="3417602"/>
                  <a:pt x="2263598" y="3429346"/>
                </a:cubicBezTo>
                <a:cubicBezTo>
                  <a:pt x="2275357" y="3429346"/>
                  <a:pt x="2263598" y="3399986"/>
                  <a:pt x="2257719" y="3405858"/>
                </a:cubicBezTo>
                <a:close/>
                <a:moveTo>
                  <a:pt x="2087214" y="3405858"/>
                </a:moveTo>
                <a:cubicBezTo>
                  <a:pt x="2093093" y="3411730"/>
                  <a:pt x="2087214" y="3411730"/>
                  <a:pt x="2081334" y="3417602"/>
                </a:cubicBezTo>
                <a:cubicBezTo>
                  <a:pt x="2081334" y="3417602"/>
                  <a:pt x="2087214" y="3423474"/>
                  <a:pt x="2087214" y="3429346"/>
                </a:cubicBezTo>
                <a:cubicBezTo>
                  <a:pt x="2081334" y="3435218"/>
                  <a:pt x="2075455" y="3423474"/>
                  <a:pt x="2069575" y="3411730"/>
                </a:cubicBezTo>
                <a:cubicBezTo>
                  <a:pt x="2075455" y="3405858"/>
                  <a:pt x="2081334" y="3411730"/>
                  <a:pt x="2087214" y="3405858"/>
                </a:cubicBezTo>
                <a:close/>
                <a:moveTo>
                  <a:pt x="776091" y="3405858"/>
                </a:moveTo>
                <a:cubicBezTo>
                  <a:pt x="781970" y="3405858"/>
                  <a:pt x="787850" y="3411730"/>
                  <a:pt x="793729" y="3405858"/>
                </a:cubicBezTo>
                <a:cubicBezTo>
                  <a:pt x="799609" y="3429346"/>
                  <a:pt x="770211" y="3405858"/>
                  <a:pt x="787850" y="3429346"/>
                </a:cubicBezTo>
                <a:cubicBezTo>
                  <a:pt x="770211" y="3423474"/>
                  <a:pt x="758452" y="3429346"/>
                  <a:pt x="746693" y="3441090"/>
                </a:cubicBezTo>
                <a:cubicBezTo>
                  <a:pt x="746693" y="3417602"/>
                  <a:pt x="787850" y="3429346"/>
                  <a:pt x="776091" y="3405858"/>
                </a:cubicBezTo>
                <a:close/>
                <a:moveTo>
                  <a:pt x="4744736" y="3399986"/>
                </a:moveTo>
                <a:cubicBezTo>
                  <a:pt x="4750616" y="3417602"/>
                  <a:pt x="4744736" y="3423474"/>
                  <a:pt x="4738857" y="3435218"/>
                </a:cubicBezTo>
                <a:cubicBezTo>
                  <a:pt x="4738857" y="3435218"/>
                  <a:pt x="4738857" y="3435218"/>
                  <a:pt x="4727098" y="3411730"/>
                </a:cubicBezTo>
                <a:cubicBezTo>
                  <a:pt x="4727098" y="3411730"/>
                  <a:pt x="4727098" y="3411730"/>
                  <a:pt x="4744736" y="3399986"/>
                </a:cubicBezTo>
                <a:close/>
                <a:moveTo>
                  <a:pt x="1746204" y="3399986"/>
                </a:moveTo>
                <a:cubicBezTo>
                  <a:pt x="1757963" y="3411730"/>
                  <a:pt x="1740325" y="3417602"/>
                  <a:pt x="1734445" y="3423474"/>
                </a:cubicBezTo>
                <a:cubicBezTo>
                  <a:pt x="1734445" y="3411730"/>
                  <a:pt x="1740325" y="3405858"/>
                  <a:pt x="1746204" y="3399986"/>
                </a:cubicBezTo>
                <a:close/>
                <a:moveTo>
                  <a:pt x="1581579" y="3399986"/>
                </a:moveTo>
                <a:cubicBezTo>
                  <a:pt x="1593338" y="3411730"/>
                  <a:pt x="1605097" y="3411730"/>
                  <a:pt x="1622735" y="3417602"/>
                </a:cubicBezTo>
                <a:cubicBezTo>
                  <a:pt x="1616856" y="3435218"/>
                  <a:pt x="1599217" y="3423474"/>
                  <a:pt x="1593338" y="3411730"/>
                </a:cubicBezTo>
                <a:cubicBezTo>
                  <a:pt x="1587458" y="3417602"/>
                  <a:pt x="1593338" y="3423474"/>
                  <a:pt x="1587458" y="3423474"/>
                </a:cubicBezTo>
                <a:cubicBezTo>
                  <a:pt x="1587458" y="3417602"/>
                  <a:pt x="1581579" y="3405858"/>
                  <a:pt x="1581579" y="3399986"/>
                </a:cubicBezTo>
                <a:close/>
                <a:moveTo>
                  <a:pt x="1393436" y="3397050"/>
                </a:moveTo>
                <a:lnTo>
                  <a:pt x="1399315" y="3399986"/>
                </a:lnTo>
                <a:lnTo>
                  <a:pt x="1399315" y="3399986"/>
                </a:lnTo>
                <a:lnTo>
                  <a:pt x="1399315" y="3399986"/>
                </a:lnTo>
                <a:lnTo>
                  <a:pt x="1411074" y="3405858"/>
                </a:lnTo>
                <a:cubicBezTo>
                  <a:pt x="1393436" y="3411730"/>
                  <a:pt x="1387556" y="3411730"/>
                  <a:pt x="1381677" y="3423474"/>
                </a:cubicBezTo>
                <a:cubicBezTo>
                  <a:pt x="1375797" y="3417602"/>
                  <a:pt x="1381677" y="3411730"/>
                  <a:pt x="1375797" y="3405858"/>
                </a:cubicBezTo>
                <a:cubicBezTo>
                  <a:pt x="1381677" y="3399986"/>
                  <a:pt x="1387556" y="3397050"/>
                  <a:pt x="1393436" y="3397050"/>
                </a:cubicBezTo>
                <a:close/>
                <a:moveTo>
                  <a:pt x="1987263" y="3394114"/>
                </a:moveTo>
                <a:cubicBezTo>
                  <a:pt x="1999022" y="3394114"/>
                  <a:pt x="1981383" y="3405858"/>
                  <a:pt x="1993142" y="3411730"/>
                </a:cubicBezTo>
                <a:cubicBezTo>
                  <a:pt x="1987263" y="3411730"/>
                  <a:pt x="1981383" y="3411730"/>
                  <a:pt x="1969624" y="3411730"/>
                </a:cubicBezTo>
                <a:cubicBezTo>
                  <a:pt x="1963745" y="3394114"/>
                  <a:pt x="1993142" y="3411730"/>
                  <a:pt x="1987263" y="3394114"/>
                </a:cubicBezTo>
                <a:close/>
                <a:moveTo>
                  <a:pt x="1087703" y="3394114"/>
                </a:moveTo>
                <a:cubicBezTo>
                  <a:pt x="1099462" y="3405858"/>
                  <a:pt x="1081824" y="3429346"/>
                  <a:pt x="1099462" y="3423474"/>
                </a:cubicBezTo>
                <a:cubicBezTo>
                  <a:pt x="1093582" y="3441090"/>
                  <a:pt x="1075944" y="3417602"/>
                  <a:pt x="1075944" y="3441090"/>
                </a:cubicBezTo>
                <a:cubicBezTo>
                  <a:pt x="1073004" y="3429346"/>
                  <a:pt x="1067125" y="3422006"/>
                  <a:pt x="1060510" y="3418336"/>
                </a:cubicBezTo>
                <a:lnTo>
                  <a:pt x="1053978" y="3418095"/>
                </a:lnTo>
                <a:lnTo>
                  <a:pt x="1064185" y="3417602"/>
                </a:lnTo>
                <a:cubicBezTo>
                  <a:pt x="1064185" y="3399986"/>
                  <a:pt x="1075944" y="3399986"/>
                  <a:pt x="1087703" y="3394114"/>
                </a:cubicBezTo>
                <a:close/>
                <a:moveTo>
                  <a:pt x="1511025" y="3388242"/>
                </a:moveTo>
                <a:cubicBezTo>
                  <a:pt x="1516905" y="3405858"/>
                  <a:pt x="1499266" y="3394114"/>
                  <a:pt x="1493387" y="3405858"/>
                </a:cubicBezTo>
                <a:cubicBezTo>
                  <a:pt x="1481628" y="3376498"/>
                  <a:pt x="1505146" y="3399986"/>
                  <a:pt x="1511025" y="3388242"/>
                </a:cubicBezTo>
                <a:close/>
                <a:moveTo>
                  <a:pt x="493876" y="3382370"/>
                </a:moveTo>
                <a:cubicBezTo>
                  <a:pt x="493876" y="3399986"/>
                  <a:pt x="476238" y="3394114"/>
                  <a:pt x="470358" y="3399986"/>
                </a:cubicBezTo>
                <a:cubicBezTo>
                  <a:pt x="458599" y="3382370"/>
                  <a:pt x="487997" y="3388242"/>
                  <a:pt x="493876" y="3382370"/>
                </a:cubicBezTo>
                <a:close/>
                <a:moveTo>
                  <a:pt x="2298875" y="3376498"/>
                </a:moveTo>
                <a:cubicBezTo>
                  <a:pt x="2281236" y="3385306"/>
                  <a:pt x="2286748" y="3390811"/>
                  <a:pt x="2280685" y="3397968"/>
                </a:cubicBezTo>
                <a:lnTo>
                  <a:pt x="2269477" y="3405858"/>
                </a:lnTo>
                <a:lnTo>
                  <a:pt x="2269477" y="3405858"/>
                </a:lnTo>
                <a:lnTo>
                  <a:pt x="2269477" y="3388242"/>
                </a:lnTo>
                <a:cubicBezTo>
                  <a:pt x="2266538" y="3391178"/>
                  <a:pt x="2266538" y="3395582"/>
                  <a:pt x="2268008" y="3401454"/>
                </a:cubicBezTo>
                <a:lnTo>
                  <a:pt x="2269477" y="3405858"/>
                </a:lnTo>
                <a:lnTo>
                  <a:pt x="2269477" y="3405858"/>
                </a:lnTo>
                <a:lnTo>
                  <a:pt x="2269477" y="3405858"/>
                </a:lnTo>
                <a:lnTo>
                  <a:pt x="2275357" y="3423474"/>
                </a:lnTo>
                <a:cubicBezTo>
                  <a:pt x="2292995" y="3423474"/>
                  <a:pt x="2292995" y="3388242"/>
                  <a:pt x="2310634" y="3388242"/>
                </a:cubicBezTo>
                <a:cubicBezTo>
                  <a:pt x="2310634" y="3382370"/>
                  <a:pt x="2304754" y="3382370"/>
                  <a:pt x="2298875" y="3376498"/>
                </a:cubicBezTo>
                <a:close/>
                <a:moveTo>
                  <a:pt x="2198924" y="3376498"/>
                </a:moveTo>
                <a:cubicBezTo>
                  <a:pt x="2198924" y="3382370"/>
                  <a:pt x="2198924" y="3388242"/>
                  <a:pt x="2198924" y="3394114"/>
                </a:cubicBezTo>
                <a:cubicBezTo>
                  <a:pt x="2210683" y="3405858"/>
                  <a:pt x="2210683" y="3405858"/>
                  <a:pt x="2216562" y="3394114"/>
                </a:cubicBezTo>
                <a:cubicBezTo>
                  <a:pt x="2234200" y="3405858"/>
                  <a:pt x="2204803" y="3405858"/>
                  <a:pt x="2216562" y="3417602"/>
                </a:cubicBezTo>
                <a:cubicBezTo>
                  <a:pt x="2210683" y="3411730"/>
                  <a:pt x="2204803" y="3411730"/>
                  <a:pt x="2198924" y="3405858"/>
                </a:cubicBezTo>
                <a:cubicBezTo>
                  <a:pt x="2187165" y="3405858"/>
                  <a:pt x="2204803" y="3423474"/>
                  <a:pt x="2193044" y="3423474"/>
                </a:cubicBezTo>
                <a:cubicBezTo>
                  <a:pt x="2181285" y="3417602"/>
                  <a:pt x="2181285" y="3411730"/>
                  <a:pt x="2181285" y="3405858"/>
                </a:cubicBezTo>
                <a:cubicBezTo>
                  <a:pt x="2198924" y="3405858"/>
                  <a:pt x="2193044" y="3388242"/>
                  <a:pt x="2198924" y="3376498"/>
                </a:cubicBezTo>
                <a:close/>
                <a:moveTo>
                  <a:pt x="1411074" y="3376498"/>
                </a:moveTo>
                <a:cubicBezTo>
                  <a:pt x="1416954" y="3379434"/>
                  <a:pt x="1416954" y="3385306"/>
                  <a:pt x="1414014" y="3390444"/>
                </a:cubicBezTo>
                <a:lnTo>
                  <a:pt x="1399315" y="3399986"/>
                </a:lnTo>
                <a:lnTo>
                  <a:pt x="1399315" y="3399986"/>
                </a:lnTo>
                <a:lnTo>
                  <a:pt x="1397018" y="3388885"/>
                </a:lnTo>
                <a:cubicBezTo>
                  <a:pt x="1400050" y="3383104"/>
                  <a:pt x="1415484" y="3389710"/>
                  <a:pt x="1411074" y="3376498"/>
                </a:cubicBezTo>
                <a:close/>
                <a:moveTo>
                  <a:pt x="4788832" y="3375764"/>
                </a:moveTo>
                <a:cubicBezTo>
                  <a:pt x="4797651" y="3377966"/>
                  <a:pt x="4806470" y="3386774"/>
                  <a:pt x="4815290" y="3382370"/>
                </a:cubicBezTo>
                <a:cubicBezTo>
                  <a:pt x="4821169" y="3399986"/>
                  <a:pt x="4774134" y="3376498"/>
                  <a:pt x="4791772" y="3405858"/>
                </a:cubicBezTo>
                <a:cubicBezTo>
                  <a:pt x="4785893" y="3405858"/>
                  <a:pt x="4780013" y="3399986"/>
                  <a:pt x="4780013" y="3399986"/>
                </a:cubicBezTo>
                <a:cubicBezTo>
                  <a:pt x="4774134" y="3388242"/>
                  <a:pt x="4797651" y="3394114"/>
                  <a:pt x="4780013" y="3376498"/>
                </a:cubicBezTo>
                <a:cubicBezTo>
                  <a:pt x="4782953" y="3375030"/>
                  <a:pt x="4785893" y="3375030"/>
                  <a:pt x="4788832" y="3375764"/>
                </a:cubicBezTo>
                <a:close/>
                <a:moveTo>
                  <a:pt x="2114498" y="3374205"/>
                </a:moveTo>
                <a:cubicBezTo>
                  <a:pt x="2121388" y="3370626"/>
                  <a:pt x="2135719" y="3379434"/>
                  <a:pt x="2140129" y="3388242"/>
                </a:cubicBezTo>
                <a:cubicBezTo>
                  <a:pt x="2134250" y="3388242"/>
                  <a:pt x="2122490" y="3382370"/>
                  <a:pt x="2110732" y="3382370"/>
                </a:cubicBezTo>
                <a:cubicBezTo>
                  <a:pt x="2110732" y="3377966"/>
                  <a:pt x="2112201" y="3375397"/>
                  <a:pt x="2114498" y="3374205"/>
                </a:cubicBezTo>
                <a:close/>
                <a:moveTo>
                  <a:pt x="2096033" y="3373562"/>
                </a:moveTo>
                <a:cubicBezTo>
                  <a:pt x="2100443" y="3375030"/>
                  <a:pt x="2104852" y="3379434"/>
                  <a:pt x="2110732" y="3388242"/>
                </a:cubicBezTo>
                <a:cubicBezTo>
                  <a:pt x="2104852" y="3388242"/>
                  <a:pt x="2098973" y="3394114"/>
                  <a:pt x="2093093" y="3394114"/>
                </a:cubicBezTo>
                <a:cubicBezTo>
                  <a:pt x="2093093" y="3388242"/>
                  <a:pt x="2087214" y="3382370"/>
                  <a:pt x="2081334" y="3376498"/>
                </a:cubicBezTo>
                <a:cubicBezTo>
                  <a:pt x="2087214" y="3373562"/>
                  <a:pt x="2091623" y="3372094"/>
                  <a:pt x="2096033" y="3373562"/>
                </a:cubicBezTo>
                <a:close/>
                <a:moveTo>
                  <a:pt x="4856446" y="3370626"/>
                </a:moveTo>
                <a:cubicBezTo>
                  <a:pt x="4862326" y="3364754"/>
                  <a:pt x="4862326" y="3388242"/>
                  <a:pt x="4856446" y="3388242"/>
                </a:cubicBezTo>
                <a:cubicBezTo>
                  <a:pt x="4862326" y="3394114"/>
                  <a:pt x="4868205" y="3376498"/>
                  <a:pt x="4874085" y="3399986"/>
                </a:cubicBezTo>
                <a:cubicBezTo>
                  <a:pt x="4856446" y="3405858"/>
                  <a:pt x="4832928" y="3411730"/>
                  <a:pt x="4809410" y="3417602"/>
                </a:cubicBezTo>
                <a:cubicBezTo>
                  <a:pt x="4809410" y="3394114"/>
                  <a:pt x="4838808" y="3405858"/>
                  <a:pt x="4850567" y="3399986"/>
                </a:cubicBezTo>
                <a:cubicBezTo>
                  <a:pt x="4856446" y="3388242"/>
                  <a:pt x="4856446" y="3382370"/>
                  <a:pt x="4856446" y="3370626"/>
                </a:cubicBezTo>
                <a:close/>
                <a:moveTo>
                  <a:pt x="2057816" y="3370626"/>
                </a:moveTo>
                <a:cubicBezTo>
                  <a:pt x="2057816" y="3382370"/>
                  <a:pt x="2057816" y="3388242"/>
                  <a:pt x="2051937" y="3394114"/>
                </a:cubicBezTo>
                <a:cubicBezTo>
                  <a:pt x="2034298" y="3382370"/>
                  <a:pt x="2022539" y="3405858"/>
                  <a:pt x="2004901" y="3405858"/>
                </a:cubicBezTo>
                <a:cubicBezTo>
                  <a:pt x="2010780" y="3382370"/>
                  <a:pt x="2051937" y="3394114"/>
                  <a:pt x="2057816" y="3370626"/>
                </a:cubicBezTo>
                <a:close/>
                <a:moveTo>
                  <a:pt x="881921" y="3370626"/>
                </a:moveTo>
                <a:cubicBezTo>
                  <a:pt x="881921" y="3399986"/>
                  <a:pt x="852524" y="3411730"/>
                  <a:pt x="829006" y="3417602"/>
                </a:cubicBezTo>
                <a:cubicBezTo>
                  <a:pt x="823127" y="3399986"/>
                  <a:pt x="858403" y="3405858"/>
                  <a:pt x="846645" y="3388242"/>
                </a:cubicBezTo>
                <a:cubicBezTo>
                  <a:pt x="846645" y="3382370"/>
                  <a:pt x="852524" y="3394114"/>
                  <a:pt x="858403" y="3394114"/>
                </a:cubicBezTo>
                <a:cubicBezTo>
                  <a:pt x="870162" y="3394114"/>
                  <a:pt x="864283" y="3364754"/>
                  <a:pt x="881921" y="3370626"/>
                </a:cubicBezTo>
                <a:close/>
                <a:moveTo>
                  <a:pt x="1431652" y="3369892"/>
                </a:moveTo>
                <a:lnTo>
                  <a:pt x="1432059" y="3369994"/>
                </a:lnTo>
                <a:lnTo>
                  <a:pt x="1422833" y="3376498"/>
                </a:lnTo>
                <a:cubicBezTo>
                  <a:pt x="1425773" y="3372094"/>
                  <a:pt x="1428713" y="3370259"/>
                  <a:pt x="1431652" y="3369892"/>
                </a:cubicBezTo>
                <a:close/>
                <a:moveTo>
                  <a:pt x="1843974" y="3366674"/>
                </a:moveTo>
                <a:lnTo>
                  <a:pt x="1828517" y="3376498"/>
                </a:lnTo>
                <a:cubicBezTo>
                  <a:pt x="1822637" y="3367690"/>
                  <a:pt x="1829987" y="3369158"/>
                  <a:pt x="1836601" y="3369158"/>
                </a:cubicBezTo>
                <a:close/>
                <a:moveTo>
                  <a:pt x="1844208" y="3366526"/>
                </a:moveTo>
                <a:lnTo>
                  <a:pt x="1844226" y="3366589"/>
                </a:lnTo>
                <a:lnTo>
                  <a:pt x="1843974" y="3366674"/>
                </a:lnTo>
                <a:close/>
                <a:moveTo>
                  <a:pt x="2216562" y="3364754"/>
                </a:moveTo>
                <a:cubicBezTo>
                  <a:pt x="2216562" y="3370626"/>
                  <a:pt x="2245960" y="3394114"/>
                  <a:pt x="2228321" y="3399986"/>
                </a:cubicBezTo>
                <a:cubicBezTo>
                  <a:pt x="2222442" y="3394114"/>
                  <a:pt x="2234200" y="3388242"/>
                  <a:pt x="2228321" y="3382370"/>
                </a:cubicBezTo>
                <a:cubicBezTo>
                  <a:pt x="2216562" y="3370626"/>
                  <a:pt x="2222442" y="3399986"/>
                  <a:pt x="2204803" y="3376498"/>
                </a:cubicBezTo>
                <a:cubicBezTo>
                  <a:pt x="2216562" y="3376498"/>
                  <a:pt x="2210683" y="3364754"/>
                  <a:pt x="2216562" y="3364754"/>
                </a:cubicBezTo>
                <a:close/>
                <a:moveTo>
                  <a:pt x="1987263" y="3364754"/>
                </a:moveTo>
                <a:cubicBezTo>
                  <a:pt x="1993142" y="3370626"/>
                  <a:pt x="2010780" y="3382370"/>
                  <a:pt x="1999022" y="3364754"/>
                </a:cubicBezTo>
                <a:cubicBezTo>
                  <a:pt x="2010780" y="3358882"/>
                  <a:pt x="2016660" y="3382370"/>
                  <a:pt x="2004901" y="3382370"/>
                </a:cubicBezTo>
                <a:cubicBezTo>
                  <a:pt x="1999022" y="3370626"/>
                  <a:pt x="1993142" y="3382370"/>
                  <a:pt x="1987263" y="3364754"/>
                </a:cubicBezTo>
                <a:close/>
                <a:moveTo>
                  <a:pt x="1364038" y="3364754"/>
                </a:moveTo>
                <a:cubicBezTo>
                  <a:pt x="1369918" y="3382370"/>
                  <a:pt x="1369918" y="3376498"/>
                  <a:pt x="1381677" y="3388242"/>
                </a:cubicBezTo>
                <a:cubicBezTo>
                  <a:pt x="1375797" y="3394114"/>
                  <a:pt x="1358159" y="3399986"/>
                  <a:pt x="1375797" y="3417602"/>
                </a:cubicBezTo>
                <a:cubicBezTo>
                  <a:pt x="1364038" y="3423474"/>
                  <a:pt x="1358159" y="3405858"/>
                  <a:pt x="1352279" y="3405858"/>
                </a:cubicBezTo>
                <a:cubicBezTo>
                  <a:pt x="1352279" y="3394114"/>
                  <a:pt x="1369918" y="3394114"/>
                  <a:pt x="1364038" y="3364754"/>
                </a:cubicBezTo>
                <a:close/>
                <a:moveTo>
                  <a:pt x="2075455" y="3353010"/>
                </a:moveTo>
                <a:cubicBezTo>
                  <a:pt x="2081334" y="3364754"/>
                  <a:pt x="2081334" y="3376498"/>
                  <a:pt x="2069575" y="3376498"/>
                </a:cubicBezTo>
                <a:cubicBezTo>
                  <a:pt x="2063696" y="3364754"/>
                  <a:pt x="2069575" y="3358882"/>
                  <a:pt x="2075455" y="3353010"/>
                </a:cubicBezTo>
                <a:close/>
                <a:moveTo>
                  <a:pt x="922710" y="3352643"/>
                </a:moveTo>
                <a:cubicBezTo>
                  <a:pt x="926385" y="3351542"/>
                  <a:pt x="930427" y="3351542"/>
                  <a:pt x="934837" y="3353010"/>
                </a:cubicBezTo>
                <a:cubicBezTo>
                  <a:pt x="946596" y="3370626"/>
                  <a:pt x="905439" y="3358882"/>
                  <a:pt x="923078" y="3370626"/>
                </a:cubicBezTo>
                <a:cubicBezTo>
                  <a:pt x="917198" y="3382370"/>
                  <a:pt x="905439" y="3376498"/>
                  <a:pt x="899560" y="3382370"/>
                </a:cubicBezTo>
                <a:cubicBezTo>
                  <a:pt x="903969" y="3369158"/>
                  <a:pt x="911686" y="3355946"/>
                  <a:pt x="922710" y="3352643"/>
                </a:cubicBezTo>
                <a:close/>
                <a:moveTo>
                  <a:pt x="4879964" y="3347138"/>
                </a:moveTo>
                <a:cubicBezTo>
                  <a:pt x="4885844" y="3358882"/>
                  <a:pt x="4885844" y="3370626"/>
                  <a:pt x="4885844" y="3382370"/>
                </a:cubicBezTo>
                <a:cubicBezTo>
                  <a:pt x="4879964" y="3364754"/>
                  <a:pt x="4868205" y="3358882"/>
                  <a:pt x="4879964" y="3347138"/>
                </a:cubicBezTo>
                <a:close/>
                <a:moveTo>
                  <a:pt x="4762375" y="3347138"/>
                </a:moveTo>
                <a:cubicBezTo>
                  <a:pt x="4762375" y="3347138"/>
                  <a:pt x="4762375" y="3347138"/>
                  <a:pt x="4774134" y="3370626"/>
                </a:cubicBezTo>
                <a:cubicBezTo>
                  <a:pt x="4756495" y="3382370"/>
                  <a:pt x="4756495" y="3388242"/>
                  <a:pt x="4738857" y="3394114"/>
                </a:cubicBezTo>
                <a:cubicBezTo>
                  <a:pt x="4738857" y="3370626"/>
                  <a:pt x="4768254" y="3376498"/>
                  <a:pt x="4762375" y="3347138"/>
                </a:cubicBezTo>
                <a:close/>
                <a:moveTo>
                  <a:pt x="3157278" y="3341266"/>
                </a:moveTo>
                <a:cubicBezTo>
                  <a:pt x="3151399" y="3347138"/>
                  <a:pt x="3151399" y="3353010"/>
                  <a:pt x="3157278" y="3364754"/>
                </a:cubicBezTo>
                <a:lnTo>
                  <a:pt x="3169037" y="3353010"/>
                </a:lnTo>
                <a:cubicBezTo>
                  <a:pt x="3157278" y="3341266"/>
                  <a:pt x="3157278" y="3341266"/>
                  <a:pt x="3157278" y="3341266"/>
                </a:cubicBezTo>
                <a:close/>
                <a:moveTo>
                  <a:pt x="2016660" y="3341266"/>
                </a:moveTo>
                <a:cubicBezTo>
                  <a:pt x="2016660" y="3353010"/>
                  <a:pt x="2028419" y="3347138"/>
                  <a:pt x="2034298" y="3364754"/>
                </a:cubicBezTo>
                <a:cubicBezTo>
                  <a:pt x="2034298" y="3370626"/>
                  <a:pt x="2034298" y="3370626"/>
                  <a:pt x="2028419" y="3376498"/>
                </a:cubicBezTo>
                <a:cubicBezTo>
                  <a:pt x="2022539" y="3376498"/>
                  <a:pt x="2028419" y="3370626"/>
                  <a:pt x="2028419" y="3364754"/>
                </a:cubicBezTo>
                <a:cubicBezTo>
                  <a:pt x="2022539" y="3347138"/>
                  <a:pt x="2016660" y="3358882"/>
                  <a:pt x="2010780" y="3353010"/>
                </a:cubicBezTo>
                <a:cubicBezTo>
                  <a:pt x="1999022" y="3341266"/>
                  <a:pt x="2010780" y="3341266"/>
                  <a:pt x="2016660" y="3341266"/>
                </a:cubicBezTo>
                <a:close/>
                <a:moveTo>
                  <a:pt x="1863794" y="3341266"/>
                </a:moveTo>
                <a:cubicBezTo>
                  <a:pt x="1860854" y="3350074"/>
                  <a:pt x="1857914" y="3355946"/>
                  <a:pt x="1852770" y="3361084"/>
                </a:cubicBezTo>
                <a:lnTo>
                  <a:pt x="1844208" y="3366526"/>
                </a:lnTo>
                <a:lnTo>
                  <a:pt x="1840276" y="3353010"/>
                </a:lnTo>
                <a:cubicBezTo>
                  <a:pt x="1852035" y="3353010"/>
                  <a:pt x="1852035" y="3353010"/>
                  <a:pt x="1863794" y="3341266"/>
                </a:cubicBezTo>
                <a:close/>
                <a:moveTo>
                  <a:pt x="1710927" y="3341266"/>
                </a:moveTo>
                <a:cubicBezTo>
                  <a:pt x="1722686" y="3341266"/>
                  <a:pt x="1728566" y="3347138"/>
                  <a:pt x="1734445" y="3347138"/>
                </a:cubicBezTo>
                <a:cubicBezTo>
                  <a:pt x="1740325" y="3353010"/>
                  <a:pt x="1740325" y="3376498"/>
                  <a:pt x="1752084" y="3364754"/>
                </a:cubicBezTo>
                <a:cubicBezTo>
                  <a:pt x="1752084" y="3370626"/>
                  <a:pt x="1757963" y="3376498"/>
                  <a:pt x="1757963" y="3382370"/>
                </a:cubicBezTo>
                <a:cubicBezTo>
                  <a:pt x="1746204" y="3382370"/>
                  <a:pt x="1728566" y="3353010"/>
                  <a:pt x="1710927" y="3341266"/>
                </a:cubicBezTo>
                <a:close/>
                <a:moveTo>
                  <a:pt x="1481628" y="3341266"/>
                </a:moveTo>
                <a:cubicBezTo>
                  <a:pt x="1481628" y="3347138"/>
                  <a:pt x="1481628" y="3353010"/>
                  <a:pt x="1487507" y="3353010"/>
                </a:cubicBezTo>
                <a:cubicBezTo>
                  <a:pt x="1481628" y="3364754"/>
                  <a:pt x="1463989" y="3347138"/>
                  <a:pt x="1452230" y="3364754"/>
                </a:cubicBezTo>
                <a:cubicBezTo>
                  <a:pt x="1446351" y="3370626"/>
                  <a:pt x="1458110" y="3364754"/>
                  <a:pt x="1458110" y="3376498"/>
                </a:cubicBezTo>
                <a:cubicBezTo>
                  <a:pt x="1452230" y="3379434"/>
                  <a:pt x="1446351" y="3375030"/>
                  <a:pt x="1440471" y="3372094"/>
                </a:cubicBezTo>
                <a:lnTo>
                  <a:pt x="1432059" y="3369994"/>
                </a:lnTo>
                <a:lnTo>
                  <a:pt x="1447821" y="3358882"/>
                </a:lnTo>
                <a:cubicBezTo>
                  <a:pt x="1459580" y="3354478"/>
                  <a:pt x="1472809" y="3350074"/>
                  <a:pt x="1481628" y="3341266"/>
                </a:cubicBezTo>
                <a:close/>
                <a:moveTo>
                  <a:pt x="1158257" y="3335394"/>
                </a:moveTo>
                <a:cubicBezTo>
                  <a:pt x="1170016" y="3358882"/>
                  <a:pt x="1164136" y="3370626"/>
                  <a:pt x="1164136" y="3382370"/>
                </a:cubicBezTo>
                <a:cubicBezTo>
                  <a:pt x="1164136" y="3370626"/>
                  <a:pt x="1152377" y="3358882"/>
                  <a:pt x="1140618" y="3370626"/>
                </a:cubicBezTo>
                <a:cubicBezTo>
                  <a:pt x="1134739" y="3376498"/>
                  <a:pt x="1152377" y="3382370"/>
                  <a:pt x="1152377" y="3394114"/>
                </a:cubicBezTo>
                <a:cubicBezTo>
                  <a:pt x="1134739" y="3388242"/>
                  <a:pt x="1128859" y="3411730"/>
                  <a:pt x="1134739" y="3417602"/>
                </a:cubicBezTo>
                <a:cubicBezTo>
                  <a:pt x="1140618" y="3435218"/>
                  <a:pt x="1111221" y="3405858"/>
                  <a:pt x="1111221" y="3423474"/>
                </a:cubicBezTo>
                <a:cubicBezTo>
                  <a:pt x="1099462" y="3411730"/>
                  <a:pt x="1111221" y="3394114"/>
                  <a:pt x="1087703" y="3382370"/>
                </a:cubicBezTo>
                <a:cubicBezTo>
                  <a:pt x="1105341" y="3376498"/>
                  <a:pt x="1111221" y="3376498"/>
                  <a:pt x="1122980" y="3358882"/>
                </a:cubicBezTo>
                <a:cubicBezTo>
                  <a:pt x="1134739" y="3370626"/>
                  <a:pt x="1122980" y="3370626"/>
                  <a:pt x="1122980" y="3382370"/>
                </a:cubicBezTo>
                <a:cubicBezTo>
                  <a:pt x="1128859" y="3382370"/>
                  <a:pt x="1128859" y="3388242"/>
                  <a:pt x="1134739" y="3388242"/>
                </a:cubicBezTo>
                <a:cubicBezTo>
                  <a:pt x="1134739" y="3376498"/>
                  <a:pt x="1134739" y="3353010"/>
                  <a:pt x="1158257" y="3364754"/>
                </a:cubicBezTo>
                <a:cubicBezTo>
                  <a:pt x="1164136" y="3358882"/>
                  <a:pt x="1146498" y="3341266"/>
                  <a:pt x="1158257" y="3335394"/>
                </a:cubicBezTo>
                <a:close/>
                <a:moveTo>
                  <a:pt x="1493387" y="3329522"/>
                </a:moveTo>
                <a:cubicBezTo>
                  <a:pt x="1505146" y="3329522"/>
                  <a:pt x="1511025" y="3335394"/>
                  <a:pt x="1516905" y="3329522"/>
                </a:cubicBezTo>
                <a:cubicBezTo>
                  <a:pt x="1522784" y="3341266"/>
                  <a:pt x="1516905" y="3347138"/>
                  <a:pt x="1511025" y="3347138"/>
                </a:cubicBezTo>
                <a:cubicBezTo>
                  <a:pt x="1511025" y="3341266"/>
                  <a:pt x="1505146" y="3341266"/>
                  <a:pt x="1499266" y="3347138"/>
                </a:cubicBezTo>
                <a:cubicBezTo>
                  <a:pt x="1499266" y="3341266"/>
                  <a:pt x="1499266" y="3335394"/>
                  <a:pt x="1493387" y="3329522"/>
                </a:cubicBezTo>
                <a:close/>
                <a:moveTo>
                  <a:pt x="1957865" y="3317778"/>
                </a:moveTo>
                <a:cubicBezTo>
                  <a:pt x="1969624" y="3329522"/>
                  <a:pt x="1975504" y="3311906"/>
                  <a:pt x="1981383" y="3329522"/>
                </a:cubicBezTo>
                <a:cubicBezTo>
                  <a:pt x="1951986" y="3347138"/>
                  <a:pt x="1957865" y="3382370"/>
                  <a:pt x="1940227" y="3405858"/>
                </a:cubicBezTo>
                <a:cubicBezTo>
                  <a:pt x="1934347" y="3399986"/>
                  <a:pt x="1928468" y="3399986"/>
                  <a:pt x="1928468" y="3394114"/>
                </a:cubicBezTo>
                <a:cubicBezTo>
                  <a:pt x="1934347" y="3394114"/>
                  <a:pt x="1940227" y="3394114"/>
                  <a:pt x="1946106" y="3388242"/>
                </a:cubicBezTo>
                <a:cubicBezTo>
                  <a:pt x="1922588" y="3382370"/>
                  <a:pt x="1904950" y="3388242"/>
                  <a:pt x="1887312" y="3399986"/>
                </a:cubicBezTo>
                <a:cubicBezTo>
                  <a:pt x="1887312" y="3405858"/>
                  <a:pt x="1893191" y="3405858"/>
                  <a:pt x="1893191" y="3405858"/>
                </a:cubicBezTo>
                <a:cubicBezTo>
                  <a:pt x="1899071" y="3411730"/>
                  <a:pt x="1887312" y="3411730"/>
                  <a:pt x="1881432" y="3417602"/>
                </a:cubicBezTo>
                <a:cubicBezTo>
                  <a:pt x="1875553" y="3411730"/>
                  <a:pt x="1887312" y="3411730"/>
                  <a:pt x="1875553" y="3399986"/>
                </a:cubicBezTo>
                <a:cubicBezTo>
                  <a:pt x="1869673" y="3399986"/>
                  <a:pt x="1875553" y="3405858"/>
                  <a:pt x="1875553" y="3405858"/>
                </a:cubicBezTo>
                <a:cubicBezTo>
                  <a:pt x="1875553" y="3435218"/>
                  <a:pt x="1834396" y="3417602"/>
                  <a:pt x="1840276" y="3452834"/>
                </a:cubicBezTo>
                <a:cubicBezTo>
                  <a:pt x="1840276" y="3423474"/>
                  <a:pt x="1822637" y="3458706"/>
                  <a:pt x="1816758" y="3435218"/>
                </a:cubicBezTo>
                <a:cubicBezTo>
                  <a:pt x="1787360" y="3476322"/>
                  <a:pt x="1740325" y="3493938"/>
                  <a:pt x="1705048" y="3529170"/>
                </a:cubicBezTo>
                <a:cubicBezTo>
                  <a:pt x="1693289" y="3517426"/>
                  <a:pt x="1705048" y="3517426"/>
                  <a:pt x="1699168" y="3505682"/>
                </a:cubicBezTo>
                <a:cubicBezTo>
                  <a:pt x="1687409" y="3529170"/>
                  <a:pt x="1669771" y="3529170"/>
                  <a:pt x="1652133" y="3552658"/>
                </a:cubicBezTo>
                <a:cubicBezTo>
                  <a:pt x="1646253" y="3546786"/>
                  <a:pt x="1634494" y="3546786"/>
                  <a:pt x="1634494" y="3535042"/>
                </a:cubicBezTo>
                <a:cubicBezTo>
                  <a:pt x="1634494" y="3552658"/>
                  <a:pt x="1616856" y="3540914"/>
                  <a:pt x="1610976" y="3552658"/>
                </a:cubicBezTo>
                <a:cubicBezTo>
                  <a:pt x="1616856" y="3564402"/>
                  <a:pt x="1628615" y="3535042"/>
                  <a:pt x="1640374" y="3558530"/>
                </a:cubicBezTo>
                <a:cubicBezTo>
                  <a:pt x="1634494" y="3570274"/>
                  <a:pt x="1622735" y="3570274"/>
                  <a:pt x="1610976" y="3558530"/>
                </a:cubicBezTo>
                <a:cubicBezTo>
                  <a:pt x="1599217" y="3558530"/>
                  <a:pt x="1610976" y="3576146"/>
                  <a:pt x="1599217" y="3576146"/>
                </a:cubicBezTo>
                <a:cubicBezTo>
                  <a:pt x="1596278" y="3576146"/>
                  <a:pt x="1590766" y="3576880"/>
                  <a:pt x="1584610" y="3578348"/>
                </a:cubicBezTo>
                <a:lnTo>
                  <a:pt x="1572894" y="3582540"/>
                </a:lnTo>
                <a:lnTo>
                  <a:pt x="1576985" y="3576055"/>
                </a:lnTo>
                <a:cubicBezTo>
                  <a:pt x="1577537" y="3572843"/>
                  <a:pt x="1577169" y="3568806"/>
                  <a:pt x="1575699" y="3564402"/>
                </a:cubicBezTo>
                <a:cubicBezTo>
                  <a:pt x="1563940" y="3564402"/>
                  <a:pt x="1569820" y="3570274"/>
                  <a:pt x="1552181" y="3570274"/>
                </a:cubicBezTo>
                <a:cubicBezTo>
                  <a:pt x="1556591" y="3576146"/>
                  <a:pt x="1560633" y="3579816"/>
                  <a:pt x="1564124" y="3581743"/>
                </a:cubicBezTo>
                <a:lnTo>
                  <a:pt x="1572413" y="3582712"/>
                </a:lnTo>
                <a:lnTo>
                  <a:pt x="1566145" y="3584954"/>
                </a:lnTo>
                <a:cubicBezTo>
                  <a:pt x="1555121" y="3590826"/>
                  <a:pt x="1549242" y="3599634"/>
                  <a:pt x="1563940" y="3611378"/>
                </a:cubicBezTo>
                <a:cubicBezTo>
                  <a:pt x="1563940" y="3623122"/>
                  <a:pt x="1558061" y="3617250"/>
                  <a:pt x="1552181" y="3628994"/>
                </a:cubicBezTo>
                <a:cubicBezTo>
                  <a:pt x="1558061" y="3640738"/>
                  <a:pt x="1558061" y="3634866"/>
                  <a:pt x="1563940" y="3634866"/>
                </a:cubicBezTo>
                <a:cubicBezTo>
                  <a:pt x="1563940" y="3652482"/>
                  <a:pt x="1552181" y="3646610"/>
                  <a:pt x="1534543" y="3664226"/>
                </a:cubicBezTo>
                <a:cubicBezTo>
                  <a:pt x="1534543" y="3658354"/>
                  <a:pt x="1534543" y="3646610"/>
                  <a:pt x="1528664" y="3646610"/>
                </a:cubicBezTo>
                <a:cubicBezTo>
                  <a:pt x="1522784" y="3640738"/>
                  <a:pt x="1558061" y="3652482"/>
                  <a:pt x="1552181" y="3634866"/>
                </a:cubicBezTo>
                <a:cubicBezTo>
                  <a:pt x="1505146" y="3640738"/>
                  <a:pt x="1475748" y="3634866"/>
                  <a:pt x="1452230" y="3658354"/>
                </a:cubicBezTo>
                <a:cubicBezTo>
                  <a:pt x="1446351" y="3640738"/>
                  <a:pt x="1428713" y="3646610"/>
                  <a:pt x="1434592" y="3658354"/>
                </a:cubicBezTo>
                <a:cubicBezTo>
                  <a:pt x="1434592" y="3658354"/>
                  <a:pt x="1440471" y="3652482"/>
                  <a:pt x="1440471" y="3658354"/>
                </a:cubicBezTo>
                <a:cubicBezTo>
                  <a:pt x="1446351" y="3664226"/>
                  <a:pt x="1440471" y="3664226"/>
                  <a:pt x="1446351" y="3670098"/>
                </a:cubicBezTo>
                <a:cubicBezTo>
                  <a:pt x="1452230" y="3670098"/>
                  <a:pt x="1452230" y="3664226"/>
                  <a:pt x="1452230" y="3658354"/>
                </a:cubicBezTo>
                <a:cubicBezTo>
                  <a:pt x="1458110" y="3670098"/>
                  <a:pt x="1469869" y="3664226"/>
                  <a:pt x="1475748" y="3664226"/>
                </a:cubicBezTo>
                <a:cubicBezTo>
                  <a:pt x="1475748" y="3670098"/>
                  <a:pt x="1463989" y="3675970"/>
                  <a:pt x="1475748" y="3681842"/>
                </a:cubicBezTo>
                <a:cubicBezTo>
                  <a:pt x="1463989" y="3687714"/>
                  <a:pt x="1463989" y="3681842"/>
                  <a:pt x="1463989" y="3670098"/>
                </a:cubicBezTo>
                <a:cubicBezTo>
                  <a:pt x="1463989" y="3693586"/>
                  <a:pt x="1434592" y="3664226"/>
                  <a:pt x="1452230" y="3693586"/>
                </a:cubicBezTo>
                <a:cubicBezTo>
                  <a:pt x="1440471" y="3693586"/>
                  <a:pt x="1428713" y="3681842"/>
                  <a:pt x="1422833" y="3670098"/>
                </a:cubicBezTo>
                <a:cubicBezTo>
                  <a:pt x="1422833" y="3670098"/>
                  <a:pt x="1416954" y="3664226"/>
                  <a:pt x="1422833" y="3658354"/>
                </a:cubicBezTo>
                <a:cubicBezTo>
                  <a:pt x="1411074" y="3646610"/>
                  <a:pt x="1405195" y="3675970"/>
                  <a:pt x="1399315" y="3658354"/>
                </a:cubicBezTo>
                <a:cubicBezTo>
                  <a:pt x="1411074" y="3646610"/>
                  <a:pt x="1428713" y="3658354"/>
                  <a:pt x="1422833" y="3640738"/>
                </a:cubicBezTo>
                <a:cubicBezTo>
                  <a:pt x="1440471" y="3658354"/>
                  <a:pt x="1434592" y="3617250"/>
                  <a:pt x="1452230" y="3640738"/>
                </a:cubicBezTo>
                <a:cubicBezTo>
                  <a:pt x="1463989" y="3640738"/>
                  <a:pt x="1440471" y="3617250"/>
                  <a:pt x="1458110" y="3611378"/>
                </a:cubicBezTo>
                <a:cubicBezTo>
                  <a:pt x="1458110" y="3623122"/>
                  <a:pt x="1452230" y="3628994"/>
                  <a:pt x="1463989" y="3623122"/>
                </a:cubicBezTo>
                <a:cubicBezTo>
                  <a:pt x="1469869" y="3611378"/>
                  <a:pt x="1452230" y="3611378"/>
                  <a:pt x="1458110" y="3599634"/>
                </a:cubicBezTo>
                <a:cubicBezTo>
                  <a:pt x="1458110" y="3599634"/>
                  <a:pt x="1463989" y="3611378"/>
                  <a:pt x="1469869" y="3605506"/>
                </a:cubicBezTo>
                <a:cubicBezTo>
                  <a:pt x="1469869" y="3611378"/>
                  <a:pt x="1475748" y="3617250"/>
                  <a:pt x="1475748" y="3623122"/>
                </a:cubicBezTo>
                <a:cubicBezTo>
                  <a:pt x="1469869" y="3582018"/>
                  <a:pt x="1546302" y="3582018"/>
                  <a:pt x="1516905" y="3546786"/>
                </a:cubicBezTo>
                <a:cubicBezTo>
                  <a:pt x="1522784" y="3540914"/>
                  <a:pt x="1528664" y="3546786"/>
                  <a:pt x="1534543" y="3558530"/>
                </a:cubicBezTo>
                <a:cubicBezTo>
                  <a:pt x="1540423" y="3552658"/>
                  <a:pt x="1546302" y="3546786"/>
                  <a:pt x="1546302" y="3546786"/>
                </a:cubicBezTo>
                <a:cubicBezTo>
                  <a:pt x="1540423" y="3523298"/>
                  <a:pt x="1534543" y="3546786"/>
                  <a:pt x="1522784" y="3529170"/>
                </a:cubicBezTo>
                <a:cubicBezTo>
                  <a:pt x="1540423" y="3529170"/>
                  <a:pt x="1558061" y="3529170"/>
                  <a:pt x="1575699" y="3523298"/>
                </a:cubicBezTo>
                <a:cubicBezTo>
                  <a:pt x="1581579" y="3546786"/>
                  <a:pt x="1587458" y="3517426"/>
                  <a:pt x="1587458" y="3546786"/>
                </a:cubicBezTo>
                <a:cubicBezTo>
                  <a:pt x="1599217" y="3546786"/>
                  <a:pt x="1605097" y="3535042"/>
                  <a:pt x="1605097" y="3535042"/>
                </a:cubicBezTo>
                <a:cubicBezTo>
                  <a:pt x="1593338" y="3517426"/>
                  <a:pt x="1593338" y="3523298"/>
                  <a:pt x="1581579" y="3517426"/>
                </a:cubicBezTo>
                <a:cubicBezTo>
                  <a:pt x="1587458" y="3505682"/>
                  <a:pt x="1593338" y="3505682"/>
                  <a:pt x="1605097" y="3523298"/>
                </a:cubicBezTo>
                <a:cubicBezTo>
                  <a:pt x="1610976" y="3517426"/>
                  <a:pt x="1610976" y="3511554"/>
                  <a:pt x="1616856" y="3505682"/>
                </a:cubicBezTo>
                <a:cubicBezTo>
                  <a:pt x="1628615" y="3517426"/>
                  <a:pt x="1622735" y="3511554"/>
                  <a:pt x="1628615" y="3529170"/>
                </a:cubicBezTo>
                <a:cubicBezTo>
                  <a:pt x="1630085" y="3521830"/>
                  <a:pt x="1635229" y="3516692"/>
                  <a:pt x="1642211" y="3512655"/>
                </a:cubicBezTo>
                <a:lnTo>
                  <a:pt x="1650611" y="3509275"/>
                </a:lnTo>
                <a:lnTo>
                  <a:pt x="1652133" y="3511554"/>
                </a:lnTo>
                <a:lnTo>
                  <a:pt x="1654932" y="3507535"/>
                </a:lnTo>
                <a:lnTo>
                  <a:pt x="1666831" y="3502746"/>
                </a:lnTo>
                <a:cubicBezTo>
                  <a:pt x="1684470" y="3496874"/>
                  <a:pt x="1702108" y="3491002"/>
                  <a:pt x="1705048" y="3476322"/>
                </a:cubicBezTo>
                <a:cubicBezTo>
                  <a:pt x="1716807" y="3488066"/>
                  <a:pt x="1705048" y="3493938"/>
                  <a:pt x="1699168" y="3499810"/>
                </a:cubicBezTo>
                <a:cubicBezTo>
                  <a:pt x="1705048" y="3505682"/>
                  <a:pt x="1705048" y="3505682"/>
                  <a:pt x="1710927" y="3511554"/>
                </a:cubicBezTo>
                <a:cubicBezTo>
                  <a:pt x="1710927" y="3493938"/>
                  <a:pt x="1734445" y="3482194"/>
                  <a:pt x="1722686" y="3470450"/>
                </a:cubicBezTo>
                <a:cubicBezTo>
                  <a:pt x="1728566" y="3458706"/>
                  <a:pt x="1734445" y="3476322"/>
                  <a:pt x="1740325" y="3476322"/>
                </a:cubicBezTo>
                <a:cubicBezTo>
                  <a:pt x="1734445" y="3458706"/>
                  <a:pt x="1769722" y="3458706"/>
                  <a:pt x="1763843" y="3446962"/>
                </a:cubicBezTo>
                <a:cubicBezTo>
                  <a:pt x="1775602" y="3435218"/>
                  <a:pt x="1828517" y="3405858"/>
                  <a:pt x="1799119" y="3376498"/>
                </a:cubicBezTo>
                <a:cubicBezTo>
                  <a:pt x="1810878" y="3364754"/>
                  <a:pt x="1828517" y="3394114"/>
                  <a:pt x="1816758" y="3399986"/>
                </a:cubicBezTo>
                <a:cubicBezTo>
                  <a:pt x="1834396" y="3417602"/>
                  <a:pt x="1852035" y="3370626"/>
                  <a:pt x="1869673" y="3394114"/>
                </a:cubicBezTo>
                <a:cubicBezTo>
                  <a:pt x="1869673" y="3382370"/>
                  <a:pt x="1863794" y="3376498"/>
                  <a:pt x="1875553" y="3370626"/>
                </a:cubicBezTo>
                <a:cubicBezTo>
                  <a:pt x="1887312" y="3382370"/>
                  <a:pt x="1875553" y="3382370"/>
                  <a:pt x="1881432" y="3388242"/>
                </a:cubicBezTo>
                <a:cubicBezTo>
                  <a:pt x="1899071" y="3376498"/>
                  <a:pt x="1922588" y="3335394"/>
                  <a:pt x="1951986" y="3341266"/>
                </a:cubicBezTo>
                <a:cubicBezTo>
                  <a:pt x="1957865" y="3335394"/>
                  <a:pt x="1951986" y="3323650"/>
                  <a:pt x="1957865" y="3317778"/>
                </a:cubicBezTo>
                <a:close/>
                <a:moveTo>
                  <a:pt x="987752" y="3317778"/>
                </a:moveTo>
                <a:cubicBezTo>
                  <a:pt x="999511" y="3335394"/>
                  <a:pt x="975993" y="3347138"/>
                  <a:pt x="964234" y="3335394"/>
                </a:cubicBezTo>
                <a:cubicBezTo>
                  <a:pt x="975993" y="3329522"/>
                  <a:pt x="981872" y="3323650"/>
                  <a:pt x="987752" y="3317778"/>
                </a:cubicBezTo>
                <a:close/>
                <a:moveTo>
                  <a:pt x="952475" y="3317778"/>
                </a:moveTo>
                <a:cubicBezTo>
                  <a:pt x="946596" y="3329522"/>
                  <a:pt x="940716" y="3329522"/>
                  <a:pt x="928957" y="3347138"/>
                </a:cubicBezTo>
                <a:cubicBezTo>
                  <a:pt x="928957" y="3341266"/>
                  <a:pt x="928957" y="3335394"/>
                  <a:pt x="928957" y="3329522"/>
                </a:cubicBezTo>
                <a:cubicBezTo>
                  <a:pt x="934837" y="3317778"/>
                  <a:pt x="946596" y="3323650"/>
                  <a:pt x="952475" y="3317778"/>
                </a:cubicBezTo>
                <a:close/>
                <a:moveTo>
                  <a:pt x="1793240" y="3311906"/>
                </a:moveTo>
                <a:cubicBezTo>
                  <a:pt x="1793240" y="3311906"/>
                  <a:pt x="1793240" y="3311906"/>
                  <a:pt x="1799119" y="3311906"/>
                </a:cubicBezTo>
                <a:cubicBezTo>
                  <a:pt x="1799119" y="3323650"/>
                  <a:pt x="1816758" y="3341266"/>
                  <a:pt x="1822637" y="3358882"/>
                </a:cubicBezTo>
                <a:cubicBezTo>
                  <a:pt x="1804999" y="3341266"/>
                  <a:pt x="1804999" y="3364754"/>
                  <a:pt x="1793240" y="3376498"/>
                </a:cubicBezTo>
                <a:cubicBezTo>
                  <a:pt x="1787360" y="3364754"/>
                  <a:pt x="1787360" y="3341266"/>
                  <a:pt x="1799119" y="3353010"/>
                </a:cubicBezTo>
                <a:cubicBezTo>
                  <a:pt x="1804999" y="3341266"/>
                  <a:pt x="1799119" y="3329522"/>
                  <a:pt x="1793240" y="3311906"/>
                </a:cubicBezTo>
                <a:close/>
                <a:moveTo>
                  <a:pt x="1281726" y="3306034"/>
                </a:moveTo>
                <a:cubicBezTo>
                  <a:pt x="1281726" y="3311906"/>
                  <a:pt x="1281726" y="3311906"/>
                  <a:pt x="1281726" y="3311906"/>
                </a:cubicBezTo>
                <a:cubicBezTo>
                  <a:pt x="1293485" y="3323650"/>
                  <a:pt x="1281726" y="3317778"/>
                  <a:pt x="1287605" y="3329522"/>
                </a:cubicBezTo>
                <a:cubicBezTo>
                  <a:pt x="1299364" y="3329522"/>
                  <a:pt x="1287605" y="3317778"/>
                  <a:pt x="1287605" y="3306034"/>
                </a:cubicBezTo>
                <a:cubicBezTo>
                  <a:pt x="1287605" y="3306034"/>
                  <a:pt x="1287605" y="3306034"/>
                  <a:pt x="1281726" y="3306034"/>
                </a:cubicBezTo>
                <a:close/>
                <a:moveTo>
                  <a:pt x="817247" y="3300162"/>
                </a:moveTo>
                <a:cubicBezTo>
                  <a:pt x="823127" y="3317778"/>
                  <a:pt x="811368" y="3323650"/>
                  <a:pt x="799609" y="3323650"/>
                </a:cubicBezTo>
                <a:cubicBezTo>
                  <a:pt x="799609" y="3311906"/>
                  <a:pt x="805488" y="3306034"/>
                  <a:pt x="817247" y="3300162"/>
                </a:cubicBezTo>
                <a:close/>
                <a:moveTo>
                  <a:pt x="775833" y="3288605"/>
                </a:moveTo>
                <a:lnTo>
                  <a:pt x="776091" y="3289152"/>
                </a:lnTo>
                <a:cubicBezTo>
                  <a:pt x="777561" y="3292822"/>
                  <a:pt x="779031" y="3297226"/>
                  <a:pt x="781970" y="3306034"/>
                </a:cubicBezTo>
                <a:cubicBezTo>
                  <a:pt x="764332" y="3294290"/>
                  <a:pt x="776091" y="3323650"/>
                  <a:pt x="758452" y="3311906"/>
                </a:cubicBezTo>
                <a:cubicBezTo>
                  <a:pt x="752573" y="3311906"/>
                  <a:pt x="776091" y="3329522"/>
                  <a:pt x="758452" y="3329522"/>
                </a:cubicBezTo>
                <a:cubicBezTo>
                  <a:pt x="752573" y="3306034"/>
                  <a:pt x="746693" y="3329522"/>
                  <a:pt x="752573" y="3341266"/>
                </a:cubicBezTo>
                <a:cubicBezTo>
                  <a:pt x="740814" y="3347138"/>
                  <a:pt x="746693" y="3329522"/>
                  <a:pt x="740814" y="3329522"/>
                </a:cubicBezTo>
                <a:cubicBezTo>
                  <a:pt x="729055" y="3347138"/>
                  <a:pt x="711417" y="3353010"/>
                  <a:pt x="693778" y="3358882"/>
                </a:cubicBezTo>
                <a:cubicBezTo>
                  <a:pt x="693778" y="3341266"/>
                  <a:pt x="717296" y="3335394"/>
                  <a:pt x="717296" y="3317778"/>
                </a:cubicBezTo>
                <a:cubicBezTo>
                  <a:pt x="729055" y="3320714"/>
                  <a:pt x="737874" y="3316310"/>
                  <a:pt x="746693" y="3309704"/>
                </a:cubicBezTo>
                <a:close/>
                <a:moveTo>
                  <a:pt x="2292995" y="3288418"/>
                </a:moveTo>
                <a:cubicBezTo>
                  <a:pt x="2298875" y="3300162"/>
                  <a:pt x="2298875" y="3311906"/>
                  <a:pt x="2304754" y="3323650"/>
                </a:cubicBezTo>
                <a:cubicBezTo>
                  <a:pt x="2298875" y="3317778"/>
                  <a:pt x="2292995" y="3317778"/>
                  <a:pt x="2287116" y="3306034"/>
                </a:cubicBezTo>
                <a:cubicBezTo>
                  <a:pt x="2304754" y="3306034"/>
                  <a:pt x="2275357" y="3288418"/>
                  <a:pt x="2292995" y="3288418"/>
                </a:cubicBezTo>
                <a:close/>
                <a:moveTo>
                  <a:pt x="1375797" y="3288418"/>
                </a:moveTo>
                <a:cubicBezTo>
                  <a:pt x="1369918" y="3282546"/>
                  <a:pt x="1334641" y="3294290"/>
                  <a:pt x="1340520" y="3317778"/>
                </a:cubicBezTo>
                <a:cubicBezTo>
                  <a:pt x="1346400" y="3311906"/>
                  <a:pt x="1381677" y="3306034"/>
                  <a:pt x="1375797" y="3288418"/>
                </a:cubicBezTo>
                <a:close/>
                <a:moveTo>
                  <a:pt x="2157767" y="3282546"/>
                </a:moveTo>
                <a:cubicBezTo>
                  <a:pt x="2163647" y="3300162"/>
                  <a:pt x="2140129" y="3288418"/>
                  <a:pt x="2140129" y="3306034"/>
                </a:cubicBezTo>
                <a:cubicBezTo>
                  <a:pt x="2128370" y="3288418"/>
                  <a:pt x="2157767" y="3282546"/>
                  <a:pt x="2157767" y="3282546"/>
                </a:cubicBezTo>
                <a:close/>
                <a:moveTo>
                  <a:pt x="1105341" y="3279427"/>
                </a:moveTo>
                <a:cubicBezTo>
                  <a:pt x="1107546" y="3279977"/>
                  <a:pt x="1109751" y="3282546"/>
                  <a:pt x="1111221" y="3288418"/>
                </a:cubicBezTo>
                <a:cubicBezTo>
                  <a:pt x="1111221" y="3288418"/>
                  <a:pt x="1093582" y="3282546"/>
                  <a:pt x="1105341" y="3294290"/>
                </a:cubicBezTo>
                <a:cubicBezTo>
                  <a:pt x="1092113" y="3294290"/>
                  <a:pt x="1098727" y="3277776"/>
                  <a:pt x="1105341" y="3279427"/>
                </a:cubicBezTo>
                <a:close/>
                <a:moveTo>
                  <a:pt x="1875553" y="3276674"/>
                </a:moveTo>
                <a:cubicBezTo>
                  <a:pt x="1881432" y="3282546"/>
                  <a:pt x="1893191" y="3288418"/>
                  <a:pt x="1899071" y="3300162"/>
                </a:cubicBezTo>
                <a:cubicBezTo>
                  <a:pt x="1893191" y="3306034"/>
                  <a:pt x="1881432" y="3306034"/>
                  <a:pt x="1881432" y="3294290"/>
                </a:cubicBezTo>
                <a:cubicBezTo>
                  <a:pt x="1881432" y="3294290"/>
                  <a:pt x="1881432" y="3294290"/>
                  <a:pt x="1875553" y="3294290"/>
                </a:cubicBezTo>
                <a:cubicBezTo>
                  <a:pt x="1875553" y="3300162"/>
                  <a:pt x="1881432" y="3300162"/>
                  <a:pt x="1887312" y="3306034"/>
                </a:cubicBezTo>
                <a:lnTo>
                  <a:pt x="1875553" y="3317778"/>
                </a:lnTo>
                <a:cubicBezTo>
                  <a:pt x="1875553" y="3311906"/>
                  <a:pt x="1869673" y="3300162"/>
                  <a:pt x="1869673" y="3294290"/>
                </a:cubicBezTo>
                <a:cubicBezTo>
                  <a:pt x="1869673" y="3288418"/>
                  <a:pt x="1881432" y="3288418"/>
                  <a:pt x="1875553" y="3276674"/>
                </a:cubicBezTo>
                <a:close/>
                <a:moveTo>
                  <a:pt x="1411074" y="3270803"/>
                </a:moveTo>
                <a:cubicBezTo>
                  <a:pt x="1405195" y="3276674"/>
                  <a:pt x="1393436" y="3282546"/>
                  <a:pt x="1405195" y="3294290"/>
                </a:cubicBezTo>
                <a:cubicBezTo>
                  <a:pt x="1405195" y="3288418"/>
                  <a:pt x="1428713" y="3282546"/>
                  <a:pt x="1411074" y="3270803"/>
                </a:cubicBezTo>
                <a:close/>
                <a:moveTo>
                  <a:pt x="721614" y="3266766"/>
                </a:moveTo>
                <a:cubicBezTo>
                  <a:pt x="725748" y="3266765"/>
                  <a:pt x="729055" y="3276674"/>
                  <a:pt x="729055" y="3276674"/>
                </a:cubicBezTo>
                <a:cubicBezTo>
                  <a:pt x="734934" y="3282546"/>
                  <a:pt x="734934" y="3294290"/>
                  <a:pt x="723176" y="3300162"/>
                </a:cubicBezTo>
                <a:cubicBezTo>
                  <a:pt x="717296" y="3288418"/>
                  <a:pt x="723176" y="3282546"/>
                  <a:pt x="717296" y="3270803"/>
                </a:cubicBezTo>
                <a:cubicBezTo>
                  <a:pt x="718766" y="3267867"/>
                  <a:pt x="720236" y="3266766"/>
                  <a:pt x="721614" y="3266766"/>
                </a:cubicBezTo>
                <a:close/>
                <a:moveTo>
                  <a:pt x="1287605" y="3264931"/>
                </a:moveTo>
                <a:cubicBezTo>
                  <a:pt x="1287605" y="3264931"/>
                  <a:pt x="1287605" y="3264931"/>
                  <a:pt x="1293485" y="3276674"/>
                </a:cubicBezTo>
                <a:cubicBezTo>
                  <a:pt x="1293485" y="3282546"/>
                  <a:pt x="1287605" y="3276674"/>
                  <a:pt x="1287605" y="3270803"/>
                </a:cubicBezTo>
                <a:cubicBezTo>
                  <a:pt x="1281726" y="3270803"/>
                  <a:pt x="1287605" y="3276674"/>
                  <a:pt x="1287605" y="3282546"/>
                </a:cubicBezTo>
                <a:cubicBezTo>
                  <a:pt x="1287605" y="3288418"/>
                  <a:pt x="1281726" y="3282546"/>
                  <a:pt x="1275846" y="3288418"/>
                </a:cubicBezTo>
                <a:cubicBezTo>
                  <a:pt x="1275846" y="3276674"/>
                  <a:pt x="1281726" y="3270803"/>
                  <a:pt x="1287605" y="3264931"/>
                </a:cubicBezTo>
                <a:close/>
                <a:moveTo>
                  <a:pt x="5950029" y="3253187"/>
                </a:moveTo>
                <a:cubicBezTo>
                  <a:pt x="5950029" y="3259059"/>
                  <a:pt x="5955908" y="3259059"/>
                  <a:pt x="5955908" y="3264931"/>
                </a:cubicBezTo>
                <a:cubicBezTo>
                  <a:pt x="5961787" y="3270803"/>
                  <a:pt x="5967667" y="3259059"/>
                  <a:pt x="5973546" y="3270803"/>
                </a:cubicBezTo>
                <a:cubicBezTo>
                  <a:pt x="5985305" y="3288418"/>
                  <a:pt x="5961787" y="3264931"/>
                  <a:pt x="5955908" y="3276674"/>
                </a:cubicBezTo>
                <a:cubicBezTo>
                  <a:pt x="5955908" y="3270803"/>
                  <a:pt x="5938270" y="3253187"/>
                  <a:pt x="5950029" y="3253187"/>
                </a:cubicBezTo>
                <a:close/>
                <a:moveTo>
                  <a:pt x="1787360" y="3253187"/>
                </a:moveTo>
                <a:cubicBezTo>
                  <a:pt x="1799119" y="3264931"/>
                  <a:pt x="1781481" y="3264931"/>
                  <a:pt x="1781481" y="3276674"/>
                </a:cubicBezTo>
                <a:cubicBezTo>
                  <a:pt x="1769722" y="3264931"/>
                  <a:pt x="1775602" y="3259059"/>
                  <a:pt x="1787360" y="3253187"/>
                </a:cubicBezTo>
                <a:close/>
                <a:moveTo>
                  <a:pt x="1305244" y="3253187"/>
                </a:moveTo>
                <a:cubicBezTo>
                  <a:pt x="1311123" y="3253187"/>
                  <a:pt x="1328761" y="3270803"/>
                  <a:pt x="1322882" y="3270803"/>
                </a:cubicBezTo>
                <a:cubicBezTo>
                  <a:pt x="1317003" y="3276674"/>
                  <a:pt x="1317003" y="3270803"/>
                  <a:pt x="1317003" y="3264931"/>
                </a:cubicBezTo>
                <a:cubicBezTo>
                  <a:pt x="1311123" y="3259059"/>
                  <a:pt x="1305244" y="3264931"/>
                  <a:pt x="1305244" y="3264931"/>
                </a:cubicBezTo>
                <a:cubicBezTo>
                  <a:pt x="1299364" y="3259059"/>
                  <a:pt x="1311123" y="3259059"/>
                  <a:pt x="1305244" y="3253187"/>
                </a:cubicBezTo>
                <a:close/>
                <a:moveTo>
                  <a:pt x="823127" y="3253187"/>
                </a:moveTo>
                <a:cubicBezTo>
                  <a:pt x="834886" y="3247315"/>
                  <a:pt x="846645" y="3276674"/>
                  <a:pt x="834886" y="3276674"/>
                </a:cubicBezTo>
                <a:cubicBezTo>
                  <a:pt x="829006" y="3270803"/>
                  <a:pt x="834886" y="3264931"/>
                  <a:pt x="823127" y="3253187"/>
                </a:cubicBezTo>
                <a:close/>
                <a:moveTo>
                  <a:pt x="811368" y="3253187"/>
                </a:moveTo>
                <a:cubicBezTo>
                  <a:pt x="823127" y="3264931"/>
                  <a:pt x="811368" y="3276674"/>
                  <a:pt x="805488" y="3282546"/>
                </a:cubicBezTo>
                <a:cubicBezTo>
                  <a:pt x="799609" y="3276674"/>
                  <a:pt x="793729" y="3270803"/>
                  <a:pt x="787850" y="3270803"/>
                </a:cubicBezTo>
                <a:cubicBezTo>
                  <a:pt x="787850" y="3282546"/>
                  <a:pt x="793729" y="3282546"/>
                  <a:pt x="799609" y="3294290"/>
                </a:cubicBezTo>
                <a:cubicBezTo>
                  <a:pt x="793729" y="3300162"/>
                  <a:pt x="787850" y="3300162"/>
                  <a:pt x="781970" y="3306034"/>
                </a:cubicBezTo>
                <a:cubicBezTo>
                  <a:pt x="776091" y="3300162"/>
                  <a:pt x="776091" y="3294290"/>
                  <a:pt x="776091" y="3288418"/>
                </a:cubicBezTo>
                <a:lnTo>
                  <a:pt x="775833" y="3288605"/>
                </a:lnTo>
                <a:lnTo>
                  <a:pt x="770211" y="3276674"/>
                </a:lnTo>
                <a:cubicBezTo>
                  <a:pt x="776091" y="3253187"/>
                  <a:pt x="799609" y="3264931"/>
                  <a:pt x="811368" y="3253187"/>
                </a:cubicBezTo>
                <a:close/>
                <a:moveTo>
                  <a:pt x="1719747" y="3245113"/>
                </a:moveTo>
                <a:cubicBezTo>
                  <a:pt x="1722686" y="3245847"/>
                  <a:pt x="1725626" y="3247315"/>
                  <a:pt x="1728566" y="3247315"/>
                </a:cubicBezTo>
                <a:cubicBezTo>
                  <a:pt x="1734445" y="3259059"/>
                  <a:pt x="1716807" y="3264931"/>
                  <a:pt x="1710927" y="3247315"/>
                </a:cubicBezTo>
                <a:cubicBezTo>
                  <a:pt x="1713867" y="3244379"/>
                  <a:pt x="1716807" y="3244379"/>
                  <a:pt x="1719747" y="3245113"/>
                </a:cubicBezTo>
                <a:close/>
                <a:moveTo>
                  <a:pt x="1079343" y="3242819"/>
                </a:moveTo>
                <a:cubicBezTo>
                  <a:pt x="1085498" y="3242911"/>
                  <a:pt x="1092113" y="3245847"/>
                  <a:pt x="1099462" y="3253187"/>
                </a:cubicBezTo>
                <a:cubicBezTo>
                  <a:pt x="1093582" y="3259059"/>
                  <a:pt x="1087703" y="3253187"/>
                  <a:pt x="1081824" y="3247315"/>
                </a:cubicBezTo>
                <a:cubicBezTo>
                  <a:pt x="1093582" y="3270803"/>
                  <a:pt x="1075944" y="3282546"/>
                  <a:pt x="1070065" y="3300162"/>
                </a:cubicBezTo>
                <a:cubicBezTo>
                  <a:pt x="1070065" y="3294290"/>
                  <a:pt x="1070065" y="3288418"/>
                  <a:pt x="1064185" y="3276674"/>
                </a:cubicBezTo>
                <a:cubicBezTo>
                  <a:pt x="1058306" y="3288418"/>
                  <a:pt x="1058306" y="3294290"/>
                  <a:pt x="1046547" y="3288418"/>
                </a:cubicBezTo>
                <a:cubicBezTo>
                  <a:pt x="1040667" y="3306034"/>
                  <a:pt x="1017149" y="3317778"/>
                  <a:pt x="999511" y="3323650"/>
                </a:cubicBezTo>
                <a:cubicBezTo>
                  <a:pt x="1011270" y="3317778"/>
                  <a:pt x="1017149" y="3276674"/>
                  <a:pt x="1040667" y="3282546"/>
                </a:cubicBezTo>
                <a:cubicBezTo>
                  <a:pt x="1046547" y="3282546"/>
                  <a:pt x="1028908" y="3270803"/>
                  <a:pt x="1028908" y="3276674"/>
                </a:cubicBezTo>
                <a:cubicBezTo>
                  <a:pt x="1046547" y="3267867"/>
                  <a:pt x="1060878" y="3242544"/>
                  <a:pt x="1079343" y="3242819"/>
                </a:cubicBezTo>
                <a:close/>
                <a:moveTo>
                  <a:pt x="2340031" y="3235571"/>
                </a:moveTo>
                <a:cubicBezTo>
                  <a:pt x="2340031" y="3253187"/>
                  <a:pt x="2357669" y="3264931"/>
                  <a:pt x="2363549" y="3247315"/>
                </a:cubicBezTo>
                <a:cubicBezTo>
                  <a:pt x="2363549" y="3253187"/>
                  <a:pt x="2369429" y="3259059"/>
                  <a:pt x="2375308" y="3259059"/>
                </a:cubicBezTo>
                <a:cubicBezTo>
                  <a:pt x="2381187" y="3276674"/>
                  <a:pt x="2351790" y="3253187"/>
                  <a:pt x="2357669" y="3270803"/>
                </a:cubicBezTo>
                <a:cubicBezTo>
                  <a:pt x="2351790" y="3270803"/>
                  <a:pt x="2328272" y="3241443"/>
                  <a:pt x="2340031" y="3235571"/>
                </a:cubicBezTo>
                <a:close/>
                <a:moveTo>
                  <a:pt x="1875553" y="3229699"/>
                </a:moveTo>
                <a:cubicBezTo>
                  <a:pt x="1887312" y="3235571"/>
                  <a:pt x="1869673" y="3235571"/>
                  <a:pt x="1881432" y="3247315"/>
                </a:cubicBezTo>
                <a:cubicBezTo>
                  <a:pt x="1863794" y="3253187"/>
                  <a:pt x="1863794" y="3229699"/>
                  <a:pt x="1875553" y="3229699"/>
                </a:cubicBezTo>
                <a:close/>
                <a:moveTo>
                  <a:pt x="1810878" y="3229699"/>
                </a:moveTo>
                <a:cubicBezTo>
                  <a:pt x="1816758" y="3229699"/>
                  <a:pt x="1828517" y="3229699"/>
                  <a:pt x="1834396" y="3241443"/>
                </a:cubicBezTo>
                <a:cubicBezTo>
                  <a:pt x="1828517" y="3247315"/>
                  <a:pt x="1822637" y="3235571"/>
                  <a:pt x="1816758" y="3247315"/>
                </a:cubicBezTo>
                <a:cubicBezTo>
                  <a:pt x="1816758" y="3241443"/>
                  <a:pt x="1816758" y="3235571"/>
                  <a:pt x="1810878" y="3229699"/>
                </a:cubicBezTo>
                <a:close/>
                <a:moveTo>
                  <a:pt x="1093582" y="3229699"/>
                </a:moveTo>
                <a:cubicBezTo>
                  <a:pt x="1105341" y="3235571"/>
                  <a:pt x="1111221" y="3235571"/>
                  <a:pt x="1117100" y="3229699"/>
                </a:cubicBezTo>
                <a:cubicBezTo>
                  <a:pt x="1111221" y="3253187"/>
                  <a:pt x="1111221" y="3247315"/>
                  <a:pt x="1128859" y="3264931"/>
                </a:cubicBezTo>
                <a:cubicBezTo>
                  <a:pt x="1128859" y="3264931"/>
                  <a:pt x="1122980" y="3264931"/>
                  <a:pt x="1117100" y="3259059"/>
                </a:cubicBezTo>
                <a:cubicBezTo>
                  <a:pt x="1117100" y="3264931"/>
                  <a:pt x="1117100" y="3264931"/>
                  <a:pt x="1105341" y="3264931"/>
                </a:cubicBezTo>
                <a:cubicBezTo>
                  <a:pt x="1105341" y="3247315"/>
                  <a:pt x="1099462" y="3247315"/>
                  <a:pt x="1093582" y="3229699"/>
                </a:cubicBezTo>
                <a:close/>
                <a:moveTo>
                  <a:pt x="693778" y="3229699"/>
                </a:moveTo>
                <a:cubicBezTo>
                  <a:pt x="699658" y="3235571"/>
                  <a:pt x="699658" y="3241443"/>
                  <a:pt x="705537" y="3235571"/>
                </a:cubicBezTo>
                <a:cubicBezTo>
                  <a:pt x="711417" y="3253187"/>
                  <a:pt x="693778" y="3241443"/>
                  <a:pt x="687899" y="3253187"/>
                </a:cubicBezTo>
                <a:cubicBezTo>
                  <a:pt x="687899" y="3241443"/>
                  <a:pt x="687899" y="3235571"/>
                  <a:pt x="693778" y="3229699"/>
                </a:cubicBezTo>
                <a:close/>
                <a:moveTo>
                  <a:pt x="4944638" y="3226029"/>
                </a:moveTo>
                <a:cubicBezTo>
                  <a:pt x="4949048" y="3226763"/>
                  <a:pt x="4953457" y="3229699"/>
                  <a:pt x="4956397" y="3235571"/>
                </a:cubicBezTo>
                <a:cubicBezTo>
                  <a:pt x="4950518" y="3235571"/>
                  <a:pt x="4944638" y="3235571"/>
                  <a:pt x="4950518" y="3247315"/>
                </a:cubicBezTo>
                <a:cubicBezTo>
                  <a:pt x="4944638" y="3247315"/>
                  <a:pt x="4938759" y="3235571"/>
                  <a:pt x="4932879" y="3229699"/>
                </a:cubicBezTo>
                <a:cubicBezTo>
                  <a:pt x="4935819" y="3226763"/>
                  <a:pt x="4940229" y="3225295"/>
                  <a:pt x="4944638" y="3226029"/>
                </a:cubicBezTo>
                <a:close/>
                <a:moveTo>
                  <a:pt x="4885844" y="3223827"/>
                </a:moveTo>
                <a:cubicBezTo>
                  <a:pt x="4879964" y="3223827"/>
                  <a:pt x="4868205" y="3223827"/>
                  <a:pt x="4862326" y="3229699"/>
                </a:cubicBezTo>
                <a:cubicBezTo>
                  <a:pt x="4868205" y="3235571"/>
                  <a:pt x="4868205" y="3241443"/>
                  <a:pt x="4868205" y="3241443"/>
                </a:cubicBezTo>
                <a:cubicBezTo>
                  <a:pt x="4874085" y="3241443"/>
                  <a:pt x="4879964" y="3229699"/>
                  <a:pt x="4885844" y="3223827"/>
                </a:cubicBezTo>
                <a:close/>
                <a:moveTo>
                  <a:pt x="2251839" y="3223827"/>
                </a:moveTo>
                <a:lnTo>
                  <a:pt x="2258187" y="3228683"/>
                </a:lnTo>
                <a:lnTo>
                  <a:pt x="2257719" y="3235571"/>
                </a:lnTo>
                <a:cubicBezTo>
                  <a:pt x="2257719" y="3229699"/>
                  <a:pt x="2251839" y="3223827"/>
                  <a:pt x="2251839" y="3223827"/>
                </a:cubicBezTo>
                <a:close/>
                <a:moveTo>
                  <a:pt x="2198189" y="3221625"/>
                </a:moveTo>
                <a:cubicBezTo>
                  <a:pt x="2203333" y="3220891"/>
                  <a:pt x="2210683" y="3223827"/>
                  <a:pt x="2210683" y="3229699"/>
                </a:cubicBezTo>
                <a:cubicBezTo>
                  <a:pt x="2204803" y="3235571"/>
                  <a:pt x="2204803" y="3223827"/>
                  <a:pt x="2198924" y="3235571"/>
                </a:cubicBezTo>
                <a:cubicBezTo>
                  <a:pt x="2190104" y="3226763"/>
                  <a:pt x="2193044" y="3222359"/>
                  <a:pt x="2198189" y="3221625"/>
                </a:cubicBezTo>
                <a:close/>
                <a:moveTo>
                  <a:pt x="2304754" y="3217955"/>
                </a:moveTo>
                <a:cubicBezTo>
                  <a:pt x="2322393" y="3212083"/>
                  <a:pt x="2322393" y="3223827"/>
                  <a:pt x="2340031" y="3229699"/>
                </a:cubicBezTo>
                <a:cubicBezTo>
                  <a:pt x="2328272" y="3223827"/>
                  <a:pt x="2328272" y="3241443"/>
                  <a:pt x="2316513" y="3235571"/>
                </a:cubicBezTo>
                <a:cubicBezTo>
                  <a:pt x="2310634" y="3229699"/>
                  <a:pt x="2310634" y="3223827"/>
                  <a:pt x="2304754" y="3217955"/>
                </a:cubicBezTo>
                <a:close/>
                <a:moveTo>
                  <a:pt x="4838808" y="3212083"/>
                </a:moveTo>
                <a:cubicBezTo>
                  <a:pt x="4827049" y="3217955"/>
                  <a:pt x="4821169" y="3223827"/>
                  <a:pt x="4827049" y="3235571"/>
                </a:cubicBezTo>
                <a:cubicBezTo>
                  <a:pt x="4832928" y="3217955"/>
                  <a:pt x="4844687" y="3241443"/>
                  <a:pt x="4850567" y="3235571"/>
                </a:cubicBezTo>
                <a:cubicBezTo>
                  <a:pt x="4844687" y="3229699"/>
                  <a:pt x="4850567" y="3223827"/>
                  <a:pt x="4838808" y="3212083"/>
                </a:cubicBezTo>
                <a:close/>
                <a:moveTo>
                  <a:pt x="2263598" y="3206211"/>
                </a:moveTo>
                <a:cubicBezTo>
                  <a:pt x="2269477" y="3212083"/>
                  <a:pt x="2275357" y="3212083"/>
                  <a:pt x="2287116" y="3223827"/>
                </a:cubicBezTo>
                <a:cubicBezTo>
                  <a:pt x="2273887" y="3223827"/>
                  <a:pt x="2273887" y="3237039"/>
                  <a:pt x="2264792" y="3233736"/>
                </a:cubicBezTo>
                <a:lnTo>
                  <a:pt x="2258187" y="3228683"/>
                </a:lnTo>
                <a:lnTo>
                  <a:pt x="2258362" y="3226120"/>
                </a:lnTo>
                <a:cubicBezTo>
                  <a:pt x="2255881" y="3219790"/>
                  <a:pt x="2245960" y="3220891"/>
                  <a:pt x="2245960" y="3212083"/>
                </a:cubicBezTo>
                <a:cubicBezTo>
                  <a:pt x="2251839" y="3212083"/>
                  <a:pt x="2269477" y="3229699"/>
                  <a:pt x="2263598" y="3206211"/>
                </a:cubicBezTo>
                <a:close/>
                <a:moveTo>
                  <a:pt x="1587458" y="3206211"/>
                </a:moveTo>
                <a:cubicBezTo>
                  <a:pt x="1581579" y="3217955"/>
                  <a:pt x="1563940" y="3206211"/>
                  <a:pt x="1575699" y="3223827"/>
                </a:cubicBezTo>
                <a:cubicBezTo>
                  <a:pt x="1575699" y="3217955"/>
                  <a:pt x="1599217" y="3217955"/>
                  <a:pt x="1587458" y="3206211"/>
                </a:cubicBezTo>
                <a:close/>
                <a:moveTo>
                  <a:pt x="981872" y="3206211"/>
                </a:moveTo>
                <a:cubicBezTo>
                  <a:pt x="987752" y="3217955"/>
                  <a:pt x="981872" y="3241443"/>
                  <a:pt x="993631" y="3229699"/>
                </a:cubicBezTo>
                <a:cubicBezTo>
                  <a:pt x="999511" y="3253187"/>
                  <a:pt x="958355" y="3212083"/>
                  <a:pt x="981872" y="3206211"/>
                </a:cubicBezTo>
                <a:close/>
                <a:moveTo>
                  <a:pt x="928957" y="3206211"/>
                </a:moveTo>
                <a:cubicBezTo>
                  <a:pt x="934837" y="3217955"/>
                  <a:pt x="928957" y="3223827"/>
                  <a:pt x="934837" y="3235571"/>
                </a:cubicBezTo>
                <a:cubicBezTo>
                  <a:pt x="911319" y="3217955"/>
                  <a:pt x="928957" y="3247315"/>
                  <a:pt x="911319" y="3253187"/>
                </a:cubicBezTo>
                <a:cubicBezTo>
                  <a:pt x="905439" y="3229699"/>
                  <a:pt x="923078" y="3223827"/>
                  <a:pt x="928957" y="3206211"/>
                </a:cubicBezTo>
                <a:close/>
                <a:moveTo>
                  <a:pt x="5902993" y="3200339"/>
                </a:moveTo>
                <a:cubicBezTo>
                  <a:pt x="5902993" y="3200339"/>
                  <a:pt x="5908872" y="3200339"/>
                  <a:pt x="5914752" y="3200339"/>
                </a:cubicBezTo>
                <a:cubicBezTo>
                  <a:pt x="5914752" y="3206211"/>
                  <a:pt x="5926511" y="3217955"/>
                  <a:pt x="5914752" y="3223827"/>
                </a:cubicBezTo>
                <a:cubicBezTo>
                  <a:pt x="5914752" y="3223827"/>
                  <a:pt x="5914752" y="3223827"/>
                  <a:pt x="5902993" y="3200339"/>
                </a:cubicBezTo>
                <a:close/>
                <a:moveTo>
                  <a:pt x="2357669" y="3200339"/>
                </a:moveTo>
                <a:cubicBezTo>
                  <a:pt x="2369429" y="3206211"/>
                  <a:pt x="2357669" y="3212083"/>
                  <a:pt x="2369429" y="3223827"/>
                </a:cubicBezTo>
                <a:cubicBezTo>
                  <a:pt x="2369429" y="3223827"/>
                  <a:pt x="2363549" y="3223827"/>
                  <a:pt x="2357669" y="3223827"/>
                </a:cubicBezTo>
                <a:cubicBezTo>
                  <a:pt x="2357669" y="3217955"/>
                  <a:pt x="2351790" y="3206211"/>
                  <a:pt x="2357669" y="3200339"/>
                </a:cubicBezTo>
                <a:close/>
                <a:moveTo>
                  <a:pt x="2051937" y="3200339"/>
                </a:moveTo>
                <a:cubicBezTo>
                  <a:pt x="2063696" y="3223827"/>
                  <a:pt x="2046057" y="3223827"/>
                  <a:pt x="2034298" y="3235571"/>
                </a:cubicBezTo>
                <a:cubicBezTo>
                  <a:pt x="2028419" y="3229699"/>
                  <a:pt x="2034298" y="3229699"/>
                  <a:pt x="2034298" y="3223827"/>
                </a:cubicBezTo>
                <a:cubicBezTo>
                  <a:pt x="2034298" y="3223827"/>
                  <a:pt x="2028419" y="3223827"/>
                  <a:pt x="2028419" y="3217955"/>
                </a:cubicBezTo>
                <a:cubicBezTo>
                  <a:pt x="2028419" y="3217955"/>
                  <a:pt x="2046057" y="3217955"/>
                  <a:pt x="2051937" y="3200339"/>
                </a:cubicBezTo>
                <a:close/>
                <a:moveTo>
                  <a:pt x="1934347" y="3200339"/>
                </a:moveTo>
                <a:cubicBezTo>
                  <a:pt x="1934347" y="3212083"/>
                  <a:pt x="1934347" y="3223827"/>
                  <a:pt x="1934347" y="3229699"/>
                </a:cubicBezTo>
                <a:cubicBezTo>
                  <a:pt x="1934347" y="3235571"/>
                  <a:pt x="1940227" y="3235571"/>
                  <a:pt x="1946106" y="3235571"/>
                </a:cubicBezTo>
                <a:cubicBezTo>
                  <a:pt x="1946106" y="3229699"/>
                  <a:pt x="1940227" y="3223827"/>
                  <a:pt x="1940227" y="3217955"/>
                </a:cubicBezTo>
                <a:cubicBezTo>
                  <a:pt x="1946106" y="3217955"/>
                  <a:pt x="1946106" y="3217955"/>
                  <a:pt x="1951986" y="3229699"/>
                </a:cubicBezTo>
                <a:cubicBezTo>
                  <a:pt x="1951986" y="3212083"/>
                  <a:pt x="1963745" y="3200339"/>
                  <a:pt x="1975504" y="3217955"/>
                </a:cubicBezTo>
                <a:cubicBezTo>
                  <a:pt x="1957865" y="3217955"/>
                  <a:pt x="1957865" y="3223827"/>
                  <a:pt x="1975504" y="3235571"/>
                </a:cubicBezTo>
                <a:cubicBezTo>
                  <a:pt x="1987263" y="3235571"/>
                  <a:pt x="1975504" y="3217955"/>
                  <a:pt x="1987263" y="3223827"/>
                </a:cubicBezTo>
                <a:cubicBezTo>
                  <a:pt x="1993142" y="3253187"/>
                  <a:pt x="1969624" y="3259059"/>
                  <a:pt x="1957865" y="3264931"/>
                </a:cubicBezTo>
                <a:cubicBezTo>
                  <a:pt x="1957865" y="3264931"/>
                  <a:pt x="1957865" y="3253187"/>
                  <a:pt x="1951986" y="3247315"/>
                </a:cubicBezTo>
                <a:cubicBezTo>
                  <a:pt x="1957865" y="3247315"/>
                  <a:pt x="1957865" y="3259059"/>
                  <a:pt x="1963745" y="3253187"/>
                </a:cubicBezTo>
                <a:cubicBezTo>
                  <a:pt x="1969624" y="3247315"/>
                  <a:pt x="1957865" y="3235571"/>
                  <a:pt x="1951986" y="3235571"/>
                </a:cubicBezTo>
                <a:cubicBezTo>
                  <a:pt x="1946106" y="3235571"/>
                  <a:pt x="1957865" y="3259059"/>
                  <a:pt x="1940227" y="3247315"/>
                </a:cubicBezTo>
                <a:cubicBezTo>
                  <a:pt x="1934347" y="3253187"/>
                  <a:pt x="1963745" y="3259059"/>
                  <a:pt x="1951986" y="3270803"/>
                </a:cubicBezTo>
                <a:cubicBezTo>
                  <a:pt x="1951986" y="3270803"/>
                  <a:pt x="1951986" y="3276674"/>
                  <a:pt x="1951986" y="3276674"/>
                </a:cubicBezTo>
                <a:cubicBezTo>
                  <a:pt x="1951986" y="3276674"/>
                  <a:pt x="1951986" y="3276674"/>
                  <a:pt x="1946106" y="3270803"/>
                </a:cubicBezTo>
                <a:cubicBezTo>
                  <a:pt x="1946106" y="3270803"/>
                  <a:pt x="1940227" y="3264931"/>
                  <a:pt x="1940227" y="3264931"/>
                </a:cubicBezTo>
                <a:cubicBezTo>
                  <a:pt x="1940227" y="3264931"/>
                  <a:pt x="1940227" y="3264931"/>
                  <a:pt x="1940227" y="3259059"/>
                </a:cubicBezTo>
                <a:cubicBezTo>
                  <a:pt x="1934347" y="3253187"/>
                  <a:pt x="1928468" y="3253187"/>
                  <a:pt x="1922588" y="3253187"/>
                </a:cubicBezTo>
                <a:cubicBezTo>
                  <a:pt x="1910829" y="3259059"/>
                  <a:pt x="1940227" y="3282546"/>
                  <a:pt x="1928468" y="3282546"/>
                </a:cubicBezTo>
                <a:cubicBezTo>
                  <a:pt x="1940227" y="3306034"/>
                  <a:pt x="1957865" y="3288418"/>
                  <a:pt x="1969624" y="3311906"/>
                </a:cubicBezTo>
                <a:cubicBezTo>
                  <a:pt x="1951986" y="3306034"/>
                  <a:pt x="1934347" y="3311906"/>
                  <a:pt x="1916709" y="3294290"/>
                </a:cubicBezTo>
                <a:cubicBezTo>
                  <a:pt x="1934347" y="3294290"/>
                  <a:pt x="1916709" y="3276674"/>
                  <a:pt x="1916709" y="3264931"/>
                </a:cubicBezTo>
                <a:cubicBezTo>
                  <a:pt x="1910829" y="3270803"/>
                  <a:pt x="1904950" y="3270803"/>
                  <a:pt x="1899071" y="3253187"/>
                </a:cubicBezTo>
                <a:cubicBezTo>
                  <a:pt x="1893191" y="3259059"/>
                  <a:pt x="1893191" y="3259059"/>
                  <a:pt x="1893191" y="3264931"/>
                </a:cubicBezTo>
                <a:cubicBezTo>
                  <a:pt x="1893191" y="3264931"/>
                  <a:pt x="1893191" y="3264931"/>
                  <a:pt x="1887312" y="3264931"/>
                </a:cubicBezTo>
                <a:cubicBezTo>
                  <a:pt x="1887312" y="3259059"/>
                  <a:pt x="1887312" y="3259059"/>
                  <a:pt x="1881432" y="3259059"/>
                </a:cubicBezTo>
                <a:cubicBezTo>
                  <a:pt x="1881432" y="3241443"/>
                  <a:pt x="1904950" y="3253187"/>
                  <a:pt x="1904950" y="3235571"/>
                </a:cubicBezTo>
                <a:cubicBezTo>
                  <a:pt x="1910829" y="3259059"/>
                  <a:pt x="1904950" y="3229699"/>
                  <a:pt x="1916709" y="3247315"/>
                </a:cubicBezTo>
                <a:cubicBezTo>
                  <a:pt x="1922588" y="3241443"/>
                  <a:pt x="1922588" y="3241443"/>
                  <a:pt x="1922588" y="3235571"/>
                </a:cubicBezTo>
                <a:cubicBezTo>
                  <a:pt x="1922588" y="3235571"/>
                  <a:pt x="1922588" y="3235571"/>
                  <a:pt x="1922588" y="3229699"/>
                </a:cubicBezTo>
                <a:cubicBezTo>
                  <a:pt x="1922588" y="3229699"/>
                  <a:pt x="1922588" y="3229699"/>
                  <a:pt x="1928468" y="3235571"/>
                </a:cubicBezTo>
                <a:cubicBezTo>
                  <a:pt x="1928468" y="3229699"/>
                  <a:pt x="1928468" y="3229699"/>
                  <a:pt x="1928468" y="3229699"/>
                </a:cubicBezTo>
                <a:cubicBezTo>
                  <a:pt x="1922588" y="3223827"/>
                  <a:pt x="1922588" y="3194467"/>
                  <a:pt x="1934347" y="3200339"/>
                </a:cubicBezTo>
                <a:close/>
                <a:moveTo>
                  <a:pt x="1869673" y="3200339"/>
                </a:moveTo>
                <a:cubicBezTo>
                  <a:pt x="1881432" y="3200339"/>
                  <a:pt x="1893191" y="3206211"/>
                  <a:pt x="1899071" y="3223827"/>
                </a:cubicBezTo>
                <a:cubicBezTo>
                  <a:pt x="1893191" y="3223827"/>
                  <a:pt x="1881432" y="3212083"/>
                  <a:pt x="1869673" y="3200339"/>
                </a:cubicBezTo>
                <a:close/>
                <a:moveTo>
                  <a:pt x="1810878" y="3200339"/>
                </a:moveTo>
                <a:cubicBezTo>
                  <a:pt x="1816758" y="3229699"/>
                  <a:pt x="1775602" y="3229699"/>
                  <a:pt x="1769722" y="3247315"/>
                </a:cubicBezTo>
                <a:cubicBezTo>
                  <a:pt x="1775602" y="3217955"/>
                  <a:pt x="1804999" y="3223827"/>
                  <a:pt x="1810878" y="3200339"/>
                </a:cubicBezTo>
                <a:close/>
                <a:moveTo>
                  <a:pt x="1757963" y="3200339"/>
                </a:moveTo>
                <a:cubicBezTo>
                  <a:pt x="1757963" y="3206211"/>
                  <a:pt x="1763843" y="3212083"/>
                  <a:pt x="1763843" y="3223827"/>
                </a:cubicBezTo>
                <a:cubicBezTo>
                  <a:pt x="1763843" y="3223827"/>
                  <a:pt x="1757963" y="3229699"/>
                  <a:pt x="1757963" y="3235571"/>
                </a:cubicBezTo>
                <a:cubicBezTo>
                  <a:pt x="1746204" y="3229699"/>
                  <a:pt x="1757963" y="3212083"/>
                  <a:pt x="1757963" y="3200339"/>
                </a:cubicBezTo>
                <a:close/>
                <a:moveTo>
                  <a:pt x="4952346" y="3198321"/>
                </a:moveTo>
                <a:lnTo>
                  <a:pt x="4954704" y="3203293"/>
                </a:lnTo>
                <a:lnTo>
                  <a:pt x="4950518" y="3200339"/>
                </a:lnTo>
                <a:close/>
                <a:moveTo>
                  <a:pt x="2012067" y="3197127"/>
                </a:moveTo>
                <a:cubicBezTo>
                  <a:pt x="2014823" y="3197770"/>
                  <a:pt x="2018130" y="3200339"/>
                  <a:pt x="2022539" y="3206211"/>
                </a:cubicBezTo>
                <a:cubicBezTo>
                  <a:pt x="2010780" y="3212083"/>
                  <a:pt x="1999022" y="3229699"/>
                  <a:pt x="1987263" y="3206211"/>
                </a:cubicBezTo>
                <a:cubicBezTo>
                  <a:pt x="2000491" y="3210615"/>
                  <a:pt x="2003799" y="3195201"/>
                  <a:pt x="2012067" y="3197127"/>
                </a:cubicBezTo>
                <a:close/>
                <a:moveTo>
                  <a:pt x="4968156" y="3194467"/>
                </a:moveTo>
                <a:cubicBezTo>
                  <a:pt x="4974036" y="3206211"/>
                  <a:pt x="4962277" y="3206211"/>
                  <a:pt x="4968156" y="3217955"/>
                </a:cubicBezTo>
                <a:cubicBezTo>
                  <a:pt x="4965217" y="3217955"/>
                  <a:pt x="4960807" y="3213551"/>
                  <a:pt x="4957132" y="3208413"/>
                </a:cubicBezTo>
                <a:lnTo>
                  <a:pt x="4954704" y="3203293"/>
                </a:lnTo>
                <a:lnTo>
                  <a:pt x="4957408" y="3205201"/>
                </a:lnTo>
                <a:cubicBezTo>
                  <a:pt x="4962644" y="3206578"/>
                  <a:pt x="4963747" y="3198871"/>
                  <a:pt x="4968156" y="3194467"/>
                </a:cubicBezTo>
                <a:close/>
                <a:moveTo>
                  <a:pt x="2387067" y="3194467"/>
                </a:moveTo>
                <a:cubicBezTo>
                  <a:pt x="2392947" y="3194467"/>
                  <a:pt x="2404705" y="3212083"/>
                  <a:pt x="2404705" y="3223827"/>
                </a:cubicBezTo>
                <a:cubicBezTo>
                  <a:pt x="2404705" y="3217955"/>
                  <a:pt x="2398826" y="3217955"/>
                  <a:pt x="2398826" y="3223827"/>
                </a:cubicBezTo>
                <a:cubicBezTo>
                  <a:pt x="2398826" y="3223827"/>
                  <a:pt x="2387067" y="3200339"/>
                  <a:pt x="2387067" y="3194467"/>
                </a:cubicBezTo>
                <a:close/>
                <a:moveTo>
                  <a:pt x="864283" y="3194467"/>
                </a:moveTo>
                <a:cubicBezTo>
                  <a:pt x="876042" y="3212083"/>
                  <a:pt x="864283" y="3212083"/>
                  <a:pt x="852524" y="3217955"/>
                </a:cubicBezTo>
                <a:cubicBezTo>
                  <a:pt x="858403" y="3212083"/>
                  <a:pt x="858403" y="3200339"/>
                  <a:pt x="864283" y="3194467"/>
                </a:cubicBezTo>
                <a:close/>
                <a:moveTo>
                  <a:pt x="1229252" y="3190493"/>
                </a:moveTo>
                <a:lnTo>
                  <a:pt x="1228810" y="3194467"/>
                </a:lnTo>
                <a:lnTo>
                  <a:pt x="1224112" y="3191623"/>
                </a:lnTo>
                <a:close/>
                <a:moveTo>
                  <a:pt x="2310634" y="3188595"/>
                </a:moveTo>
                <a:cubicBezTo>
                  <a:pt x="2310634" y="3194467"/>
                  <a:pt x="2310634" y="3206211"/>
                  <a:pt x="2298875" y="3206211"/>
                </a:cubicBezTo>
                <a:cubicBezTo>
                  <a:pt x="2292995" y="3194467"/>
                  <a:pt x="2310634" y="3188595"/>
                  <a:pt x="2310634" y="3188595"/>
                </a:cubicBezTo>
                <a:close/>
                <a:moveTo>
                  <a:pt x="946596" y="3188595"/>
                </a:moveTo>
                <a:cubicBezTo>
                  <a:pt x="958355" y="3194467"/>
                  <a:pt x="964234" y="3182723"/>
                  <a:pt x="970113" y="3194467"/>
                </a:cubicBezTo>
                <a:cubicBezTo>
                  <a:pt x="952475" y="3200339"/>
                  <a:pt x="964234" y="3200339"/>
                  <a:pt x="970113" y="3217955"/>
                </a:cubicBezTo>
                <a:cubicBezTo>
                  <a:pt x="952475" y="3223827"/>
                  <a:pt x="958355" y="3200339"/>
                  <a:pt x="952475" y="3217955"/>
                </a:cubicBezTo>
                <a:cubicBezTo>
                  <a:pt x="946596" y="3212083"/>
                  <a:pt x="946596" y="3212083"/>
                  <a:pt x="940716" y="3212083"/>
                </a:cubicBezTo>
                <a:cubicBezTo>
                  <a:pt x="940716" y="3200339"/>
                  <a:pt x="952475" y="3200339"/>
                  <a:pt x="946596" y="3188595"/>
                </a:cubicBezTo>
                <a:close/>
                <a:moveTo>
                  <a:pt x="1004839" y="3183640"/>
                </a:moveTo>
                <a:cubicBezTo>
                  <a:pt x="1010902" y="3181989"/>
                  <a:pt x="1018619" y="3188595"/>
                  <a:pt x="1023029" y="3188595"/>
                </a:cubicBezTo>
                <a:cubicBezTo>
                  <a:pt x="1028908" y="3206211"/>
                  <a:pt x="1011270" y="3188595"/>
                  <a:pt x="1011270" y="3194467"/>
                </a:cubicBezTo>
                <a:cubicBezTo>
                  <a:pt x="1011270" y="3194467"/>
                  <a:pt x="1011270" y="3200339"/>
                  <a:pt x="1011270" y="3200339"/>
                </a:cubicBezTo>
                <a:cubicBezTo>
                  <a:pt x="1011270" y="3206211"/>
                  <a:pt x="1005390" y="3194467"/>
                  <a:pt x="999511" y="3188595"/>
                </a:cubicBezTo>
                <a:cubicBezTo>
                  <a:pt x="1000981" y="3185659"/>
                  <a:pt x="1002818" y="3184191"/>
                  <a:pt x="1004839" y="3183640"/>
                </a:cubicBezTo>
                <a:close/>
                <a:moveTo>
                  <a:pt x="4727098" y="3182723"/>
                </a:moveTo>
                <a:cubicBezTo>
                  <a:pt x="4727098" y="3194467"/>
                  <a:pt x="4709459" y="3212083"/>
                  <a:pt x="4727098" y="3212083"/>
                </a:cubicBezTo>
                <a:cubicBezTo>
                  <a:pt x="4727098" y="3206211"/>
                  <a:pt x="4738857" y="3188595"/>
                  <a:pt x="4727098" y="3182723"/>
                </a:cubicBezTo>
                <a:close/>
                <a:moveTo>
                  <a:pt x="2422344" y="3182723"/>
                </a:moveTo>
                <a:cubicBezTo>
                  <a:pt x="2428223" y="3194467"/>
                  <a:pt x="2422344" y="3200339"/>
                  <a:pt x="2416464" y="3200339"/>
                </a:cubicBezTo>
                <a:cubicBezTo>
                  <a:pt x="2404705" y="3188595"/>
                  <a:pt x="2416464" y="3188595"/>
                  <a:pt x="2422344" y="3182723"/>
                </a:cubicBezTo>
                <a:close/>
                <a:moveTo>
                  <a:pt x="2187165" y="3182723"/>
                </a:moveTo>
                <a:cubicBezTo>
                  <a:pt x="2198924" y="3182723"/>
                  <a:pt x="2216562" y="3223827"/>
                  <a:pt x="2222442" y="3194467"/>
                </a:cubicBezTo>
                <a:cubicBezTo>
                  <a:pt x="2234200" y="3212083"/>
                  <a:pt x="2222442" y="3217955"/>
                  <a:pt x="2228321" y="3229699"/>
                </a:cubicBezTo>
                <a:cubicBezTo>
                  <a:pt x="2216562" y="3217955"/>
                  <a:pt x="2204803" y="3206211"/>
                  <a:pt x="2187165" y="3182723"/>
                </a:cubicBezTo>
                <a:close/>
                <a:moveTo>
                  <a:pt x="2069575" y="3182723"/>
                </a:moveTo>
                <a:cubicBezTo>
                  <a:pt x="2069575" y="3200339"/>
                  <a:pt x="2051937" y="3188595"/>
                  <a:pt x="2051937" y="3200339"/>
                </a:cubicBezTo>
                <a:cubicBezTo>
                  <a:pt x="2040178" y="3188595"/>
                  <a:pt x="2063696" y="3182723"/>
                  <a:pt x="2069575" y="3182723"/>
                </a:cubicBezTo>
                <a:close/>
                <a:moveTo>
                  <a:pt x="5885354" y="3176851"/>
                </a:moveTo>
                <a:cubicBezTo>
                  <a:pt x="5897113" y="3170979"/>
                  <a:pt x="5914752" y="3194467"/>
                  <a:pt x="5891234" y="3194467"/>
                </a:cubicBezTo>
                <a:cubicBezTo>
                  <a:pt x="5885354" y="3188595"/>
                  <a:pt x="5885354" y="3182723"/>
                  <a:pt x="5885354" y="3176851"/>
                </a:cubicBezTo>
                <a:close/>
                <a:moveTo>
                  <a:pt x="1033318" y="3176117"/>
                </a:moveTo>
                <a:cubicBezTo>
                  <a:pt x="1037727" y="3178319"/>
                  <a:pt x="1042137" y="3187127"/>
                  <a:pt x="1046547" y="3182723"/>
                </a:cubicBezTo>
                <a:cubicBezTo>
                  <a:pt x="1052426" y="3194467"/>
                  <a:pt x="1034788" y="3194467"/>
                  <a:pt x="1034788" y="3200339"/>
                </a:cubicBezTo>
                <a:cubicBezTo>
                  <a:pt x="1023029" y="3188595"/>
                  <a:pt x="1040667" y="3188595"/>
                  <a:pt x="1028908" y="3176851"/>
                </a:cubicBezTo>
                <a:cubicBezTo>
                  <a:pt x="1030378" y="3175383"/>
                  <a:pt x="1031848" y="3175383"/>
                  <a:pt x="1033318" y="3176117"/>
                </a:cubicBezTo>
                <a:close/>
                <a:moveTo>
                  <a:pt x="5009313" y="3170979"/>
                </a:moveTo>
                <a:cubicBezTo>
                  <a:pt x="5009313" y="3179787"/>
                  <a:pt x="5003433" y="3182723"/>
                  <a:pt x="4996819" y="3181255"/>
                </a:cubicBezTo>
                <a:lnTo>
                  <a:pt x="4986324" y="3171229"/>
                </a:lnTo>
                <a:lnTo>
                  <a:pt x="4999759" y="3177585"/>
                </a:lnTo>
                <a:cubicBezTo>
                  <a:pt x="5003433" y="3176851"/>
                  <a:pt x="5006373" y="3173915"/>
                  <a:pt x="5009313" y="3170979"/>
                </a:cubicBezTo>
                <a:close/>
                <a:moveTo>
                  <a:pt x="1211172" y="3170979"/>
                </a:moveTo>
                <a:cubicBezTo>
                  <a:pt x="1219991" y="3170979"/>
                  <a:pt x="1218889" y="3184191"/>
                  <a:pt x="1222747" y="3190797"/>
                </a:cubicBezTo>
                <a:lnTo>
                  <a:pt x="1224112" y="3191623"/>
                </a:lnTo>
                <a:lnTo>
                  <a:pt x="1211172" y="3194467"/>
                </a:lnTo>
                <a:cubicBezTo>
                  <a:pt x="1205292" y="3235571"/>
                  <a:pt x="1158257" y="3229699"/>
                  <a:pt x="1140618" y="3253187"/>
                </a:cubicBezTo>
                <a:cubicBezTo>
                  <a:pt x="1146498" y="3223827"/>
                  <a:pt x="1175895" y="3235571"/>
                  <a:pt x="1170016" y="3200339"/>
                </a:cubicBezTo>
                <a:cubicBezTo>
                  <a:pt x="1181775" y="3206211"/>
                  <a:pt x="1175895" y="3217955"/>
                  <a:pt x="1187654" y="3217955"/>
                </a:cubicBezTo>
                <a:cubicBezTo>
                  <a:pt x="1175895" y="3194467"/>
                  <a:pt x="1211172" y="3188595"/>
                  <a:pt x="1211172" y="3170979"/>
                </a:cubicBezTo>
                <a:close/>
                <a:moveTo>
                  <a:pt x="4985974" y="3170894"/>
                </a:moveTo>
                <a:lnTo>
                  <a:pt x="4986324" y="3171229"/>
                </a:lnTo>
                <a:lnTo>
                  <a:pt x="4985795" y="3170979"/>
                </a:lnTo>
                <a:close/>
                <a:moveTo>
                  <a:pt x="867223" y="3163547"/>
                </a:moveTo>
                <a:cubicBezTo>
                  <a:pt x="870162" y="3162171"/>
                  <a:pt x="873102" y="3162171"/>
                  <a:pt x="876042" y="3165107"/>
                </a:cubicBezTo>
                <a:cubicBezTo>
                  <a:pt x="870162" y="3176851"/>
                  <a:pt x="887801" y="3188595"/>
                  <a:pt x="893680" y="3170979"/>
                </a:cubicBezTo>
                <a:cubicBezTo>
                  <a:pt x="905439" y="3194467"/>
                  <a:pt x="881921" y="3182723"/>
                  <a:pt x="876042" y="3188595"/>
                </a:cubicBezTo>
                <a:cubicBezTo>
                  <a:pt x="893680" y="3182723"/>
                  <a:pt x="881921" y="3206211"/>
                  <a:pt x="876042" y="3200339"/>
                </a:cubicBezTo>
                <a:cubicBezTo>
                  <a:pt x="864283" y="3188595"/>
                  <a:pt x="881921" y="3188595"/>
                  <a:pt x="864283" y="3176851"/>
                </a:cubicBezTo>
                <a:cubicBezTo>
                  <a:pt x="846645" y="3165107"/>
                  <a:pt x="846645" y="3206211"/>
                  <a:pt x="829006" y="3194467"/>
                </a:cubicBezTo>
                <a:cubicBezTo>
                  <a:pt x="834886" y="3188595"/>
                  <a:pt x="840765" y="3188595"/>
                  <a:pt x="840765" y="3170979"/>
                </a:cubicBezTo>
                <a:cubicBezTo>
                  <a:pt x="849584" y="3184191"/>
                  <a:pt x="858403" y="3167676"/>
                  <a:pt x="867223" y="3163547"/>
                </a:cubicBezTo>
                <a:close/>
                <a:moveTo>
                  <a:pt x="1947007" y="3159613"/>
                </a:moveTo>
                <a:lnTo>
                  <a:pt x="1960070" y="3165107"/>
                </a:lnTo>
                <a:cubicBezTo>
                  <a:pt x="1963745" y="3166575"/>
                  <a:pt x="1966684" y="3168043"/>
                  <a:pt x="1969624" y="3170979"/>
                </a:cubicBezTo>
                <a:cubicBezTo>
                  <a:pt x="1969624" y="3176851"/>
                  <a:pt x="1965215" y="3175383"/>
                  <a:pt x="1959335" y="3170979"/>
                </a:cubicBezTo>
                <a:close/>
                <a:moveTo>
                  <a:pt x="5397358" y="3159235"/>
                </a:moveTo>
                <a:cubicBezTo>
                  <a:pt x="5397358" y="3165107"/>
                  <a:pt x="5403237" y="3170979"/>
                  <a:pt x="5409117" y="3165107"/>
                </a:cubicBezTo>
                <a:cubicBezTo>
                  <a:pt x="5414996" y="3182723"/>
                  <a:pt x="5391478" y="3176851"/>
                  <a:pt x="5385599" y="3165107"/>
                </a:cubicBezTo>
                <a:cubicBezTo>
                  <a:pt x="5391478" y="3159235"/>
                  <a:pt x="5391478" y="3159235"/>
                  <a:pt x="5397358" y="3159235"/>
                </a:cubicBezTo>
                <a:close/>
                <a:moveTo>
                  <a:pt x="981872" y="3159235"/>
                </a:moveTo>
                <a:cubicBezTo>
                  <a:pt x="981872" y="3165107"/>
                  <a:pt x="981872" y="3170979"/>
                  <a:pt x="975993" y="3176851"/>
                </a:cubicBezTo>
                <a:cubicBezTo>
                  <a:pt x="981872" y="3176851"/>
                  <a:pt x="987752" y="3182723"/>
                  <a:pt x="993631" y="3182723"/>
                </a:cubicBezTo>
                <a:cubicBezTo>
                  <a:pt x="993631" y="3200339"/>
                  <a:pt x="975993" y="3176851"/>
                  <a:pt x="970113" y="3188595"/>
                </a:cubicBezTo>
                <a:cubicBezTo>
                  <a:pt x="964234" y="3182723"/>
                  <a:pt x="970113" y="3176851"/>
                  <a:pt x="964234" y="3170979"/>
                </a:cubicBezTo>
                <a:cubicBezTo>
                  <a:pt x="975993" y="3176851"/>
                  <a:pt x="970113" y="3165107"/>
                  <a:pt x="981872" y="3159235"/>
                </a:cubicBezTo>
                <a:close/>
                <a:moveTo>
                  <a:pt x="1946319" y="3158979"/>
                </a:moveTo>
                <a:lnTo>
                  <a:pt x="1947007" y="3159613"/>
                </a:lnTo>
                <a:lnTo>
                  <a:pt x="1946106" y="3159235"/>
                </a:lnTo>
                <a:close/>
                <a:moveTo>
                  <a:pt x="2381187" y="3153363"/>
                </a:moveTo>
                <a:cubicBezTo>
                  <a:pt x="2387067" y="3153363"/>
                  <a:pt x="2363549" y="3182723"/>
                  <a:pt x="2357669" y="3182723"/>
                </a:cubicBezTo>
                <a:cubicBezTo>
                  <a:pt x="2363549" y="3165107"/>
                  <a:pt x="2357669" y="3165107"/>
                  <a:pt x="2381187" y="3153363"/>
                </a:cubicBezTo>
                <a:close/>
                <a:moveTo>
                  <a:pt x="1046547" y="3153363"/>
                </a:moveTo>
                <a:cubicBezTo>
                  <a:pt x="1058306" y="3153363"/>
                  <a:pt x="1064185" y="3153363"/>
                  <a:pt x="1070065" y="3165107"/>
                </a:cubicBezTo>
                <a:cubicBezTo>
                  <a:pt x="1064185" y="3170979"/>
                  <a:pt x="1064185" y="3165107"/>
                  <a:pt x="1058306" y="3170979"/>
                </a:cubicBezTo>
                <a:cubicBezTo>
                  <a:pt x="1058306" y="3165107"/>
                  <a:pt x="1052426" y="3159235"/>
                  <a:pt x="1046547" y="3153363"/>
                </a:cubicBezTo>
                <a:close/>
                <a:moveTo>
                  <a:pt x="1028908" y="3147491"/>
                </a:moveTo>
                <a:cubicBezTo>
                  <a:pt x="1034788" y="3147491"/>
                  <a:pt x="1040667" y="3159235"/>
                  <a:pt x="1040667" y="3153363"/>
                </a:cubicBezTo>
                <a:cubicBezTo>
                  <a:pt x="1046547" y="3159235"/>
                  <a:pt x="1040667" y="3165107"/>
                  <a:pt x="1040667" y="3165107"/>
                </a:cubicBezTo>
                <a:cubicBezTo>
                  <a:pt x="1040667" y="3170979"/>
                  <a:pt x="1040667" y="3170979"/>
                  <a:pt x="1040667" y="3170979"/>
                </a:cubicBezTo>
                <a:cubicBezTo>
                  <a:pt x="1046547" y="3188595"/>
                  <a:pt x="1023029" y="3153363"/>
                  <a:pt x="1028908" y="3147491"/>
                </a:cubicBezTo>
                <a:close/>
                <a:moveTo>
                  <a:pt x="999826" y="3141986"/>
                </a:moveTo>
                <a:lnTo>
                  <a:pt x="1008330" y="3151895"/>
                </a:lnTo>
                <a:cubicBezTo>
                  <a:pt x="1011270" y="3153363"/>
                  <a:pt x="1014210" y="3153363"/>
                  <a:pt x="1017149" y="3153363"/>
                </a:cubicBezTo>
                <a:cubicBezTo>
                  <a:pt x="1023029" y="3159235"/>
                  <a:pt x="1017149" y="3165107"/>
                  <a:pt x="1023029" y="3170979"/>
                </a:cubicBezTo>
                <a:cubicBezTo>
                  <a:pt x="1011270" y="3153363"/>
                  <a:pt x="993631" y="3159235"/>
                  <a:pt x="981872" y="3147491"/>
                </a:cubicBezTo>
                <a:cubicBezTo>
                  <a:pt x="986282" y="3143087"/>
                  <a:pt x="997306" y="3151895"/>
                  <a:pt x="1000062" y="3146665"/>
                </a:cubicBezTo>
                <a:close/>
                <a:moveTo>
                  <a:pt x="5156299" y="3141619"/>
                </a:moveTo>
                <a:cubicBezTo>
                  <a:pt x="5173938" y="3165107"/>
                  <a:pt x="5150420" y="3170979"/>
                  <a:pt x="5138661" y="3170979"/>
                </a:cubicBezTo>
                <a:cubicBezTo>
                  <a:pt x="5132782" y="3147491"/>
                  <a:pt x="5121023" y="3159235"/>
                  <a:pt x="5109264" y="3159235"/>
                </a:cubicBezTo>
                <a:cubicBezTo>
                  <a:pt x="5126902" y="3141619"/>
                  <a:pt x="5132782" y="3141619"/>
                  <a:pt x="5156299" y="3141619"/>
                </a:cubicBezTo>
                <a:close/>
                <a:moveTo>
                  <a:pt x="4815290" y="3141619"/>
                </a:moveTo>
                <a:cubicBezTo>
                  <a:pt x="4815290" y="3165107"/>
                  <a:pt x="4797651" y="3153363"/>
                  <a:pt x="4785893" y="3153363"/>
                </a:cubicBezTo>
                <a:cubicBezTo>
                  <a:pt x="4780013" y="3135747"/>
                  <a:pt x="4809410" y="3153363"/>
                  <a:pt x="4815290" y="3141619"/>
                </a:cubicBezTo>
                <a:close/>
                <a:moveTo>
                  <a:pt x="2510536" y="3141619"/>
                </a:moveTo>
                <a:cubicBezTo>
                  <a:pt x="2504656" y="3141619"/>
                  <a:pt x="2498777" y="3147491"/>
                  <a:pt x="2492897" y="3153363"/>
                </a:cubicBezTo>
                <a:cubicBezTo>
                  <a:pt x="2498777" y="3159235"/>
                  <a:pt x="2504656" y="3165107"/>
                  <a:pt x="2504656" y="3170979"/>
                </a:cubicBezTo>
                <a:cubicBezTo>
                  <a:pt x="2516415" y="3159235"/>
                  <a:pt x="2516415" y="3153363"/>
                  <a:pt x="2510536" y="3141619"/>
                </a:cubicBezTo>
                <a:close/>
                <a:moveTo>
                  <a:pt x="1951986" y="3141619"/>
                </a:moveTo>
                <a:cubicBezTo>
                  <a:pt x="1954925" y="3144555"/>
                  <a:pt x="1954925" y="3147491"/>
                  <a:pt x="1953456" y="3150427"/>
                </a:cubicBezTo>
                <a:lnTo>
                  <a:pt x="1946319" y="3158979"/>
                </a:lnTo>
                <a:lnTo>
                  <a:pt x="1940227" y="3153363"/>
                </a:lnTo>
                <a:cubicBezTo>
                  <a:pt x="1946106" y="3153363"/>
                  <a:pt x="1946106" y="3147491"/>
                  <a:pt x="1951986" y="3141619"/>
                </a:cubicBezTo>
                <a:close/>
                <a:moveTo>
                  <a:pt x="1740325" y="3141619"/>
                </a:moveTo>
                <a:cubicBezTo>
                  <a:pt x="1740325" y="3141619"/>
                  <a:pt x="1734445" y="3141619"/>
                  <a:pt x="1734445" y="3147491"/>
                </a:cubicBezTo>
                <a:cubicBezTo>
                  <a:pt x="1734445" y="3147491"/>
                  <a:pt x="1740325" y="3153363"/>
                  <a:pt x="1740325" y="3159235"/>
                </a:cubicBezTo>
                <a:cubicBezTo>
                  <a:pt x="1746204" y="3153363"/>
                  <a:pt x="1752084" y="3147491"/>
                  <a:pt x="1746204" y="3141619"/>
                </a:cubicBezTo>
                <a:cubicBezTo>
                  <a:pt x="1740325" y="3147491"/>
                  <a:pt x="1746204" y="3153363"/>
                  <a:pt x="1740325" y="3141619"/>
                </a:cubicBezTo>
                <a:close/>
                <a:moveTo>
                  <a:pt x="999798" y="3141428"/>
                </a:moveTo>
                <a:lnTo>
                  <a:pt x="999826" y="3141986"/>
                </a:lnTo>
                <a:lnTo>
                  <a:pt x="999511" y="3141619"/>
                </a:lnTo>
                <a:close/>
                <a:moveTo>
                  <a:pt x="2534789" y="3139417"/>
                </a:moveTo>
                <a:cubicBezTo>
                  <a:pt x="2528174" y="3138683"/>
                  <a:pt x="2522295" y="3141619"/>
                  <a:pt x="2516415" y="3141619"/>
                </a:cubicBezTo>
                <a:cubicBezTo>
                  <a:pt x="2534054" y="3170979"/>
                  <a:pt x="2539933" y="3141619"/>
                  <a:pt x="2557572" y="3159235"/>
                </a:cubicBezTo>
                <a:cubicBezTo>
                  <a:pt x="2548753" y="3144555"/>
                  <a:pt x="2541403" y="3140151"/>
                  <a:pt x="2534789" y="3139417"/>
                </a:cubicBezTo>
                <a:close/>
                <a:moveTo>
                  <a:pt x="2475810" y="3136664"/>
                </a:moveTo>
                <a:cubicBezTo>
                  <a:pt x="2477831" y="3137215"/>
                  <a:pt x="2479669" y="3138683"/>
                  <a:pt x="2481139" y="3141619"/>
                </a:cubicBezTo>
                <a:cubicBezTo>
                  <a:pt x="2475259" y="3147491"/>
                  <a:pt x="2463500" y="3153363"/>
                  <a:pt x="2457621" y="3141619"/>
                </a:cubicBezTo>
                <a:cubicBezTo>
                  <a:pt x="2462030" y="3141619"/>
                  <a:pt x="2469747" y="3135013"/>
                  <a:pt x="2475810" y="3136664"/>
                </a:cubicBezTo>
                <a:close/>
                <a:moveTo>
                  <a:pt x="1675650" y="3135747"/>
                </a:moveTo>
                <a:cubicBezTo>
                  <a:pt x="1669771" y="3147491"/>
                  <a:pt x="1669771" y="3159235"/>
                  <a:pt x="1669771" y="3170979"/>
                </a:cubicBezTo>
                <a:cubicBezTo>
                  <a:pt x="1663891" y="3159235"/>
                  <a:pt x="1658012" y="3165107"/>
                  <a:pt x="1652133" y="3147491"/>
                </a:cubicBezTo>
                <a:cubicBezTo>
                  <a:pt x="1646253" y="3153363"/>
                  <a:pt x="1628615" y="3159235"/>
                  <a:pt x="1634494" y="3165107"/>
                </a:cubicBezTo>
                <a:cubicBezTo>
                  <a:pt x="1646253" y="3176851"/>
                  <a:pt x="1658012" y="3165107"/>
                  <a:pt x="1669771" y="3176851"/>
                </a:cubicBezTo>
                <a:cubicBezTo>
                  <a:pt x="1652133" y="3176851"/>
                  <a:pt x="1675650" y="3188595"/>
                  <a:pt x="1669771" y="3200339"/>
                </a:cubicBezTo>
                <a:cubicBezTo>
                  <a:pt x="1687409" y="3206211"/>
                  <a:pt x="1675650" y="3182723"/>
                  <a:pt x="1681530" y="3170979"/>
                </a:cubicBezTo>
                <a:cubicBezTo>
                  <a:pt x="1687409" y="3176851"/>
                  <a:pt x="1681530" y="3182723"/>
                  <a:pt x="1687409" y="3188595"/>
                </a:cubicBezTo>
                <a:cubicBezTo>
                  <a:pt x="1699168" y="3188595"/>
                  <a:pt x="1699168" y="3182723"/>
                  <a:pt x="1699168" y="3176851"/>
                </a:cubicBezTo>
                <a:cubicBezTo>
                  <a:pt x="1675650" y="3165107"/>
                  <a:pt x="1693289" y="3159235"/>
                  <a:pt x="1675650" y="3135747"/>
                </a:cubicBezTo>
                <a:close/>
                <a:moveTo>
                  <a:pt x="999511" y="3135747"/>
                </a:moveTo>
                <a:cubicBezTo>
                  <a:pt x="1002451" y="3135747"/>
                  <a:pt x="1003920" y="3137215"/>
                  <a:pt x="1003920" y="3138683"/>
                </a:cubicBezTo>
                <a:lnTo>
                  <a:pt x="999798" y="3141428"/>
                </a:lnTo>
                <a:close/>
                <a:moveTo>
                  <a:pt x="911319" y="3135747"/>
                </a:moveTo>
                <a:cubicBezTo>
                  <a:pt x="917198" y="3141619"/>
                  <a:pt x="905439" y="3147491"/>
                  <a:pt x="917198" y="3153363"/>
                </a:cubicBezTo>
                <a:cubicBezTo>
                  <a:pt x="899560" y="3147491"/>
                  <a:pt x="905439" y="3176851"/>
                  <a:pt x="887801" y="3170979"/>
                </a:cubicBezTo>
                <a:cubicBezTo>
                  <a:pt x="887801" y="3147491"/>
                  <a:pt x="905439" y="3153363"/>
                  <a:pt x="911319" y="3135747"/>
                </a:cubicBezTo>
                <a:close/>
                <a:moveTo>
                  <a:pt x="942186" y="3134279"/>
                </a:moveTo>
                <a:cubicBezTo>
                  <a:pt x="946596" y="3132811"/>
                  <a:pt x="952475" y="3132811"/>
                  <a:pt x="952475" y="3135747"/>
                </a:cubicBezTo>
                <a:cubicBezTo>
                  <a:pt x="958355" y="3141619"/>
                  <a:pt x="952475" y="3141619"/>
                  <a:pt x="946596" y="3147491"/>
                </a:cubicBezTo>
                <a:cubicBezTo>
                  <a:pt x="946596" y="3147491"/>
                  <a:pt x="946596" y="3147491"/>
                  <a:pt x="952475" y="3153363"/>
                </a:cubicBezTo>
                <a:cubicBezTo>
                  <a:pt x="940716" y="3159235"/>
                  <a:pt x="946596" y="3135747"/>
                  <a:pt x="940716" y="3141619"/>
                </a:cubicBezTo>
                <a:cubicBezTo>
                  <a:pt x="934837" y="3138683"/>
                  <a:pt x="937776" y="3135747"/>
                  <a:pt x="942186" y="3134279"/>
                </a:cubicBezTo>
                <a:close/>
                <a:moveTo>
                  <a:pt x="2193044" y="3129875"/>
                </a:moveTo>
                <a:cubicBezTo>
                  <a:pt x="2204803" y="3141619"/>
                  <a:pt x="2204803" y="3153363"/>
                  <a:pt x="2193044" y="3153363"/>
                </a:cubicBezTo>
                <a:cubicBezTo>
                  <a:pt x="2187165" y="3141619"/>
                  <a:pt x="2187165" y="3135747"/>
                  <a:pt x="2193044" y="3129875"/>
                </a:cubicBezTo>
                <a:close/>
                <a:moveTo>
                  <a:pt x="2004901" y="3129875"/>
                </a:moveTo>
                <a:cubicBezTo>
                  <a:pt x="2010780" y="3135747"/>
                  <a:pt x="2022539" y="3124003"/>
                  <a:pt x="2028419" y="3141619"/>
                </a:cubicBezTo>
                <a:cubicBezTo>
                  <a:pt x="2028419" y="3153363"/>
                  <a:pt x="2004901" y="3129875"/>
                  <a:pt x="2010780" y="3141619"/>
                </a:cubicBezTo>
                <a:cubicBezTo>
                  <a:pt x="2004901" y="3141619"/>
                  <a:pt x="2010780" y="3135747"/>
                  <a:pt x="2004901" y="3129875"/>
                </a:cubicBezTo>
                <a:close/>
                <a:moveTo>
                  <a:pt x="1686858" y="3125838"/>
                </a:moveTo>
                <a:cubicBezTo>
                  <a:pt x="1684837" y="3125838"/>
                  <a:pt x="1683000" y="3126939"/>
                  <a:pt x="1681530" y="3129875"/>
                </a:cubicBezTo>
                <a:cubicBezTo>
                  <a:pt x="1687409" y="3141619"/>
                  <a:pt x="1693289" y="3147491"/>
                  <a:pt x="1699168" y="3165107"/>
                </a:cubicBezTo>
                <a:cubicBezTo>
                  <a:pt x="1699168" y="3159235"/>
                  <a:pt x="1710927" y="3159235"/>
                  <a:pt x="1705048" y="3153363"/>
                </a:cubicBezTo>
                <a:cubicBezTo>
                  <a:pt x="1693289" y="3153363"/>
                  <a:pt x="1710927" y="3141619"/>
                  <a:pt x="1705048" y="3135747"/>
                </a:cubicBezTo>
                <a:cubicBezTo>
                  <a:pt x="1700638" y="3135747"/>
                  <a:pt x="1692921" y="3125838"/>
                  <a:pt x="1686858" y="3125838"/>
                </a:cubicBezTo>
                <a:close/>
                <a:moveTo>
                  <a:pt x="2032829" y="3117580"/>
                </a:moveTo>
                <a:cubicBezTo>
                  <a:pt x="2037238" y="3120333"/>
                  <a:pt x="2041648" y="3131343"/>
                  <a:pt x="2046057" y="3135747"/>
                </a:cubicBezTo>
                <a:cubicBezTo>
                  <a:pt x="2057816" y="3124003"/>
                  <a:pt x="2063696" y="3129875"/>
                  <a:pt x="2069575" y="3124003"/>
                </a:cubicBezTo>
                <a:cubicBezTo>
                  <a:pt x="2075455" y="3147491"/>
                  <a:pt x="2051937" y="3135747"/>
                  <a:pt x="2034298" y="3147491"/>
                </a:cubicBezTo>
                <a:cubicBezTo>
                  <a:pt x="2028419" y="3135747"/>
                  <a:pt x="2046057" y="3129875"/>
                  <a:pt x="2028419" y="3118131"/>
                </a:cubicBezTo>
                <a:cubicBezTo>
                  <a:pt x="2029889" y="3116663"/>
                  <a:pt x="2031359" y="3116663"/>
                  <a:pt x="2032829" y="3117580"/>
                </a:cubicBezTo>
                <a:close/>
                <a:moveTo>
                  <a:pt x="1849095" y="3115195"/>
                </a:moveTo>
                <a:lnTo>
                  <a:pt x="1851300" y="3117397"/>
                </a:lnTo>
                <a:cubicBezTo>
                  <a:pt x="1852035" y="3118131"/>
                  <a:pt x="1852035" y="3118131"/>
                  <a:pt x="1852035" y="3118131"/>
                </a:cubicBezTo>
                <a:close/>
                <a:moveTo>
                  <a:pt x="1848463" y="3114564"/>
                </a:moveTo>
                <a:lnTo>
                  <a:pt x="1849095" y="3115195"/>
                </a:lnTo>
                <a:lnTo>
                  <a:pt x="1848463" y="3114564"/>
                </a:lnTo>
                <a:close/>
                <a:moveTo>
                  <a:pt x="2569331" y="3112259"/>
                </a:moveTo>
                <a:cubicBezTo>
                  <a:pt x="2557572" y="3112259"/>
                  <a:pt x="2563451" y="3124003"/>
                  <a:pt x="2569331" y="3135747"/>
                </a:cubicBezTo>
                <a:cubicBezTo>
                  <a:pt x="2581089" y="3129875"/>
                  <a:pt x="2575210" y="3118131"/>
                  <a:pt x="2569331" y="3112259"/>
                </a:cubicBezTo>
                <a:close/>
                <a:moveTo>
                  <a:pt x="2510536" y="3112259"/>
                </a:moveTo>
                <a:cubicBezTo>
                  <a:pt x="2516415" y="3141619"/>
                  <a:pt x="2481139" y="3112259"/>
                  <a:pt x="2475259" y="3124003"/>
                </a:cubicBezTo>
                <a:cubicBezTo>
                  <a:pt x="2475259" y="3100515"/>
                  <a:pt x="2498777" y="3135747"/>
                  <a:pt x="2510536" y="3112259"/>
                </a:cubicBezTo>
                <a:close/>
                <a:moveTo>
                  <a:pt x="1846155" y="3112259"/>
                </a:moveTo>
                <a:lnTo>
                  <a:pt x="1847813" y="3112259"/>
                </a:lnTo>
                <a:lnTo>
                  <a:pt x="1848463" y="3114564"/>
                </a:lnTo>
                <a:lnTo>
                  <a:pt x="1846890" y="3112993"/>
                </a:lnTo>
                <a:cubicBezTo>
                  <a:pt x="1846155" y="3112259"/>
                  <a:pt x="1846155" y="3112259"/>
                  <a:pt x="1846155" y="3112259"/>
                </a:cubicBezTo>
                <a:close/>
                <a:moveTo>
                  <a:pt x="975993" y="3112259"/>
                </a:moveTo>
                <a:cubicBezTo>
                  <a:pt x="981872" y="3118131"/>
                  <a:pt x="987752" y="3124003"/>
                  <a:pt x="993631" y="3129875"/>
                </a:cubicBezTo>
                <a:cubicBezTo>
                  <a:pt x="981872" y="3129875"/>
                  <a:pt x="975993" y="3118131"/>
                  <a:pt x="970113" y="3124003"/>
                </a:cubicBezTo>
                <a:cubicBezTo>
                  <a:pt x="964234" y="3118131"/>
                  <a:pt x="970113" y="3118131"/>
                  <a:pt x="975993" y="3112259"/>
                </a:cubicBezTo>
                <a:close/>
                <a:moveTo>
                  <a:pt x="1729484" y="3110699"/>
                </a:moveTo>
                <a:cubicBezTo>
                  <a:pt x="1721216" y="3108222"/>
                  <a:pt x="1721216" y="3118131"/>
                  <a:pt x="1734445" y="3118131"/>
                </a:cubicBezTo>
                <a:cubicBezTo>
                  <a:pt x="1728566" y="3135747"/>
                  <a:pt x="1716807" y="3112259"/>
                  <a:pt x="1710927" y="3118131"/>
                </a:cubicBezTo>
                <a:cubicBezTo>
                  <a:pt x="1722686" y="3129875"/>
                  <a:pt x="1705048" y="3129875"/>
                  <a:pt x="1716807" y="3135747"/>
                </a:cubicBezTo>
                <a:cubicBezTo>
                  <a:pt x="1728566" y="3141619"/>
                  <a:pt x="1740325" y="3135747"/>
                  <a:pt x="1740325" y="3118131"/>
                </a:cubicBezTo>
                <a:cubicBezTo>
                  <a:pt x="1735915" y="3113727"/>
                  <a:pt x="1732240" y="3111525"/>
                  <a:pt x="1729484" y="3110699"/>
                </a:cubicBezTo>
                <a:close/>
                <a:moveTo>
                  <a:pt x="2292995" y="3106387"/>
                </a:moveTo>
                <a:cubicBezTo>
                  <a:pt x="2304754" y="3115195"/>
                  <a:pt x="2312104" y="3124003"/>
                  <a:pt x="2319453" y="3130609"/>
                </a:cubicBezTo>
                <a:lnTo>
                  <a:pt x="2327703" y="3134042"/>
                </a:lnTo>
                <a:lnTo>
                  <a:pt x="2328272" y="3135747"/>
                </a:lnTo>
                <a:lnTo>
                  <a:pt x="2330057" y="3135022"/>
                </a:lnTo>
                <a:lnTo>
                  <a:pt x="2345910" y="3141619"/>
                </a:lnTo>
                <a:cubicBezTo>
                  <a:pt x="2357669" y="3170979"/>
                  <a:pt x="2328272" y="3147491"/>
                  <a:pt x="2328272" y="3165107"/>
                </a:cubicBezTo>
                <a:cubicBezTo>
                  <a:pt x="2322393" y="3147491"/>
                  <a:pt x="2316513" y="3159235"/>
                  <a:pt x="2310634" y="3165107"/>
                </a:cubicBezTo>
                <a:cubicBezTo>
                  <a:pt x="2310634" y="3135747"/>
                  <a:pt x="2298875" y="3165107"/>
                  <a:pt x="2292995" y="3159235"/>
                </a:cubicBezTo>
                <a:cubicBezTo>
                  <a:pt x="2287116" y="3165107"/>
                  <a:pt x="2292995" y="3165107"/>
                  <a:pt x="2298875" y="3170979"/>
                </a:cubicBezTo>
                <a:cubicBezTo>
                  <a:pt x="2292995" y="3176851"/>
                  <a:pt x="2281237" y="3170979"/>
                  <a:pt x="2275357" y="3159235"/>
                </a:cubicBezTo>
                <a:cubicBezTo>
                  <a:pt x="2269477" y="3165107"/>
                  <a:pt x="2275357" y="3165107"/>
                  <a:pt x="2269477" y="3170979"/>
                </a:cubicBezTo>
                <a:cubicBezTo>
                  <a:pt x="2275357" y="3176851"/>
                  <a:pt x="2281237" y="3176851"/>
                  <a:pt x="2287116" y="3188595"/>
                </a:cubicBezTo>
                <a:cubicBezTo>
                  <a:pt x="2287116" y="3200339"/>
                  <a:pt x="2269477" y="3176851"/>
                  <a:pt x="2275357" y="3188595"/>
                </a:cubicBezTo>
                <a:cubicBezTo>
                  <a:pt x="2269477" y="3188595"/>
                  <a:pt x="2257719" y="3176851"/>
                  <a:pt x="2251839" y="3176851"/>
                </a:cubicBezTo>
                <a:cubicBezTo>
                  <a:pt x="2245960" y="3182723"/>
                  <a:pt x="2240080" y="3194467"/>
                  <a:pt x="2234200" y="3200339"/>
                </a:cubicBezTo>
                <a:cubicBezTo>
                  <a:pt x="2228321" y="3182723"/>
                  <a:pt x="2234200" y="3176851"/>
                  <a:pt x="2222442" y="3188595"/>
                </a:cubicBezTo>
                <a:cubicBezTo>
                  <a:pt x="2216562" y="3176851"/>
                  <a:pt x="2234200" y="3176851"/>
                  <a:pt x="2222442" y="3165107"/>
                </a:cubicBezTo>
                <a:cubicBezTo>
                  <a:pt x="2234200" y="3159235"/>
                  <a:pt x="2228321" y="3176851"/>
                  <a:pt x="2234200" y="3182723"/>
                </a:cubicBezTo>
                <a:cubicBezTo>
                  <a:pt x="2245960" y="3153363"/>
                  <a:pt x="2263598" y="3159235"/>
                  <a:pt x="2292995" y="3147491"/>
                </a:cubicBezTo>
                <a:cubicBezTo>
                  <a:pt x="2292995" y="3141619"/>
                  <a:pt x="2287116" y="3118131"/>
                  <a:pt x="2298875" y="3129875"/>
                </a:cubicBezTo>
                <a:cubicBezTo>
                  <a:pt x="2304754" y="3118131"/>
                  <a:pt x="2287116" y="3118131"/>
                  <a:pt x="2292995" y="3106387"/>
                </a:cubicBezTo>
                <a:close/>
                <a:moveTo>
                  <a:pt x="1852035" y="3106387"/>
                </a:moveTo>
                <a:cubicBezTo>
                  <a:pt x="1852035" y="3112259"/>
                  <a:pt x="1852035" y="3112259"/>
                  <a:pt x="1852035" y="3112259"/>
                </a:cubicBezTo>
                <a:lnTo>
                  <a:pt x="1847813" y="3112259"/>
                </a:lnTo>
                <a:lnTo>
                  <a:pt x="1847448" y="3110968"/>
                </a:lnTo>
                <a:lnTo>
                  <a:pt x="1851300" y="3107121"/>
                </a:lnTo>
                <a:cubicBezTo>
                  <a:pt x="1852035" y="3106387"/>
                  <a:pt x="1852035" y="3106387"/>
                  <a:pt x="1852035" y="3106387"/>
                </a:cubicBezTo>
                <a:close/>
                <a:moveTo>
                  <a:pt x="1105341" y="3106387"/>
                </a:moveTo>
                <a:cubicBezTo>
                  <a:pt x="1117100" y="3129875"/>
                  <a:pt x="1081824" y="3118131"/>
                  <a:pt x="1081824" y="3141619"/>
                </a:cubicBezTo>
                <a:cubicBezTo>
                  <a:pt x="1093582" y="3153363"/>
                  <a:pt x="1093582" y="3135747"/>
                  <a:pt x="1105341" y="3129875"/>
                </a:cubicBezTo>
                <a:cubicBezTo>
                  <a:pt x="1111221" y="3141619"/>
                  <a:pt x="1099462" y="3141619"/>
                  <a:pt x="1105341" y="3153363"/>
                </a:cubicBezTo>
                <a:cubicBezTo>
                  <a:pt x="1117100" y="3153363"/>
                  <a:pt x="1099462" y="3135747"/>
                  <a:pt x="1111221" y="3135747"/>
                </a:cubicBezTo>
                <a:cubicBezTo>
                  <a:pt x="1111221" y="3141619"/>
                  <a:pt x="1111221" y="3147491"/>
                  <a:pt x="1117100" y="3153363"/>
                </a:cubicBezTo>
                <a:cubicBezTo>
                  <a:pt x="1093582" y="3153363"/>
                  <a:pt x="1081824" y="3153363"/>
                  <a:pt x="1075944" y="3176851"/>
                </a:cubicBezTo>
                <a:cubicBezTo>
                  <a:pt x="1070065" y="3147491"/>
                  <a:pt x="1081824" y="3153363"/>
                  <a:pt x="1075944" y="3129875"/>
                </a:cubicBezTo>
                <a:cubicBezTo>
                  <a:pt x="1093582" y="3112259"/>
                  <a:pt x="1081824" y="3106387"/>
                  <a:pt x="1105341" y="3106387"/>
                </a:cubicBezTo>
                <a:close/>
                <a:moveTo>
                  <a:pt x="2129840" y="3100148"/>
                </a:moveTo>
                <a:cubicBezTo>
                  <a:pt x="2118816" y="3096845"/>
                  <a:pt x="2107792" y="3116663"/>
                  <a:pt x="2116611" y="3129875"/>
                </a:cubicBezTo>
                <a:cubicBezTo>
                  <a:pt x="2128370" y="3112259"/>
                  <a:pt x="2122490" y="3112259"/>
                  <a:pt x="2140129" y="3112259"/>
                </a:cubicBezTo>
                <a:cubicBezTo>
                  <a:pt x="2137189" y="3104919"/>
                  <a:pt x="2133515" y="3101249"/>
                  <a:pt x="2129840" y="3100148"/>
                </a:cubicBezTo>
                <a:close/>
                <a:moveTo>
                  <a:pt x="2427580" y="3099414"/>
                </a:moveTo>
                <a:cubicBezTo>
                  <a:pt x="2439982" y="3104919"/>
                  <a:pt x="2453211" y="3126939"/>
                  <a:pt x="2439982" y="3135747"/>
                </a:cubicBezTo>
                <a:cubicBezTo>
                  <a:pt x="2428223" y="3118131"/>
                  <a:pt x="2439982" y="3106387"/>
                  <a:pt x="2416464" y="3100515"/>
                </a:cubicBezTo>
                <a:cubicBezTo>
                  <a:pt x="2419404" y="3097579"/>
                  <a:pt x="2423446" y="3097579"/>
                  <a:pt x="2427580" y="3099414"/>
                </a:cubicBezTo>
                <a:close/>
                <a:moveTo>
                  <a:pt x="5379719" y="3097579"/>
                </a:moveTo>
                <a:cubicBezTo>
                  <a:pt x="5385599" y="3099047"/>
                  <a:pt x="5391478" y="3103451"/>
                  <a:pt x="5397358" y="3112259"/>
                </a:cubicBezTo>
                <a:cubicBezTo>
                  <a:pt x="5385599" y="3106387"/>
                  <a:pt x="5373840" y="3118131"/>
                  <a:pt x="5362081" y="3100515"/>
                </a:cubicBezTo>
                <a:cubicBezTo>
                  <a:pt x="5367961" y="3097579"/>
                  <a:pt x="5373840" y="3096111"/>
                  <a:pt x="5379719" y="3097579"/>
                </a:cubicBezTo>
                <a:close/>
                <a:moveTo>
                  <a:pt x="5297407" y="3094643"/>
                </a:moveTo>
                <a:cubicBezTo>
                  <a:pt x="5297407" y="3088771"/>
                  <a:pt x="5315045" y="3094643"/>
                  <a:pt x="5320925" y="3112259"/>
                </a:cubicBezTo>
                <a:cubicBezTo>
                  <a:pt x="5315045" y="3112259"/>
                  <a:pt x="5309166" y="3106387"/>
                  <a:pt x="5309166" y="3112259"/>
                </a:cubicBezTo>
                <a:cubicBezTo>
                  <a:pt x="5303286" y="3106387"/>
                  <a:pt x="5303286" y="3094643"/>
                  <a:pt x="5297407" y="3094643"/>
                </a:cubicBezTo>
                <a:close/>
                <a:moveTo>
                  <a:pt x="2198924" y="3094643"/>
                </a:moveTo>
                <a:cubicBezTo>
                  <a:pt x="2204803" y="3112259"/>
                  <a:pt x="2204803" y="3094643"/>
                  <a:pt x="2210683" y="3112259"/>
                </a:cubicBezTo>
                <a:cubicBezTo>
                  <a:pt x="2204803" y="3112259"/>
                  <a:pt x="2198924" y="3124003"/>
                  <a:pt x="2193044" y="3118131"/>
                </a:cubicBezTo>
                <a:cubicBezTo>
                  <a:pt x="2181285" y="3106387"/>
                  <a:pt x="2193044" y="3106387"/>
                  <a:pt x="2198924" y="3094643"/>
                </a:cubicBezTo>
                <a:close/>
                <a:moveTo>
                  <a:pt x="1469869" y="3094643"/>
                </a:moveTo>
                <a:cubicBezTo>
                  <a:pt x="1475748" y="3112259"/>
                  <a:pt x="1469869" y="3118131"/>
                  <a:pt x="1463989" y="3124003"/>
                </a:cubicBezTo>
                <a:cubicBezTo>
                  <a:pt x="1463989" y="3112259"/>
                  <a:pt x="1463989" y="3106387"/>
                  <a:pt x="1469869" y="3094643"/>
                </a:cubicBezTo>
                <a:close/>
                <a:moveTo>
                  <a:pt x="2269308" y="3089058"/>
                </a:moveTo>
                <a:lnTo>
                  <a:pt x="2269386" y="3089138"/>
                </a:lnTo>
                <a:lnTo>
                  <a:pt x="2269577" y="3089216"/>
                </a:lnTo>
                <a:lnTo>
                  <a:pt x="2273887" y="3108589"/>
                </a:lnTo>
                <a:cubicBezTo>
                  <a:pt x="2275357" y="3113727"/>
                  <a:pt x="2278297" y="3115195"/>
                  <a:pt x="2287116" y="3106387"/>
                </a:cubicBezTo>
                <a:cubicBezTo>
                  <a:pt x="2292995" y="3129875"/>
                  <a:pt x="2269477" y="3118131"/>
                  <a:pt x="2263598" y="3118131"/>
                </a:cubicBezTo>
                <a:cubicBezTo>
                  <a:pt x="2263598" y="3112259"/>
                  <a:pt x="2262128" y="3106387"/>
                  <a:pt x="2262128" y="3101249"/>
                </a:cubicBezTo>
                <a:close/>
                <a:moveTo>
                  <a:pt x="4709459" y="3088771"/>
                </a:moveTo>
                <a:cubicBezTo>
                  <a:pt x="4703580" y="3094643"/>
                  <a:pt x="4697700" y="3100515"/>
                  <a:pt x="4703580" y="3112259"/>
                </a:cubicBezTo>
                <a:cubicBezTo>
                  <a:pt x="4709459" y="3100515"/>
                  <a:pt x="4715339" y="3112259"/>
                  <a:pt x="4715339" y="3100515"/>
                </a:cubicBezTo>
                <a:cubicBezTo>
                  <a:pt x="4709459" y="3088771"/>
                  <a:pt x="4709459" y="3088771"/>
                  <a:pt x="4709459" y="3088771"/>
                </a:cubicBezTo>
                <a:close/>
                <a:moveTo>
                  <a:pt x="2445862" y="3082899"/>
                </a:moveTo>
                <a:cubicBezTo>
                  <a:pt x="2451741" y="3094643"/>
                  <a:pt x="2457621" y="3088771"/>
                  <a:pt x="2457621" y="3088771"/>
                </a:cubicBezTo>
                <a:cubicBezTo>
                  <a:pt x="2463500" y="3100515"/>
                  <a:pt x="2451741" y="3100515"/>
                  <a:pt x="2451741" y="3106387"/>
                </a:cubicBezTo>
                <a:cubicBezTo>
                  <a:pt x="2439982" y="3094643"/>
                  <a:pt x="2439982" y="3088771"/>
                  <a:pt x="2445862" y="3082899"/>
                </a:cubicBezTo>
                <a:close/>
                <a:moveTo>
                  <a:pt x="1810878" y="3082899"/>
                </a:moveTo>
                <a:cubicBezTo>
                  <a:pt x="1799119" y="3088771"/>
                  <a:pt x="1787360" y="3094643"/>
                  <a:pt x="1787360" y="3106387"/>
                </a:cubicBezTo>
                <a:cubicBezTo>
                  <a:pt x="1775602" y="3100515"/>
                  <a:pt x="1781481" y="3088771"/>
                  <a:pt x="1769722" y="3088771"/>
                </a:cubicBezTo>
                <a:cubicBezTo>
                  <a:pt x="1775602" y="3100515"/>
                  <a:pt x="1757963" y="3106387"/>
                  <a:pt x="1769722" y="3118131"/>
                </a:cubicBezTo>
                <a:cubicBezTo>
                  <a:pt x="1787360" y="3112259"/>
                  <a:pt x="1810878" y="3118131"/>
                  <a:pt x="1810878" y="3082899"/>
                </a:cubicBezTo>
                <a:close/>
                <a:moveTo>
                  <a:pt x="1534543" y="3082899"/>
                </a:moveTo>
                <a:cubicBezTo>
                  <a:pt x="1534543" y="3100515"/>
                  <a:pt x="1516905" y="3088771"/>
                  <a:pt x="1516905" y="3106387"/>
                </a:cubicBezTo>
                <a:cubicBezTo>
                  <a:pt x="1511025" y="3088771"/>
                  <a:pt x="1528664" y="3082899"/>
                  <a:pt x="1534543" y="3082899"/>
                </a:cubicBezTo>
                <a:close/>
                <a:moveTo>
                  <a:pt x="1410339" y="3082165"/>
                </a:moveTo>
                <a:cubicBezTo>
                  <a:pt x="1412911" y="3082532"/>
                  <a:pt x="1416035" y="3083449"/>
                  <a:pt x="1419250" y="3083908"/>
                </a:cubicBezTo>
                <a:lnTo>
                  <a:pt x="1425698" y="3083220"/>
                </a:lnTo>
                <a:lnTo>
                  <a:pt x="1427031" y="3084320"/>
                </a:lnTo>
                <a:lnTo>
                  <a:pt x="1419158" y="3090973"/>
                </a:lnTo>
                <a:cubicBezTo>
                  <a:pt x="1414014" y="3091707"/>
                  <a:pt x="1408134" y="3091707"/>
                  <a:pt x="1405195" y="3094643"/>
                </a:cubicBezTo>
                <a:cubicBezTo>
                  <a:pt x="1402255" y="3082899"/>
                  <a:pt x="1405195" y="3081431"/>
                  <a:pt x="1410339" y="3082165"/>
                </a:cubicBezTo>
                <a:close/>
                <a:moveTo>
                  <a:pt x="2208202" y="3077302"/>
                </a:moveTo>
                <a:cubicBezTo>
                  <a:pt x="2210683" y="3078128"/>
                  <a:pt x="2213623" y="3081431"/>
                  <a:pt x="2216562" y="3088771"/>
                </a:cubicBezTo>
                <a:cubicBezTo>
                  <a:pt x="2216562" y="3088771"/>
                  <a:pt x="2210683" y="3094643"/>
                  <a:pt x="2210683" y="3094643"/>
                </a:cubicBezTo>
                <a:cubicBezTo>
                  <a:pt x="2197454" y="3094643"/>
                  <a:pt x="2200761" y="3074825"/>
                  <a:pt x="2208202" y="3077302"/>
                </a:cubicBezTo>
                <a:close/>
                <a:moveTo>
                  <a:pt x="1962367" y="3076293"/>
                </a:moveTo>
                <a:cubicBezTo>
                  <a:pt x="1967052" y="3078495"/>
                  <a:pt x="1972564" y="3087303"/>
                  <a:pt x="1981383" y="3082899"/>
                </a:cubicBezTo>
                <a:cubicBezTo>
                  <a:pt x="1975504" y="3100515"/>
                  <a:pt x="1993142" y="3106387"/>
                  <a:pt x="1999022" y="3118131"/>
                </a:cubicBezTo>
                <a:cubicBezTo>
                  <a:pt x="1999022" y="3124003"/>
                  <a:pt x="1981383" y="3112259"/>
                  <a:pt x="1987263" y="3124003"/>
                </a:cubicBezTo>
                <a:cubicBezTo>
                  <a:pt x="1975504" y="3118131"/>
                  <a:pt x="1975504" y="3094643"/>
                  <a:pt x="1957865" y="3077027"/>
                </a:cubicBezTo>
                <a:cubicBezTo>
                  <a:pt x="1959335" y="3075559"/>
                  <a:pt x="1960805" y="3075559"/>
                  <a:pt x="1962367" y="3076293"/>
                </a:cubicBezTo>
                <a:close/>
                <a:moveTo>
                  <a:pt x="2163188" y="3075651"/>
                </a:moveTo>
                <a:cubicBezTo>
                  <a:pt x="2165852" y="3072990"/>
                  <a:pt x="2169526" y="3072623"/>
                  <a:pt x="2175406" y="3077027"/>
                </a:cubicBezTo>
                <a:cubicBezTo>
                  <a:pt x="2175406" y="3088771"/>
                  <a:pt x="2146008" y="3094643"/>
                  <a:pt x="2163647" y="3118131"/>
                </a:cubicBezTo>
                <a:cubicBezTo>
                  <a:pt x="2146008" y="3106387"/>
                  <a:pt x="2146008" y="3124003"/>
                  <a:pt x="2134250" y="3135747"/>
                </a:cubicBezTo>
                <a:cubicBezTo>
                  <a:pt x="2151888" y="3141619"/>
                  <a:pt x="2163647" y="3118131"/>
                  <a:pt x="2175406" y="3112259"/>
                </a:cubicBezTo>
                <a:cubicBezTo>
                  <a:pt x="2169526" y="3135747"/>
                  <a:pt x="2175406" y="3159235"/>
                  <a:pt x="2163647" y="3176851"/>
                </a:cubicBezTo>
                <a:cubicBezTo>
                  <a:pt x="2175406" y="3188595"/>
                  <a:pt x="2175406" y="3206211"/>
                  <a:pt x="2181285" y="3188595"/>
                </a:cubicBezTo>
                <a:cubicBezTo>
                  <a:pt x="2187165" y="3200339"/>
                  <a:pt x="2193044" y="3194467"/>
                  <a:pt x="2204803" y="3212083"/>
                </a:cubicBezTo>
                <a:cubicBezTo>
                  <a:pt x="2193044" y="3217955"/>
                  <a:pt x="2175406" y="3212083"/>
                  <a:pt x="2193044" y="3229699"/>
                </a:cubicBezTo>
                <a:cubicBezTo>
                  <a:pt x="2157767" y="3235571"/>
                  <a:pt x="2151888" y="3264931"/>
                  <a:pt x="2134250" y="3253187"/>
                </a:cubicBezTo>
                <a:cubicBezTo>
                  <a:pt x="2128370" y="3259059"/>
                  <a:pt x="2134250" y="3264931"/>
                  <a:pt x="2140129" y="3270803"/>
                </a:cubicBezTo>
                <a:cubicBezTo>
                  <a:pt x="2122490" y="3264931"/>
                  <a:pt x="2110732" y="3259059"/>
                  <a:pt x="2093093" y="3270803"/>
                </a:cubicBezTo>
                <a:cubicBezTo>
                  <a:pt x="2098973" y="3282546"/>
                  <a:pt x="2110732" y="3270803"/>
                  <a:pt x="2116611" y="3270803"/>
                </a:cubicBezTo>
                <a:cubicBezTo>
                  <a:pt x="2128370" y="3300162"/>
                  <a:pt x="2075455" y="3264931"/>
                  <a:pt x="2093093" y="3294290"/>
                </a:cubicBezTo>
                <a:cubicBezTo>
                  <a:pt x="2087214" y="3294290"/>
                  <a:pt x="2081334" y="3288418"/>
                  <a:pt x="2075455" y="3282546"/>
                </a:cubicBezTo>
                <a:cubicBezTo>
                  <a:pt x="2063696" y="3288418"/>
                  <a:pt x="2087214" y="3306034"/>
                  <a:pt x="2069575" y="3311906"/>
                </a:cubicBezTo>
                <a:cubicBezTo>
                  <a:pt x="2069575" y="3300162"/>
                  <a:pt x="2075455" y="3294290"/>
                  <a:pt x="2063696" y="3294290"/>
                </a:cubicBezTo>
                <a:cubicBezTo>
                  <a:pt x="2057816" y="3288418"/>
                  <a:pt x="2046057" y="3300162"/>
                  <a:pt x="2034298" y="3311906"/>
                </a:cubicBezTo>
                <a:cubicBezTo>
                  <a:pt x="2022539" y="3300162"/>
                  <a:pt x="2016660" y="3300162"/>
                  <a:pt x="2004901" y="3300162"/>
                </a:cubicBezTo>
                <a:cubicBezTo>
                  <a:pt x="2010780" y="3311906"/>
                  <a:pt x="2016660" y="3300162"/>
                  <a:pt x="2022539" y="3306034"/>
                </a:cubicBezTo>
                <a:cubicBezTo>
                  <a:pt x="2022539" y="3323650"/>
                  <a:pt x="1999022" y="3317778"/>
                  <a:pt x="1999022" y="3335394"/>
                </a:cubicBezTo>
                <a:cubicBezTo>
                  <a:pt x="1993142" y="3323650"/>
                  <a:pt x="1975504" y="3317778"/>
                  <a:pt x="1975504" y="3306034"/>
                </a:cubicBezTo>
                <a:cubicBezTo>
                  <a:pt x="1993142" y="3300162"/>
                  <a:pt x="1987263" y="3323650"/>
                  <a:pt x="1999022" y="3311906"/>
                </a:cubicBezTo>
                <a:cubicBezTo>
                  <a:pt x="1993142" y="3294290"/>
                  <a:pt x="1987263" y="3276674"/>
                  <a:pt x="1987263" y="3259059"/>
                </a:cubicBezTo>
                <a:cubicBezTo>
                  <a:pt x="1993142" y="3259059"/>
                  <a:pt x="1999022" y="3264931"/>
                  <a:pt x="2004901" y="3270803"/>
                </a:cubicBezTo>
                <a:cubicBezTo>
                  <a:pt x="1999022" y="3276674"/>
                  <a:pt x="1993142" y="3276674"/>
                  <a:pt x="1999022" y="3282546"/>
                </a:cubicBezTo>
                <a:cubicBezTo>
                  <a:pt x="2046057" y="3288418"/>
                  <a:pt x="2081334" y="3247315"/>
                  <a:pt x="2122490" y="3247315"/>
                </a:cubicBezTo>
                <a:cubicBezTo>
                  <a:pt x="2128370" y="3247315"/>
                  <a:pt x="2122490" y="3241443"/>
                  <a:pt x="2116611" y="3235571"/>
                </a:cubicBezTo>
                <a:cubicBezTo>
                  <a:pt x="2128370" y="3235571"/>
                  <a:pt x="2140129" y="3235571"/>
                  <a:pt x="2151888" y="3229699"/>
                </a:cubicBezTo>
                <a:cubicBezTo>
                  <a:pt x="2157767" y="3217955"/>
                  <a:pt x="2134250" y="3212083"/>
                  <a:pt x="2151888" y="3206211"/>
                </a:cubicBezTo>
                <a:cubicBezTo>
                  <a:pt x="2151888" y="3212083"/>
                  <a:pt x="2157767" y="3217955"/>
                  <a:pt x="2163647" y="3229699"/>
                </a:cubicBezTo>
                <a:cubicBezTo>
                  <a:pt x="2163647" y="3217955"/>
                  <a:pt x="2163647" y="3200339"/>
                  <a:pt x="2157767" y="3188595"/>
                </a:cubicBezTo>
                <a:cubicBezTo>
                  <a:pt x="2151888" y="3176851"/>
                  <a:pt x="2146008" y="3182723"/>
                  <a:pt x="2140129" y="3182723"/>
                </a:cubicBezTo>
                <a:cubicBezTo>
                  <a:pt x="2128370" y="3188595"/>
                  <a:pt x="2140129" y="3212083"/>
                  <a:pt x="2128370" y="3206211"/>
                </a:cubicBezTo>
                <a:cubicBezTo>
                  <a:pt x="2128370" y="3200339"/>
                  <a:pt x="2128370" y="3188595"/>
                  <a:pt x="2116611" y="3170979"/>
                </a:cubicBezTo>
                <a:cubicBezTo>
                  <a:pt x="2110732" y="3176851"/>
                  <a:pt x="2110732" y="3176851"/>
                  <a:pt x="2110732" y="3176851"/>
                </a:cubicBezTo>
                <a:cubicBezTo>
                  <a:pt x="2104852" y="3182723"/>
                  <a:pt x="2116611" y="3200339"/>
                  <a:pt x="2116611" y="3206211"/>
                </a:cubicBezTo>
                <a:cubicBezTo>
                  <a:pt x="2104852" y="3200339"/>
                  <a:pt x="2098973" y="3223827"/>
                  <a:pt x="2081334" y="3212083"/>
                </a:cubicBezTo>
                <a:cubicBezTo>
                  <a:pt x="2104852" y="3217955"/>
                  <a:pt x="2093093" y="3170979"/>
                  <a:pt x="2116611" y="3165107"/>
                </a:cubicBezTo>
                <a:cubicBezTo>
                  <a:pt x="2116611" y="3159235"/>
                  <a:pt x="2116611" y="3153363"/>
                  <a:pt x="2110732" y="3147491"/>
                </a:cubicBezTo>
                <a:cubicBezTo>
                  <a:pt x="2098973" y="3153363"/>
                  <a:pt x="2110732" y="3165107"/>
                  <a:pt x="2098973" y="3170979"/>
                </a:cubicBezTo>
                <a:cubicBezTo>
                  <a:pt x="2093093" y="3159235"/>
                  <a:pt x="2098973" y="3159235"/>
                  <a:pt x="2093093" y="3153363"/>
                </a:cubicBezTo>
                <a:cubicBezTo>
                  <a:pt x="2087214" y="3153363"/>
                  <a:pt x="2093093" y="3165107"/>
                  <a:pt x="2081334" y="3165107"/>
                </a:cubicBezTo>
                <a:cubicBezTo>
                  <a:pt x="2081334" y="3159235"/>
                  <a:pt x="2081334" y="3153363"/>
                  <a:pt x="2075455" y="3147491"/>
                </a:cubicBezTo>
                <a:cubicBezTo>
                  <a:pt x="2081334" y="3147491"/>
                  <a:pt x="2087214" y="3147491"/>
                  <a:pt x="2098973" y="3147491"/>
                </a:cubicBezTo>
                <a:cubicBezTo>
                  <a:pt x="2104852" y="3147491"/>
                  <a:pt x="2093093" y="3135747"/>
                  <a:pt x="2098973" y="3129875"/>
                </a:cubicBezTo>
                <a:cubicBezTo>
                  <a:pt x="2081334" y="3129875"/>
                  <a:pt x="2069575" y="3118131"/>
                  <a:pt x="2051937" y="3100515"/>
                </a:cubicBezTo>
                <a:cubicBezTo>
                  <a:pt x="2069575" y="3112259"/>
                  <a:pt x="2075455" y="3112259"/>
                  <a:pt x="2075455" y="3088771"/>
                </a:cubicBezTo>
                <a:cubicBezTo>
                  <a:pt x="2098973" y="3118131"/>
                  <a:pt x="2122490" y="3088771"/>
                  <a:pt x="2134250" y="3082899"/>
                </a:cubicBezTo>
                <a:cubicBezTo>
                  <a:pt x="2140129" y="3088771"/>
                  <a:pt x="2140129" y="3094643"/>
                  <a:pt x="2134250" y="3094643"/>
                </a:cubicBezTo>
                <a:cubicBezTo>
                  <a:pt x="2156298" y="3112259"/>
                  <a:pt x="2155195" y="3083633"/>
                  <a:pt x="2163188" y="3075651"/>
                </a:cubicBezTo>
                <a:close/>
                <a:moveTo>
                  <a:pt x="4727098" y="3071155"/>
                </a:moveTo>
                <a:cubicBezTo>
                  <a:pt x="4715339" y="3082899"/>
                  <a:pt x="4715339" y="3082899"/>
                  <a:pt x="4715339" y="3082899"/>
                </a:cubicBezTo>
                <a:cubicBezTo>
                  <a:pt x="4715339" y="3088771"/>
                  <a:pt x="4721218" y="3100515"/>
                  <a:pt x="4721218" y="3106387"/>
                </a:cubicBezTo>
                <a:cubicBezTo>
                  <a:pt x="4721218" y="3082899"/>
                  <a:pt x="4738857" y="3088771"/>
                  <a:pt x="4727098" y="3071155"/>
                </a:cubicBezTo>
                <a:close/>
                <a:moveTo>
                  <a:pt x="1831457" y="3071155"/>
                </a:moveTo>
                <a:lnTo>
                  <a:pt x="1833661" y="3075559"/>
                </a:lnTo>
                <a:cubicBezTo>
                  <a:pt x="1834396" y="3077027"/>
                  <a:pt x="1834396" y="3077027"/>
                  <a:pt x="1834396" y="3077027"/>
                </a:cubicBezTo>
                <a:close/>
                <a:moveTo>
                  <a:pt x="1211172" y="3071155"/>
                </a:moveTo>
                <a:cubicBezTo>
                  <a:pt x="1217051" y="3082899"/>
                  <a:pt x="1211172" y="3088771"/>
                  <a:pt x="1205292" y="3094643"/>
                </a:cubicBezTo>
                <a:cubicBezTo>
                  <a:pt x="1199413" y="3082899"/>
                  <a:pt x="1199413" y="3071155"/>
                  <a:pt x="1211172" y="3071155"/>
                </a:cubicBezTo>
                <a:close/>
                <a:moveTo>
                  <a:pt x="899560" y="3071155"/>
                </a:moveTo>
                <a:cubicBezTo>
                  <a:pt x="911319" y="3077027"/>
                  <a:pt x="923078" y="3106387"/>
                  <a:pt x="934837" y="3124003"/>
                </a:cubicBezTo>
                <a:cubicBezTo>
                  <a:pt x="923078" y="3112259"/>
                  <a:pt x="905439" y="3106387"/>
                  <a:pt x="899560" y="3124003"/>
                </a:cubicBezTo>
                <a:cubicBezTo>
                  <a:pt x="893680" y="3100515"/>
                  <a:pt x="911319" y="3088771"/>
                  <a:pt x="899560" y="3071155"/>
                </a:cubicBezTo>
                <a:close/>
                <a:moveTo>
                  <a:pt x="1545801" y="3070882"/>
                </a:moveTo>
                <a:lnTo>
                  <a:pt x="1546302" y="3071155"/>
                </a:lnTo>
                <a:lnTo>
                  <a:pt x="1545808" y="3071059"/>
                </a:lnTo>
                <a:close/>
                <a:moveTo>
                  <a:pt x="1542995" y="3070513"/>
                </a:moveTo>
                <a:lnTo>
                  <a:pt x="1545808" y="3071059"/>
                </a:lnTo>
                <a:lnTo>
                  <a:pt x="1546302" y="3082899"/>
                </a:lnTo>
                <a:cubicBezTo>
                  <a:pt x="1541892" y="3082899"/>
                  <a:pt x="1540790" y="3072990"/>
                  <a:pt x="1542995" y="3070513"/>
                </a:cubicBezTo>
                <a:close/>
                <a:moveTo>
                  <a:pt x="1830997" y="3070237"/>
                </a:moveTo>
                <a:lnTo>
                  <a:pt x="1831457" y="3071155"/>
                </a:lnTo>
                <a:lnTo>
                  <a:pt x="1830997" y="3070237"/>
                </a:lnTo>
                <a:close/>
                <a:moveTo>
                  <a:pt x="2492897" y="3065283"/>
                </a:moveTo>
                <a:cubicBezTo>
                  <a:pt x="2510536" y="3077027"/>
                  <a:pt x="2510536" y="3077027"/>
                  <a:pt x="2528174" y="3077027"/>
                </a:cubicBezTo>
                <a:cubicBezTo>
                  <a:pt x="2534054" y="3100515"/>
                  <a:pt x="2510536" y="3077027"/>
                  <a:pt x="2510536" y="3100515"/>
                </a:cubicBezTo>
                <a:cubicBezTo>
                  <a:pt x="2510536" y="3082899"/>
                  <a:pt x="2492897" y="3077027"/>
                  <a:pt x="2492897" y="3065283"/>
                </a:cubicBezTo>
                <a:close/>
                <a:moveTo>
                  <a:pt x="1828517" y="3065283"/>
                </a:moveTo>
                <a:lnTo>
                  <a:pt x="1830997" y="3070237"/>
                </a:lnTo>
                <a:lnTo>
                  <a:pt x="1830997" y="3070237"/>
                </a:lnTo>
                <a:lnTo>
                  <a:pt x="1828517" y="3069813"/>
                </a:lnTo>
                <a:close/>
                <a:moveTo>
                  <a:pt x="1340520" y="3065283"/>
                </a:moveTo>
                <a:cubicBezTo>
                  <a:pt x="1346400" y="3071155"/>
                  <a:pt x="1340520" y="3071155"/>
                  <a:pt x="1340520" y="3077027"/>
                </a:cubicBezTo>
                <a:cubicBezTo>
                  <a:pt x="1346400" y="3077027"/>
                  <a:pt x="1346400" y="3077027"/>
                  <a:pt x="1352279" y="3082899"/>
                </a:cubicBezTo>
                <a:cubicBezTo>
                  <a:pt x="1364038" y="3082899"/>
                  <a:pt x="1352279" y="3059411"/>
                  <a:pt x="1340520" y="3065283"/>
                </a:cubicBezTo>
                <a:close/>
                <a:moveTo>
                  <a:pt x="1064185" y="3059411"/>
                </a:moveTo>
                <a:cubicBezTo>
                  <a:pt x="1075944" y="3071155"/>
                  <a:pt x="1058306" y="3077027"/>
                  <a:pt x="1070065" y="3088771"/>
                </a:cubicBezTo>
                <a:cubicBezTo>
                  <a:pt x="1064185" y="3088771"/>
                  <a:pt x="1058306" y="3082899"/>
                  <a:pt x="1058306" y="3082899"/>
                </a:cubicBezTo>
                <a:cubicBezTo>
                  <a:pt x="1058306" y="3071155"/>
                  <a:pt x="1058306" y="3065283"/>
                  <a:pt x="1064185" y="3059411"/>
                </a:cubicBezTo>
                <a:close/>
                <a:moveTo>
                  <a:pt x="4859386" y="3057209"/>
                </a:moveTo>
                <a:cubicBezTo>
                  <a:pt x="4862326" y="3057943"/>
                  <a:pt x="4865265" y="3059411"/>
                  <a:pt x="4868205" y="3059411"/>
                </a:cubicBezTo>
                <a:cubicBezTo>
                  <a:pt x="4868205" y="3065283"/>
                  <a:pt x="4862326" y="3082899"/>
                  <a:pt x="4850567" y="3059411"/>
                </a:cubicBezTo>
                <a:cubicBezTo>
                  <a:pt x="4853507" y="3056475"/>
                  <a:pt x="4856446" y="3056475"/>
                  <a:pt x="4859386" y="3057209"/>
                </a:cubicBezTo>
                <a:close/>
                <a:moveTo>
                  <a:pt x="2134250" y="3053539"/>
                </a:moveTo>
                <a:cubicBezTo>
                  <a:pt x="2140129" y="3053539"/>
                  <a:pt x="2140129" y="3065283"/>
                  <a:pt x="2146008" y="3065283"/>
                </a:cubicBezTo>
                <a:cubicBezTo>
                  <a:pt x="2151888" y="3077027"/>
                  <a:pt x="2146008" y="3077027"/>
                  <a:pt x="2140129" y="3077027"/>
                </a:cubicBezTo>
                <a:cubicBezTo>
                  <a:pt x="2134250" y="3065283"/>
                  <a:pt x="2140129" y="3065283"/>
                  <a:pt x="2134250" y="3053539"/>
                </a:cubicBezTo>
                <a:close/>
                <a:moveTo>
                  <a:pt x="1799119" y="3053539"/>
                </a:moveTo>
                <a:cubicBezTo>
                  <a:pt x="1799119" y="3077027"/>
                  <a:pt x="1763843" y="3059411"/>
                  <a:pt x="1763843" y="3082899"/>
                </a:cubicBezTo>
                <a:cubicBezTo>
                  <a:pt x="1775602" y="3077027"/>
                  <a:pt x="1804999" y="3082899"/>
                  <a:pt x="1799119" y="3053539"/>
                </a:cubicBezTo>
                <a:close/>
                <a:moveTo>
                  <a:pt x="893680" y="3053539"/>
                </a:moveTo>
                <a:cubicBezTo>
                  <a:pt x="893680" y="3071155"/>
                  <a:pt x="881921" y="3065283"/>
                  <a:pt x="876042" y="3077027"/>
                </a:cubicBezTo>
                <a:cubicBezTo>
                  <a:pt x="876042" y="3082899"/>
                  <a:pt x="876042" y="3047667"/>
                  <a:pt x="893680" y="3053539"/>
                </a:cubicBezTo>
                <a:close/>
                <a:moveTo>
                  <a:pt x="4927000" y="3047667"/>
                </a:moveTo>
                <a:cubicBezTo>
                  <a:pt x="4944638" y="3047667"/>
                  <a:pt x="4938759" y="3059411"/>
                  <a:pt x="4950518" y="3071155"/>
                </a:cubicBezTo>
                <a:cubicBezTo>
                  <a:pt x="4944638" y="3077027"/>
                  <a:pt x="4927000" y="3053539"/>
                  <a:pt x="4927000" y="3047667"/>
                </a:cubicBezTo>
                <a:close/>
                <a:moveTo>
                  <a:pt x="4768254" y="3047667"/>
                </a:moveTo>
                <a:cubicBezTo>
                  <a:pt x="4762375" y="3059411"/>
                  <a:pt x="4750616" y="3071155"/>
                  <a:pt x="4756495" y="3088771"/>
                </a:cubicBezTo>
                <a:cubicBezTo>
                  <a:pt x="4744736" y="3077027"/>
                  <a:pt x="4750616" y="3071155"/>
                  <a:pt x="4744736" y="3065283"/>
                </a:cubicBezTo>
                <a:cubicBezTo>
                  <a:pt x="4732977" y="3077027"/>
                  <a:pt x="4738857" y="3047667"/>
                  <a:pt x="4727098" y="3059411"/>
                </a:cubicBezTo>
                <a:cubicBezTo>
                  <a:pt x="4732977" y="3071155"/>
                  <a:pt x="4732977" y="3082899"/>
                  <a:pt x="4738857" y="3094643"/>
                </a:cubicBezTo>
                <a:cubicBezTo>
                  <a:pt x="4756495" y="3082899"/>
                  <a:pt x="4750616" y="3100515"/>
                  <a:pt x="4762375" y="3100515"/>
                </a:cubicBezTo>
                <a:cubicBezTo>
                  <a:pt x="4762375" y="3088771"/>
                  <a:pt x="4768254" y="3082899"/>
                  <a:pt x="4774134" y="3077027"/>
                </a:cubicBezTo>
                <a:cubicBezTo>
                  <a:pt x="4797651" y="3088771"/>
                  <a:pt x="4774134" y="3100515"/>
                  <a:pt x="4797651" y="3112259"/>
                </a:cubicBezTo>
                <a:cubicBezTo>
                  <a:pt x="4780013" y="3141619"/>
                  <a:pt x="4750616" y="3141619"/>
                  <a:pt x="4727098" y="3170979"/>
                </a:cubicBezTo>
                <a:cubicBezTo>
                  <a:pt x="4732977" y="3188595"/>
                  <a:pt x="4738857" y="3176851"/>
                  <a:pt x="4744736" y="3182723"/>
                </a:cubicBezTo>
                <a:cubicBezTo>
                  <a:pt x="4732977" y="3194467"/>
                  <a:pt x="4732977" y="3212083"/>
                  <a:pt x="4744736" y="3229699"/>
                </a:cubicBezTo>
                <a:cubicBezTo>
                  <a:pt x="4756495" y="3229699"/>
                  <a:pt x="4768254" y="3212083"/>
                  <a:pt x="4774134" y="3235571"/>
                </a:cubicBezTo>
                <a:cubicBezTo>
                  <a:pt x="4785893" y="3229699"/>
                  <a:pt x="4791772" y="3247315"/>
                  <a:pt x="4797651" y="3241443"/>
                </a:cubicBezTo>
                <a:cubicBezTo>
                  <a:pt x="4791772" y="3223827"/>
                  <a:pt x="4785893" y="3229699"/>
                  <a:pt x="4780013" y="3223827"/>
                </a:cubicBezTo>
                <a:cubicBezTo>
                  <a:pt x="4803531" y="3212083"/>
                  <a:pt x="4809410" y="3176851"/>
                  <a:pt x="4832928" y="3182723"/>
                </a:cubicBezTo>
                <a:cubicBezTo>
                  <a:pt x="4832928" y="3188595"/>
                  <a:pt x="4832928" y="3188595"/>
                  <a:pt x="4838808" y="3200339"/>
                </a:cubicBezTo>
                <a:cubicBezTo>
                  <a:pt x="4844687" y="3200339"/>
                  <a:pt x="4844687" y="3188595"/>
                  <a:pt x="4850567" y="3182723"/>
                </a:cubicBezTo>
                <a:cubicBezTo>
                  <a:pt x="4850567" y="3188595"/>
                  <a:pt x="4850567" y="3194467"/>
                  <a:pt x="4862326" y="3194467"/>
                </a:cubicBezTo>
                <a:cubicBezTo>
                  <a:pt x="4856446" y="3188595"/>
                  <a:pt x="4850567" y="3182723"/>
                  <a:pt x="4856446" y="3176851"/>
                </a:cubicBezTo>
                <a:cubicBezTo>
                  <a:pt x="4862326" y="3182723"/>
                  <a:pt x="4868205" y="3194467"/>
                  <a:pt x="4874085" y="3182723"/>
                </a:cubicBezTo>
                <a:cubicBezTo>
                  <a:pt x="4856446" y="3170979"/>
                  <a:pt x="4874085" y="3170979"/>
                  <a:pt x="4868205" y="3153363"/>
                </a:cubicBezTo>
                <a:cubicBezTo>
                  <a:pt x="4856446" y="3159235"/>
                  <a:pt x="4850567" y="3159235"/>
                  <a:pt x="4844687" y="3170979"/>
                </a:cubicBezTo>
                <a:cubicBezTo>
                  <a:pt x="4844687" y="3159235"/>
                  <a:pt x="4838808" y="3165107"/>
                  <a:pt x="4832928" y="3153363"/>
                </a:cubicBezTo>
                <a:cubicBezTo>
                  <a:pt x="4832928" y="3147491"/>
                  <a:pt x="4850567" y="3147491"/>
                  <a:pt x="4838808" y="3135747"/>
                </a:cubicBezTo>
                <a:cubicBezTo>
                  <a:pt x="4821169" y="3147491"/>
                  <a:pt x="4809410" y="3129875"/>
                  <a:pt x="4797651" y="3124003"/>
                </a:cubicBezTo>
                <a:cubicBezTo>
                  <a:pt x="4809410" y="3118131"/>
                  <a:pt x="4821169" y="3118131"/>
                  <a:pt x="4821169" y="3106387"/>
                </a:cubicBezTo>
                <a:cubicBezTo>
                  <a:pt x="4815290" y="3100515"/>
                  <a:pt x="4809410" y="3112259"/>
                  <a:pt x="4797651" y="3106387"/>
                </a:cubicBezTo>
                <a:cubicBezTo>
                  <a:pt x="4797651" y="3094643"/>
                  <a:pt x="4809410" y="3094643"/>
                  <a:pt x="4815290" y="3094643"/>
                </a:cubicBezTo>
                <a:cubicBezTo>
                  <a:pt x="4809410" y="3082899"/>
                  <a:pt x="4815290" y="3082899"/>
                  <a:pt x="4809410" y="3071155"/>
                </a:cubicBezTo>
                <a:cubicBezTo>
                  <a:pt x="4803531" y="3071155"/>
                  <a:pt x="4797651" y="3088771"/>
                  <a:pt x="4791772" y="3077027"/>
                </a:cubicBezTo>
                <a:cubicBezTo>
                  <a:pt x="4791772" y="3059411"/>
                  <a:pt x="4780013" y="3077027"/>
                  <a:pt x="4768254" y="3047667"/>
                </a:cubicBezTo>
                <a:close/>
                <a:moveTo>
                  <a:pt x="1587458" y="3047667"/>
                </a:moveTo>
                <a:cubicBezTo>
                  <a:pt x="1599217" y="3059411"/>
                  <a:pt x="1569820" y="3059411"/>
                  <a:pt x="1581579" y="3071155"/>
                </a:cubicBezTo>
                <a:cubicBezTo>
                  <a:pt x="1569820" y="3071155"/>
                  <a:pt x="1575699" y="3047667"/>
                  <a:pt x="1587458" y="3047667"/>
                </a:cubicBezTo>
                <a:close/>
                <a:moveTo>
                  <a:pt x="1540423" y="3047667"/>
                </a:moveTo>
                <a:cubicBezTo>
                  <a:pt x="1540423" y="3056475"/>
                  <a:pt x="1543362" y="3060879"/>
                  <a:pt x="1545567" y="3065283"/>
                </a:cubicBezTo>
                <a:lnTo>
                  <a:pt x="1545801" y="3070882"/>
                </a:lnTo>
                <a:lnTo>
                  <a:pt x="1538218" y="3066751"/>
                </a:lnTo>
                <a:cubicBezTo>
                  <a:pt x="1534543" y="3066751"/>
                  <a:pt x="1531603" y="3068219"/>
                  <a:pt x="1534543" y="3071155"/>
                </a:cubicBezTo>
                <a:cubicBezTo>
                  <a:pt x="1522784" y="3071155"/>
                  <a:pt x="1534543" y="3053539"/>
                  <a:pt x="1540423" y="3047667"/>
                </a:cubicBezTo>
                <a:close/>
                <a:moveTo>
                  <a:pt x="1175895" y="3047667"/>
                </a:moveTo>
                <a:cubicBezTo>
                  <a:pt x="1181775" y="3047667"/>
                  <a:pt x="1187654" y="3071155"/>
                  <a:pt x="1193534" y="3053539"/>
                </a:cubicBezTo>
                <a:cubicBezTo>
                  <a:pt x="1205292" y="3065283"/>
                  <a:pt x="1187654" y="3088771"/>
                  <a:pt x="1199413" y="3088771"/>
                </a:cubicBezTo>
                <a:cubicBezTo>
                  <a:pt x="1205292" y="3106387"/>
                  <a:pt x="1181775" y="3082899"/>
                  <a:pt x="1181775" y="3082899"/>
                </a:cubicBezTo>
                <a:cubicBezTo>
                  <a:pt x="1175895" y="3088771"/>
                  <a:pt x="1181775" y="3094643"/>
                  <a:pt x="1187654" y="3106387"/>
                </a:cubicBezTo>
                <a:cubicBezTo>
                  <a:pt x="1175895" y="3106387"/>
                  <a:pt x="1170016" y="3094643"/>
                  <a:pt x="1158257" y="3106387"/>
                </a:cubicBezTo>
                <a:cubicBezTo>
                  <a:pt x="1158257" y="3118131"/>
                  <a:pt x="1158257" y="3124003"/>
                  <a:pt x="1158257" y="3135747"/>
                </a:cubicBezTo>
                <a:cubicBezTo>
                  <a:pt x="1152377" y="3129875"/>
                  <a:pt x="1146498" y="3118131"/>
                  <a:pt x="1152377" y="3112259"/>
                </a:cubicBezTo>
                <a:cubicBezTo>
                  <a:pt x="1128859" y="3094643"/>
                  <a:pt x="1134739" y="3129875"/>
                  <a:pt x="1117100" y="3135747"/>
                </a:cubicBezTo>
                <a:cubicBezTo>
                  <a:pt x="1117100" y="3129875"/>
                  <a:pt x="1122980" y="3106387"/>
                  <a:pt x="1117100" y="3106387"/>
                </a:cubicBezTo>
                <a:cubicBezTo>
                  <a:pt x="1122980" y="3082899"/>
                  <a:pt x="1134739" y="3094643"/>
                  <a:pt x="1158257" y="3077027"/>
                </a:cubicBezTo>
                <a:cubicBezTo>
                  <a:pt x="1158257" y="3065283"/>
                  <a:pt x="1146498" y="3041795"/>
                  <a:pt x="1164136" y="3053539"/>
                </a:cubicBezTo>
                <a:cubicBezTo>
                  <a:pt x="1164136" y="3059411"/>
                  <a:pt x="1164136" y="3059411"/>
                  <a:pt x="1164136" y="3065283"/>
                </a:cubicBezTo>
                <a:cubicBezTo>
                  <a:pt x="1164136" y="3071155"/>
                  <a:pt x="1170016" y="3065283"/>
                  <a:pt x="1170016" y="3071155"/>
                </a:cubicBezTo>
                <a:cubicBezTo>
                  <a:pt x="1164136" y="3053539"/>
                  <a:pt x="1181775" y="3065283"/>
                  <a:pt x="1175895" y="3047667"/>
                </a:cubicBezTo>
                <a:close/>
                <a:moveTo>
                  <a:pt x="2021533" y="3047510"/>
                </a:moveTo>
                <a:lnTo>
                  <a:pt x="2023842" y="3053469"/>
                </a:lnTo>
                <a:lnTo>
                  <a:pt x="2022539" y="3053539"/>
                </a:lnTo>
                <a:close/>
                <a:moveTo>
                  <a:pt x="4796182" y="3047116"/>
                </a:moveTo>
                <a:cubicBezTo>
                  <a:pt x="4794712" y="3046199"/>
                  <a:pt x="4793242" y="3046199"/>
                  <a:pt x="4791772" y="3047667"/>
                </a:cubicBezTo>
                <a:cubicBezTo>
                  <a:pt x="4797651" y="3053539"/>
                  <a:pt x="4785893" y="3059411"/>
                  <a:pt x="4797651" y="3071155"/>
                </a:cubicBezTo>
                <a:cubicBezTo>
                  <a:pt x="4803531" y="3065283"/>
                  <a:pt x="4803531" y="3065283"/>
                  <a:pt x="4809410" y="3065283"/>
                </a:cubicBezTo>
                <a:cubicBezTo>
                  <a:pt x="4805001" y="3060879"/>
                  <a:pt x="4800591" y="3049869"/>
                  <a:pt x="4796182" y="3047116"/>
                </a:cubicBezTo>
                <a:close/>
                <a:moveTo>
                  <a:pt x="1904950" y="3041795"/>
                </a:moveTo>
                <a:cubicBezTo>
                  <a:pt x="1910829" y="3053539"/>
                  <a:pt x="1899071" y="3059411"/>
                  <a:pt x="1904950" y="3071155"/>
                </a:cubicBezTo>
                <a:cubicBezTo>
                  <a:pt x="1916709" y="3071155"/>
                  <a:pt x="1910829" y="3053539"/>
                  <a:pt x="1922588" y="3059411"/>
                </a:cubicBezTo>
                <a:cubicBezTo>
                  <a:pt x="1910829" y="3053539"/>
                  <a:pt x="1916709" y="3041795"/>
                  <a:pt x="1904950" y="3041795"/>
                </a:cubicBezTo>
                <a:close/>
                <a:moveTo>
                  <a:pt x="1852035" y="3041795"/>
                </a:moveTo>
                <a:cubicBezTo>
                  <a:pt x="1852035" y="3053539"/>
                  <a:pt x="1846155" y="3059411"/>
                  <a:pt x="1840276" y="3065283"/>
                </a:cubicBezTo>
                <a:lnTo>
                  <a:pt x="1830997" y="3070237"/>
                </a:lnTo>
                <a:lnTo>
                  <a:pt x="1829252" y="3066751"/>
                </a:lnTo>
                <a:cubicBezTo>
                  <a:pt x="1828517" y="3065283"/>
                  <a:pt x="1828517" y="3065283"/>
                  <a:pt x="1828517" y="3065283"/>
                </a:cubicBezTo>
                <a:cubicBezTo>
                  <a:pt x="1828517" y="3065283"/>
                  <a:pt x="1827047" y="3068219"/>
                  <a:pt x="1827782" y="3069687"/>
                </a:cubicBezTo>
                <a:lnTo>
                  <a:pt x="1828517" y="3069813"/>
                </a:lnTo>
                <a:lnTo>
                  <a:pt x="1828517" y="3070421"/>
                </a:lnTo>
                <a:cubicBezTo>
                  <a:pt x="1828517" y="3071155"/>
                  <a:pt x="1828517" y="3071155"/>
                  <a:pt x="1828517" y="3071155"/>
                </a:cubicBezTo>
                <a:cubicBezTo>
                  <a:pt x="1834396" y="3077027"/>
                  <a:pt x="1834396" y="3077027"/>
                  <a:pt x="1834396" y="3077027"/>
                </a:cubicBezTo>
                <a:cubicBezTo>
                  <a:pt x="1846155" y="3082899"/>
                  <a:pt x="1846155" y="3082899"/>
                  <a:pt x="1846155" y="3082899"/>
                </a:cubicBezTo>
                <a:cubicBezTo>
                  <a:pt x="1846155" y="3088771"/>
                  <a:pt x="1846155" y="3088771"/>
                  <a:pt x="1846155" y="3088771"/>
                </a:cubicBezTo>
                <a:cubicBezTo>
                  <a:pt x="1846155" y="3088771"/>
                  <a:pt x="1852035" y="3088771"/>
                  <a:pt x="1852035" y="3088771"/>
                </a:cubicBezTo>
                <a:cubicBezTo>
                  <a:pt x="1840276" y="3065283"/>
                  <a:pt x="1869673" y="3082899"/>
                  <a:pt x="1875553" y="3082899"/>
                </a:cubicBezTo>
                <a:cubicBezTo>
                  <a:pt x="1863794" y="3065283"/>
                  <a:pt x="1893191" y="3071155"/>
                  <a:pt x="1881432" y="3053539"/>
                </a:cubicBezTo>
                <a:cubicBezTo>
                  <a:pt x="1887312" y="3053539"/>
                  <a:pt x="1893191" y="3065283"/>
                  <a:pt x="1899071" y="3053539"/>
                </a:cubicBezTo>
                <a:cubicBezTo>
                  <a:pt x="1893191" y="3047667"/>
                  <a:pt x="1893191" y="3041795"/>
                  <a:pt x="1893191" y="3041795"/>
                </a:cubicBezTo>
                <a:cubicBezTo>
                  <a:pt x="1875553" y="3047667"/>
                  <a:pt x="1857914" y="3065283"/>
                  <a:pt x="1852035" y="3041795"/>
                </a:cubicBezTo>
                <a:close/>
                <a:moveTo>
                  <a:pt x="2204803" y="3035923"/>
                </a:moveTo>
                <a:cubicBezTo>
                  <a:pt x="2210683" y="3047667"/>
                  <a:pt x="2181285" y="3053539"/>
                  <a:pt x="2181285" y="3047667"/>
                </a:cubicBezTo>
                <a:cubicBezTo>
                  <a:pt x="2175406" y="3053539"/>
                  <a:pt x="2193044" y="3065283"/>
                  <a:pt x="2193044" y="3071155"/>
                </a:cubicBezTo>
                <a:cubicBezTo>
                  <a:pt x="2193044" y="3071155"/>
                  <a:pt x="2193044" y="3071155"/>
                  <a:pt x="2181285" y="3082899"/>
                </a:cubicBezTo>
                <a:cubicBezTo>
                  <a:pt x="2175406" y="3065283"/>
                  <a:pt x="2181285" y="3059411"/>
                  <a:pt x="2175406" y="3041795"/>
                </a:cubicBezTo>
                <a:cubicBezTo>
                  <a:pt x="2187165" y="3053539"/>
                  <a:pt x="2187165" y="3030051"/>
                  <a:pt x="2204803" y="3035923"/>
                </a:cubicBezTo>
                <a:close/>
                <a:moveTo>
                  <a:pt x="2034298" y="3035923"/>
                </a:moveTo>
                <a:cubicBezTo>
                  <a:pt x="2040178" y="3035923"/>
                  <a:pt x="2034298" y="3059411"/>
                  <a:pt x="2028419" y="3065283"/>
                </a:cubicBezTo>
                <a:lnTo>
                  <a:pt x="2023842" y="3053469"/>
                </a:lnTo>
                <a:lnTo>
                  <a:pt x="2027684" y="3053264"/>
                </a:lnTo>
                <a:cubicBezTo>
                  <a:pt x="2029889" y="3049135"/>
                  <a:pt x="2025479" y="3035923"/>
                  <a:pt x="2034298" y="3035923"/>
                </a:cubicBezTo>
                <a:close/>
                <a:moveTo>
                  <a:pt x="2228321" y="3030051"/>
                </a:moveTo>
                <a:cubicBezTo>
                  <a:pt x="2234200" y="3030051"/>
                  <a:pt x="2234200" y="3035923"/>
                  <a:pt x="2234200" y="3035923"/>
                </a:cubicBezTo>
                <a:cubicBezTo>
                  <a:pt x="2245960" y="3047667"/>
                  <a:pt x="2240080" y="3035923"/>
                  <a:pt x="2251839" y="3035923"/>
                </a:cubicBezTo>
                <a:cubicBezTo>
                  <a:pt x="2251839" y="3041795"/>
                  <a:pt x="2245960" y="3047667"/>
                  <a:pt x="2251839" y="3053539"/>
                </a:cubicBezTo>
                <a:cubicBezTo>
                  <a:pt x="2251839" y="3053539"/>
                  <a:pt x="2234200" y="3047667"/>
                  <a:pt x="2240080" y="3059411"/>
                </a:cubicBezTo>
                <a:cubicBezTo>
                  <a:pt x="2234200" y="3065283"/>
                  <a:pt x="2228321" y="3035923"/>
                  <a:pt x="2228321" y="3030051"/>
                </a:cubicBezTo>
                <a:close/>
                <a:moveTo>
                  <a:pt x="1281726" y="3030051"/>
                </a:moveTo>
                <a:cubicBezTo>
                  <a:pt x="1293485" y="3053539"/>
                  <a:pt x="1275846" y="3041795"/>
                  <a:pt x="1275846" y="3059411"/>
                </a:cubicBezTo>
                <a:cubicBezTo>
                  <a:pt x="1269967" y="3047667"/>
                  <a:pt x="1281726" y="3041795"/>
                  <a:pt x="1281726" y="3030051"/>
                </a:cubicBezTo>
                <a:close/>
                <a:moveTo>
                  <a:pt x="2160432" y="3029500"/>
                </a:moveTo>
                <a:cubicBezTo>
                  <a:pt x="2161810" y="3032253"/>
                  <a:pt x="2160707" y="3043263"/>
                  <a:pt x="2169526" y="3047667"/>
                </a:cubicBezTo>
                <a:cubicBezTo>
                  <a:pt x="2157767" y="3041795"/>
                  <a:pt x="2157767" y="3053539"/>
                  <a:pt x="2151888" y="3059411"/>
                </a:cubicBezTo>
                <a:cubicBezTo>
                  <a:pt x="2140129" y="3035923"/>
                  <a:pt x="2163647" y="3047667"/>
                  <a:pt x="2157767" y="3030051"/>
                </a:cubicBezTo>
                <a:cubicBezTo>
                  <a:pt x="2159237" y="3028583"/>
                  <a:pt x="2159972" y="3028583"/>
                  <a:pt x="2160432" y="3029500"/>
                </a:cubicBezTo>
                <a:close/>
                <a:moveTo>
                  <a:pt x="5189280" y="3023812"/>
                </a:moveTo>
                <a:cubicBezTo>
                  <a:pt x="5190474" y="3021610"/>
                  <a:pt x="5193046" y="3021243"/>
                  <a:pt x="5197456" y="3024179"/>
                </a:cubicBezTo>
                <a:cubicBezTo>
                  <a:pt x="5203335" y="3035923"/>
                  <a:pt x="5191576" y="3041795"/>
                  <a:pt x="5203335" y="3053539"/>
                </a:cubicBezTo>
                <a:cubicBezTo>
                  <a:pt x="5194516" y="3053539"/>
                  <a:pt x="5185697" y="3030418"/>
                  <a:pt x="5189280" y="3023812"/>
                </a:cubicBezTo>
                <a:close/>
                <a:moveTo>
                  <a:pt x="2389915" y="3021794"/>
                </a:moveTo>
                <a:cubicBezTo>
                  <a:pt x="2387067" y="3020876"/>
                  <a:pt x="2384127" y="3021243"/>
                  <a:pt x="2381187" y="3024179"/>
                </a:cubicBezTo>
                <a:cubicBezTo>
                  <a:pt x="2392947" y="3041795"/>
                  <a:pt x="2410585" y="3041795"/>
                  <a:pt x="2410585" y="3030051"/>
                </a:cubicBezTo>
                <a:cubicBezTo>
                  <a:pt x="2406175" y="3038859"/>
                  <a:pt x="2398458" y="3024546"/>
                  <a:pt x="2389915" y="3021794"/>
                </a:cubicBezTo>
                <a:close/>
                <a:moveTo>
                  <a:pt x="1910829" y="3018307"/>
                </a:moveTo>
                <a:cubicBezTo>
                  <a:pt x="1916709" y="3024179"/>
                  <a:pt x="1910829" y="3030051"/>
                  <a:pt x="1904950" y="3030051"/>
                </a:cubicBezTo>
                <a:cubicBezTo>
                  <a:pt x="1922588" y="3053539"/>
                  <a:pt x="1928468" y="3018307"/>
                  <a:pt x="1910829" y="3018307"/>
                </a:cubicBezTo>
                <a:close/>
                <a:moveTo>
                  <a:pt x="1465459" y="3017573"/>
                </a:moveTo>
                <a:cubicBezTo>
                  <a:pt x="1462520" y="3016839"/>
                  <a:pt x="1461050" y="3018307"/>
                  <a:pt x="1463989" y="3024179"/>
                </a:cubicBezTo>
                <a:cubicBezTo>
                  <a:pt x="1463989" y="3024179"/>
                  <a:pt x="1469869" y="3024179"/>
                  <a:pt x="1469869" y="3030051"/>
                </a:cubicBezTo>
                <a:cubicBezTo>
                  <a:pt x="1469869" y="3035923"/>
                  <a:pt x="1463989" y="3035923"/>
                  <a:pt x="1469869" y="3041795"/>
                </a:cubicBezTo>
                <a:cubicBezTo>
                  <a:pt x="1469869" y="3035923"/>
                  <a:pt x="1475748" y="3030051"/>
                  <a:pt x="1475748" y="3024179"/>
                </a:cubicBezTo>
                <a:cubicBezTo>
                  <a:pt x="1472809" y="3021243"/>
                  <a:pt x="1468399" y="3018307"/>
                  <a:pt x="1465459" y="3017573"/>
                </a:cubicBezTo>
                <a:close/>
                <a:moveTo>
                  <a:pt x="1099829" y="3016747"/>
                </a:moveTo>
                <a:cubicBezTo>
                  <a:pt x="1104239" y="3014270"/>
                  <a:pt x="1118570" y="3024179"/>
                  <a:pt x="1122980" y="3024179"/>
                </a:cubicBezTo>
                <a:cubicBezTo>
                  <a:pt x="1122980" y="3041795"/>
                  <a:pt x="1105341" y="3012435"/>
                  <a:pt x="1099462" y="3024179"/>
                </a:cubicBezTo>
                <a:cubicBezTo>
                  <a:pt x="1097992" y="3019775"/>
                  <a:pt x="1098360" y="3017573"/>
                  <a:pt x="1099829" y="3016747"/>
                </a:cubicBezTo>
                <a:close/>
                <a:moveTo>
                  <a:pt x="2522295" y="3012435"/>
                </a:moveTo>
                <a:cubicBezTo>
                  <a:pt x="2516415" y="3012435"/>
                  <a:pt x="2498777" y="3018307"/>
                  <a:pt x="2504656" y="3024179"/>
                </a:cubicBezTo>
                <a:cubicBezTo>
                  <a:pt x="2510536" y="3018307"/>
                  <a:pt x="2516415" y="3024179"/>
                  <a:pt x="2516415" y="3035923"/>
                </a:cubicBezTo>
                <a:cubicBezTo>
                  <a:pt x="2528174" y="3030051"/>
                  <a:pt x="2522295" y="3024179"/>
                  <a:pt x="2522295" y="3012435"/>
                </a:cubicBezTo>
                <a:close/>
                <a:moveTo>
                  <a:pt x="1040667" y="3012435"/>
                </a:moveTo>
                <a:cubicBezTo>
                  <a:pt x="1052426" y="3035923"/>
                  <a:pt x="1028908" y="3041795"/>
                  <a:pt x="1023029" y="3065283"/>
                </a:cubicBezTo>
                <a:cubicBezTo>
                  <a:pt x="1023029" y="3041795"/>
                  <a:pt x="1034788" y="3030051"/>
                  <a:pt x="1040667" y="3012435"/>
                </a:cubicBezTo>
                <a:close/>
                <a:moveTo>
                  <a:pt x="2292856" y="3012073"/>
                </a:moveTo>
                <a:lnTo>
                  <a:pt x="2292995" y="3012435"/>
                </a:lnTo>
                <a:lnTo>
                  <a:pt x="2292533" y="3012369"/>
                </a:lnTo>
                <a:close/>
                <a:moveTo>
                  <a:pt x="1683674" y="3011300"/>
                </a:moveTo>
                <a:lnTo>
                  <a:pt x="1683735" y="3012435"/>
                </a:lnTo>
                <a:lnTo>
                  <a:pt x="1682819" y="3013519"/>
                </a:lnTo>
                <a:lnTo>
                  <a:pt x="1681530" y="3012435"/>
                </a:lnTo>
                <a:close/>
                <a:moveTo>
                  <a:pt x="2282706" y="3010967"/>
                </a:moveTo>
                <a:lnTo>
                  <a:pt x="2292533" y="3012369"/>
                </a:lnTo>
                <a:lnTo>
                  <a:pt x="2290055" y="3014637"/>
                </a:lnTo>
                <a:cubicBezTo>
                  <a:pt x="2287116" y="3015371"/>
                  <a:pt x="2284176" y="3015371"/>
                  <a:pt x="2281237" y="3018307"/>
                </a:cubicBezTo>
                <a:cubicBezTo>
                  <a:pt x="2278297" y="3012435"/>
                  <a:pt x="2279767" y="3010967"/>
                  <a:pt x="2282706" y="3010967"/>
                </a:cubicBezTo>
                <a:close/>
                <a:moveTo>
                  <a:pt x="1617131" y="3010050"/>
                </a:moveTo>
                <a:cubicBezTo>
                  <a:pt x="1621265" y="3009499"/>
                  <a:pt x="1634494" y="3027115"/>
                  <a:pt x="1634494" y="3018307"/>
                </a:cubicBezTo>
                <a:cubicBezTo>
                  <a:pt x="1640374" y="3024179"/>
                  <a:pt x="1640374" y="3024179"/>
                  <a:pt x="1640374" y="3030051"/>
                </a:cubicBezTo>
                <a:cubicBezTo>
                  <a:pt x="1640374" y="3030051"/>
                  <a:pt x="1640374" y="3030051"/>
                  <a:pt x="1634494" y="3035923"/>
                </a:cubicBezTo>
                <a:cubicBezTo>
                  <a:pt x="1634494" y="3030051"/>
                  <a:pt x="1634494" y="3030051"/>
                  <a:pt x="1634494" y="3030051"/>
                </a:cubicBezTo>
                <a:cubicBezTo>
                  <a:pt x="1628615" y="3024179"/>
                  <a:pt x="1622735" y="3024179"/>
                  <a:pt x="1622735" y="3024179"/>
                </a:cubicBezTo>
                <a:cubicBezTo>
                  <a:pt x="1622735" y="3018307"/>
                  <a:pt x="1616856" y="3018307"/>
                  <a:pt x="1616856" y="3018307"/>
                </a:cubicBezTo>
                <a:cubicBezTo>
                  <a:pt x="1615386" y="3012435"/>
                  <a:pt x="1615753" y="3010233"/>
                  <a:pt x="1617131" y="3010050"/>
                </a:cubicBezTo>
                <a:close/>
                <a:moveTo>
                  <a:pt x="5021072" y="3006563"/>
                </a:moveTo>
                <a:cubicBezTo>
                  <a:pt x="5026951" y="3018307"/>
                  <a:pt x="5015192" y="3018307"/>
                  <a:pt x="5026951" y="3030051"/>
                </a:cubicBezTo>
                <a:cubicBezTo>
                  <a:pt x="5009313" y="3035923"/>
                  <a:pt x="5009313" y="3000691"/>
                  <a:pt x="5021072" y="3006563"/>
                </a:cubicBezTo>
                <a:close/>
                <a:moveTo>
                  <a:pt x="2581089" y="3006563"/>
                </a:moveTo>
                <a:cubicBezTo>
                  <a:pt x="2586969" y="3018307"/>
                  <a:pt x="2581089" y="3024179"/>
                  <a:pt x="2586969" y="3035923"/>
                </a:cubicBezTo>
                <a:cubicBezTo>
                  <a:pt x="2598728" y="3030051"/>
                  <a:pt x="2598728" y="3030051"/>
                  <a:pt x="2598728" y="3030051"/>
                </a:cubicBezTo>
                <a:cubicBezTo>
                  <a:pt x="2581089" y="3018307"/>
                  <a:pt x="2592849" y="3006563"/>
                  <a:pt x="2581089" y="3006563"/>
                </a:cubicBezTo>
                <a:close/>
                <a:moveTo>
                  <a:pt x="1946106" y="3006563"/>
                </a:moveTo>
                <a:cubicBezTo>
                  <a:pt x="1957865" y="3006563"/>
                  <a:pt x="1969624" y="3000691"/>
                  <a:pt x="1981383" y="3024179"/>
                </a:cubicBezTo>
                <a:cubicBezTo>
                  <a:pt x="1969624" y="3018307"/>
                  <a:pt x="1957865" y="3024179"/>
                  <a:pt x="1946106" y="3006563"/>
                </a:cubicBezTo>
                <a:close/>
                <a:moveTo>
                  <a:pt x="1705048" y="3006563"/>
                </a:moveTo>
                <a:cubicBezTo>
                  <a:pt x="1710927" y="3012435"/>
                  <a:pt x="1710927" y="3024179"/>
                  <a:pt x="1716807" y="3035923"/>
                </a:cubicBezTo>
                <a:cubicBezTo>
                  <a:pt x="1705048" y="3024179"/>
                  <a:pt x="1699168" y="3012435"/>
                  <a:pt x="1705048" y="3006563"/>
                </a:cubicBezTo>
                <a:close/>
                <a:moveTo>
                  <a:pt x="2316513" y="2994819"/>
                </a:moveTo>
                <a:cubicBezTo>
                  <a:pt x="2334152" y="3012435"/>
                  <a:pt x="2316513" y="3006563"/>
                  <a:pt x="2304754" y="3012435"/>
                </a:cubicBezTo>
                <a:cubicBezTo>
                  <a:pt x="2292995" y="2988947"/>
                  <a:pt x="2322393" y="3006563"/>
                  <a:pt x="2316513" y="2994819"/>
                </a:cubicBezTo>
                <a:close/>
                <a:moveTo>
                  <a:pt x="4838808" y="2988947"/>
                </a:moveTo>
                <a:cubicBezTo>
                  <a:pt x="4844687" y="3000691"/>
                  <a:pt x="4832928" y="3006563"/>
                  <a:pt x="4838808" y="3018307"/>
                </a:cubicBezTo>
                <a:cubicBezTo>
                  <a:pt x="4832928" y="3012435"/>
                  <a:pt x="4815290" y="2988947"/>
                  <a:pt x="4821169" y="3012435"/>
                </a:cubicBezTo>
                <a:cubicBezTo>
                  <a:pt x="4815290" y="3012435"/>
                  <a:pt x="4815290" y="3012435"/>
                  <a:pt x="4809410" y="3012435"/>
                </a:cubicBezTo>
                <a:cubicBezTo>
                  <a:pt x="4797651" y="2988947"/>
                  <a:pt x="4832928" y="2994819"/>
                  <a:pt x="4838808" y="2988947"/>
                </a:cubicBezTo>
                <a:close/>
                <a:moveTo>
                  <a:pt x="1070065" y="2988947"/>
                </a:moveTo>
                <a:cubicBezTo>
                  <a:pt x="1075944" y="3000691"/>
                  <a:pt x="1070065" y="3012435"/>
                  <a:pt x="1058306" y="3018307"/>
                </a:cubicBezTo>
                <a:cubicBezTo>
                  <a:pt x="1058306" y="3012435"/>
                  <a:pt x="1058306" y="3006563"/>
                  <a:pt x="1052426" y="3000691"/>
                </a:cubicBezTo>
                <a:cubicBezTo>
                  <a:pt x="1064185" y="3006563"/>
                  <a:pt x="1064185" y="3000691"/>
                  <a:pt x="1070065" y="2988947"/>
                </a:cubicBezTo>
                <a:close/>
                <a:moveTo>
                  <a:pt x="2569331" y="2983075"/>
                </a:moveTo>
                <a:cubicBezTo>
                  <a:pt x="2563451" y="3000691"/>
                  <a:pt x="2551692" y="3006563"/>
                  <a:pt x="2534054" y="2994819"/>
                </a:cubicBezTo>
                <a:cubicBezTo>
                  <a:pt x="2528174" y="2994819"/>
                  <a:pt x="2528174" y="3000691"/>
                  <a:pt x="2528174" y="3006563"/>
                </a:cubicBezTo>
                <a:cubicBezTo>
                  <a:pt x="2534054" y="3012435"/>
                  <a:pt x="2539933" y="3018307"/>
                  <a:pt x="2545813" y="3024179"/>
                </a:cubicBezTo>
                <a:cubicBezTo>
                  <a:pt x="2551692" y="3000691"/>
                  <a:pt x="2575210" y="3012435"/>
                  <a:pt x="2569331" y="2983075"/>
                </a:cubicBezTo>
                <a:close/>
                <a:moveTo>
                  <a:pt x="1093582" y="2983075"/>
                </a:moveTo>
                <a:cubicBezTo>
                  <a:pt x="1105341" y="2988947"/>
                  <a:pt x="1117100" y="2994819"/>
                  <a:pt x="1105341" y="3000691"/>
                </a:cubicBezTo>
                <a:cubicBezTo>
                  <a:pt x="1105341" y="2994819"/>
                  <a:pt x="1105341" y="2994819"/>
                  <a:pt x="1099462" y="2988947"/>
                </a:cubicBezTo>
                <a:cubicBezTo>
                  <a:pt x="1093582" y="2988947"/>
                  <a:pt x="1087703" y="2994819"/>
                  <a:pt x="1093582" y="3006563"/>
                </a:cubicBezTo>
                <a:cubicBezTo>
                  <a:pt x="1081824" y="3006563"/>
                  <a:pt x="1087703" y="2983075"/>
                  <a:pt x="1093582" y="2983075"/>
                </a:cubicBezTo>
                <a:close/>
                <a:moveTo>
                  <a:pt x="1246449" y="2977203"/>
                </a:moveTo>
                <a:cubicBezTo>
                  <a:pt x="1252328" y="2994819"/>
                  <a:pt x="1275846" y="2994819"/>
                  <a:pt x="1258208" y="3000691"/>
                </a:cubicBezTo>
                <a:cubicBezTo>
                  <a:pt x="1269967" y="3018307"/>
                  <a:pt x="1275846" y="3006563"/>
                  <a:pt x="1281726" y="2994819"/>
                </a:cubicBezTo>
                <a:cubicBezTo>
                  <a:pt x="1281726" y="3006563"/>
                  <a:pt x="1287605" y="3000691"/>
                  <a:pt x="1293485" y="3000691"/>
                </a:cubicBezTo>
                <a:cubicBezTo>
                  <a:pt x="1293485" y="3006563"/>
                  <a:pt x="1287605" y="3012435"/>
                  <a:pt x="1293485" y="3018307"/>
                </a:cubicBezTo>
                <a:cubicBezTo>
                  <a:pt x="1275846" y="3012435"/>
                  <a:pt x="1281726" y="3035923"/>
                  <a:pt x="1264087" y="3024179"/>
                </a:cubicBezTo>
                <a:cubicBezTo>
                  <a:pt x="1246449" y="3041795"/>
                  <a:pt x="1258208" y="3071155"/>
                  <a:pt x="1228810" y="3053539"/>
                </a:cubicBezTo>
                <a:cubicBezTo>
                  <a:pt x="1228810" y="3065283"/>
                  <a:pt x="1246449" y="3071155"/>
                  <a:pt x="1258208" y="3082899"/>
                </a:cubicBezTo>
                <a:cubicBezTo>
                  <a:pt x="1240569" y="3082899"/>
                  <a:pt x="1222931" y="3047667"/>
                  <a:pt x="1205292" y="3059411"/>
                </a:cubicBezTo>
                <a:cubicBezTo>
                  <a:pt x="1205292" y="3047667"/>
                  <a:pt x="1199413" y="3053539"/>
                  <a:pt x="1199413" y="3041795"/>
                </a:cubicBezTo>
                <a:cubicBezTo>
                  <a:pt x="1211172" y="3041795"/>
                  <a:pt x="1234690" y="3035923"/>
                  <a:pt x="1217051" y="3012435"/>
                </a:cubicBezTo>
                <a:cubicBezTo>
                  <a:pt x="1228810" y="3006563"/>
                  <a:pt x="1246449" y="3018307"/>
                  <a:pt x="1258208" y="3012435"/>
                </a:cubicBezTo>
                <a:cubicBezTo>
                  <a:pt x="1258208" y="3000691"/>
                  <a:pt x="1240569" y="2994819"/>
                  <a:pt x="1246449" y="3006563"/>
                </a:cubicBezTo>
                <a:cubicBezTo>
                  <a:pt x="1228810" y="3012435"/>
                  <a:pt x="1258208" y="2977203"/>
                  <a:pt x="1240569" y="2988947"/>
                </a:cubicBezTo>
                <a:cubicBezTo>
                  <a:pt x="1234690" y="2983075"/>
                  <a:pt x="1240569" y="2983075"/>
                  <a:pt x="1246449" y="2977203"/>
                </a:cubicBezTo>
                <a:close/>
                <a:moveTo>
                  <a:pt x="2392211" y="2976469"/>
                </a:moveTo>
                <a:cubicBezTo>
                  <a:pt x="2388537" y="2977203"/>
                  <a:pt x="2387067" y="2980139"/>
                  <a:pt x="2392947" y="2988947"/>
                </a:cubicBezTo>
                <a:cubicBezTo>
                  <a:pt x="2392947" y="2988947"/>
                  <a:pt x="2410585" y="2988947"/>
                  <a:pt x="2404705" y="2977203"/>
                </a:cubicBezTo>
                <a:cubicBezTo>
                  <a:pt x="2401766" y="2977203"/>
                  <a:pt x="2395886" y="2975735"/>
                  <a:pt x="2392211" y="2976469"/>
                </a:cubicBezTo>
                <a:close/>
                <a:moveTo>
                  <a:pt x="5148215" y="2974267"/>
                </a:moveTo>
                <a:cubicBezTo>
                  <a:pt x="5151890" y="2972799"/>
                  <a:pt x="5156299" y="2974267"/>
                  <a:pt x="5162179" y="2983075"/>
                </a:cubicBezTo>
                <a:cubicBezTo>
                  <a:pt x="5150420" y="2994819"/>
                  <a:pt x="5162179" y="3000691"/>
                  <a:pt x="5173938" y="3006563"/>
                </a:cubicBezTo>
                <a:cubicBezTo>
                  <a:pt x="5173938" y="3024179"/>
                  <a:pt x="5156299" y="3006563"/>
                  <a:pt x="5173938" y="3024179"/>
                </a:cubicBezTo>
                <a:cubicBezTo>
                  <a:pt x="5168058" y="3030051"/>
                  <a:pt x="5162179" y="3024179"/>
                  <a:pt x="5156299" y="3030051"/>
                </a:cubicBezTo>
                <a:cubicBezTo>
                  <a:pt x="5144540" y="3012435"/>
                  <a:pt x="5144540" y="3000691"/>
                  <a:pt x="5138661" y="2983075"/>
                </a:cubicBezTo>
                <a:cubicBezTo>
                  <a:pt x="5141601" y="2980139"/>
                  <a:pt x="5144540" y="2975735"/>
                  <a:pt x="5148215" y="2974267"/>
                </a:cubicBezTo>
                <a:close/>
                <a:moveTo>
                  <a:pt x="4985795" y="2971331"/>
                </a:moveTo>
                <a:cubicBezTo>
                  <a:pt x="4997554" y="2983075"/>
                  <a:pt x="5003433" y="2977203"/>
                  <a:pt x="5009313" y="2971331"/>
                </a:cubicBezTo>
                <a:cubicBezTo>
                  <a:pt x="5015192" y="3000691"/>
                  <a:pt x="5032830" y="2977203"/>
                  <a:pt x="5044589" y="2988947"/>
                </a:cubicBezTo>
                <a:cubicBezTo>
                  <a:pt x="5044589" y="3000691"/>
                  <a:pt x="5032830" y="3006563"/>
                  <a:pt x="5032830" y="3012435"/>
                </a:cubicBezTo>
                <a:cubicBezTo>
                  <a:pt x="5021072" y="2994819"/>
                  <a:pt x="4985795" y="2971331"/>
                  <a:pt x="4979915" y="2988947"/>
                </a:cubicBezTo>
                <a:cubicBezTo>
                  <a:pt x="4962277" y="2971331"/>
                  <a:pt x="4979915" y="2977203"/>
                  <a:pt x="4985795" y="2971331"/>
                </a:cubicBezTo>
                <a:close/>
                <a:moveTo>
                  <a:pt x="2098973" y="2971331"/>
                </a:moveTo>
                <a:cubicBezTo>
                  <a:pt x="2104852" y="2977203"/>
                  <a:pt x="2098973" y="2983075"/>
                  <a:pt x="2104852" y="2988947"/>
                </a:cubicBezTo>
                <a:cubicBezTo>
                  <a:pt x="2110732" y="2983075"/>
                  <a:pt x="2122490" y="2983075"/>
                  <a:pt x="2116611" y="2971331"/>
                </a:cubicBezTo>
                <a:cubicBezTo>
                  <a:pt x="2110732" y="2977203"/>
                  <a:pt x="2104852" y="2965459"/>
                  <a:pt x="2098973" y="2971331"/>
                </a:cubicBezTo>
                <a:close/>
                <a:moveTo>
                  <a:pt x="1766782" y="2965459"/>
                </a:moveTo>
                <a:lnTo>
                  <a:pt x="1769722" y="2965459"/>
                </a:lnTo>
                <a:cubicBezTo>
                  <a:pt x="1772662" y="2965459"/>
                  <a:pt x="1771192" y="2966927"/>
                  <a:pt x="1768987" y="2968395"/>
                </a:cubicBezTo>
                <a:lnTo>
                  <a:pt x="1768416" y="2968721"/>
                </a:lnTo>
                <a:close/>
                <a:moveTo>
                  <a:pt x="2195984" y="2963991"/>
                </a:moveTo>
                <a:cubicBezTo>
                  <a:pt x="2198924" y="2965459"/>
                  <a:pt x="2201864" y="2968395"/>
                  <a:pt x="2204803" y="2971331"/>
                </a:cubicBezTo>
                <a:cubicBezTo>
                  <a:pt x="2198924" y="2977203"/>
                  <a:pt x="2198924" y="2983075"/>
                  <a:pt x="2210683" y="2994819"/>
                </a:cubicBezTo>
                <a:cubicBezTo>
                  <a:pt x="2198924" y="2994819"/>
                  <a:pt x="2193044" y="2983075"/>
                  <a:pt x="2187165" y="2983075"/>
                </a:cubicBezTo>
                <a:cubicBezTo>
                  <a:pt x="2187165" y="2994819"/>
                  <a:pt x="2181285" y="3000691"/>
                  <a:pt x="2193044" y="3012435"/>
                </a:cubicBezTo>
                <a:cubicBezTo>
                  <a:pt x="2181285" y="3006563"/>
                  <a:pt x="2169526" y="3006563"/>
                  <a:pt x="2157767" y="2994819"/>
                </a:cubicBezTo>
                <a:cubicBezTo>
                  <a:pt x="2169526" y="2994819"/>
                  <a:pt x="2163647" y="2994819"/>
                  <a:pt x="2175406" y="3000691"/>
                </a:cubicBezTo>
                <a:cubicBezTo>
                  <a:pt x="2181285" y="2994819"/>
                  <a:pt x="2181285" y="2988947"/>
                  <a:pt x="2175406" y="2977203"/>
                </a:cubicBezTo>
                <a:cubicBezTo>
                  <a:pt x="2187165" y="2977203"/>
                  <a:pt x="2198924" y="2988947"/>
                  <a:pt x="2187165" y="2965459"/>
                </a:cubicBezTo>
                <a:cubicBezTo>
                  <a:pt x="2190105" y="2962523"/>
                  <a:pt x="2193044" y="2962523"/>
                  <a:pt x="2195984" y="2963991"/>
                </a:cubicBezTo>
                <a:close/>
                <a:moveTo>
                  <a:pt x="2322393" y="2959587"/>
                </a:moveTo>
                <a:cubicBezTo>
                  <a:pt x="2322393" y="2983075"/>
                  <a:pt x="2345910" y="2965459"/>
                  <a:pt x="2345910" y="2988947"/>
                </a:cubicBezTo>
                <a:cubicBezTo>
                  <a:pt x="2340031" y="2983075"/>
                  <a:pt x="2304754" y="2971331"/>
                  <a:pt x="2322393" y="2959587"/>
                </a:cubicBezTo>
                <a:close/>
                <a:moveTo>
                  <a:pt x="1769722" y="2959587"/>
                </a:moveTo>
                <a:cubicBezTo>
                  <a:pt x="1769722" y="2959587"/>
                  <a:pt x="1769722" y="2959587"/>
                  <a:pt x="1775602" y="2965459"/>
                </a:cubicBezTo>
                <a:cubicBezTo>
                  <a:pt x="1775602" y="2965459"/>
                  <a:pt x="1775602" y="2965459"/>
                  <a:pt x="1769722" y="2965459"/>
                </a:cubicBezTo>
                <a:cubicBezTo>
                  <a:pt x="1769722" y="2965459"/>
                  <a:pt x="1769722" y="2965459"/>
                  <a:pt x="1769722" y="2959587"/>
                </a:cubicBezTo>
                <a:close/>
                <a:moveTo>
                  <a:pt x="1222931" y="2959587"/>
                </a:moveTo>
                <a:cubicBezTo>
                  <a:pt x="1228810" y="2971331"/>
                  <a:pt x="1211172" y="2977203"/>
                  <a:pt x="1228810" y="2988947"/>
                </a:cubicBezTo>
                <a:cubicBezTo>
                  <a:pt x="1222931" y="2994819"/>
                  <a:pt x="1217051" y="2994819"/>
                  <a:pt x="1222931" y="3000691"/>
                </a:cubicBezTo>
                <a:cubicBezTo>
                  <a:pt x="1217051" y="3000691"/>
                  <a:pt x="1211172" y="2965459"/>
                  <a:pt x="1222931" y="2959587"/>
                </a:cubicBezTo>
                <a:close/>
                <a:moveTo>
                  <a:pt x="1058306" y="2959587"/>
                </a:moveTo>
                <a:cubicBezTo>
                  <a:pt x="1058306" y="2965459"/>
                  <a:pt x="1052426" y="2971331"/>
                  <a:pt x="1058306" y="2977203"/>
                </a:cubicBezTo>
                <a:cubicBezTo>
                  <a:pt x="1052426" y="2977203"/>
                  <a:pt x="1046547" y="2983075"/>
                  <a:pt x="1040667" y="2977203"/>
                </a:cubicBezTo>
                <a:cubicBezTo>
                  <a:pt x="1034788" y="2971331"/>
                  <a:pt x="1028908" y="2971331"/>
                  <a:pt x="1028908" y="2971331"/>
                </a:cubicBezTo>
                <a:cubicBezTo>
                  <a:pt x="1023029" y="2953715"/>
                  <a:pt x="1040667" y="2977203"/>
                  <a:pt x="1046547" y="2977203"/>
                </a:cubicBezTo>
                <a:cubicBezTo>
                  <a:pt x="1052426" y="2971331"/>
                  <a:pt x="1046547" y="2959587"/>
                  <a:pt x="1058306" y="2959587"/>
                </a:cubicBezTo>
                <a:close/>
                <a:moveTo>
                  <a:pt x="2022539" y="2953715"/>
                </a:moveTo>
                <a:cubicBezTo>
                  <a:pt x="2022539" y="2965459"/>
                  <a:pt x="2034298" y="2959587"/>
                  <a:pt x="2028419" y="2971331"/>
                </a:cubicBezTo>
                <a:cubicBezTo>
                  <a:pt x="2028419" y="2965459"/>
                  <a:pt x="2016660" y="2977203"/>
                  <a:pt x="2028419" y="2983075"/>
                </a:cubicBezTo>
                <a:cubicBezTo>
                  <a:pt x="2034298" y="2977203"/>
                  <a:pt x="2040178" y="2971331"/>
                  <a:pt x="2046057" y="2965459"/>
                </a:cubicBezTo>
                <a:cubicBezTo>
                  <a:pt x="2040178" y="2959587"/>
                  <a:pt x="2028419" y="2953715"/>
                  <a:pt x="2022539" y="2953715"/>
                </a:cubicBezTo>
                <a:close/>
                <a:moveTo>
                  <a:pt x="1340520" y="2953715"/>
                </a:moveTo>
                <a:cubicBezTo>
                  <a:pt x="1340520" y="2971331"/>
                  <a:pt x="1328761" y="2988947"/>
                  <a:pt x="1311123" y="2965459"/>
                </a:cubicBezTo>
                <a:cubicBezTo>
                  <a:pt x="1322882" y="2959587"/>
                  <a:pt x="1328761" y="2965459"/>
                  <a:pt x="1340520" y="2953715"/>
                </a:cubicBezTo>
                <a:close/>
                <a:moveTo>
                  <a:pt x="2228321" y="2952247"/>
                </a:moveTo>
                <a:cubicBezTo>
                  <a:pt x="2222442" y="2952247"/>
                  <a:pt x="2216562" y="2953715"/>
                  <a:pt x="2210683" y="2953715"/>
                </a:cubicBezTo>
                <a:cubicBezTo>
                  <a:pt x="2222442" y="2965459"/>
                  <a:pt x="2234200" y="2971331"/>
                  <a:pt x="2245960" y="2959587"/>
                </a:cubicBezTo>
                <a:cubicBezTo>
                  <a:pt x="2240080" y="2953715"/>
                  <a:pt x="2234201" y="2952247"/>
                  <a:pt x="2228321" y="2952247"/>
                </a:cubicBezTo>
                <a:close/>
                <a:moveTo>
                  <a:pt x="1639914" y="2949770"/>
                </a:moveTo>
                <a:cubicBezTo>
                  <a:pt x="1637801" y="2950779"/>
                  <a:pt x="1635964" y="2953715"/>
                  <a:pt x="1634494" y="2959587"/>
                </a:cubicBezTo>
                <a:cubicBezTo>
                  <a:pt x="1640374" y="2953715"/>
                  <a:pt x="1646253" y="2965459"/>
                  <a:pt x="1646253" y="2971331"/>
                </a:cubicBezTo>
                <a:cubicBezTo>
                  <a:pt x="1646253" y="2953715"/>
                  <a:pt x="1663891" y="2977203"/>
                  <a:pt x="1663891" y="2965459"/>
                </a:cubicBezTo>
                <a:cubicBezTo>
                  <a:pt x="1655072" y="2961055"/>
                  <a:pt x="1646253" y="2946742"/>
                  <a:pt x="1639914" y="2949770"/>
                </a:cubicBezTo>
                <a:close/>
                <a:moveTo>
                  <a:pt x="1781481" y="2941971"/>
                </a:moveTo>
                <a:cubicBezTo>
                  <a:pt x="1775602" y="2947843"/>
                  <a:pt x="1775602" y="2953715"/>
                  <a:pt x="1769722" y="2959587"/>
                </a:cubicBezTo>
                <a:cubicBezTo>
                  <a:pt x="1763843" y="2953715"/>
                  <a:pt x="1763843" y="2953715"/>
                  <a:pt x="1763843" y="2953715"/>
                </a:cubicBezTo>
                <a:cubicBezTo>
                  <a:pt x="1769722" y="2947843"/>
                  <a:pt x="1769722" y="2947843"/>
                  <a:pt x="1769722" y="2947843"/>
                </a:cubicBezTo>
                <a:cubicBezTo>
                  <a:pt x="1769722" y="2947843"/>
                  <a:pt x="1775602" y="2941971"/>
                  <a:pt x="1781481" y="2941971"/>
                </a:cubicBezTo>
                <a:close/>
                <a:moveTo>
                  <a:pt x="1269967" y="2941971"/>
                </a:moveTo>
                <a:cubicBezTo>
                  <a:pt x="1264087" y="2947843"/>
                  <a:pt x="1264087" y="2971331"/>
                  <a:pt x="1252328" y="2965459"/>
                </a:cubicBezTo>
                <a:cubicBezTo>
                  <a:pt x="1252328" y="2959587"/>
                  <a:pt x="1258208" y="2936099"/>
                  <a:pt x="1269967" y="2941971"/>
                </a:cubicBezTo>
                <a:close/>
                <a:moveTo>
                  <a:pt x="2700884" y="2936833"/>
                </a:moveTo>
                <a:cubicBezTo>
                  <a:pt x="2695739" y="2937567"/>
                  <a:pt x="2692800" y="2941971"/>
                  <a:pt x="2698679" y="2947843"/>
                </a:cubicBezTo>
                <a:cubicBezTo>
                  <a:pt x="2704558" y="2941971"/>
                  <a:pt x="2710438" y="2959587"/>
                  <a:pt x="2716318" y="2947843"/>
                </a:cubicBezTo>
                <a:cubicBezTo>
                  <a:pt x="2713378" y="2939035"/>
                  <a:pt x="2706028" y="2936099"/>
                  <a:pt x="2700884" y="2936833"/>
                </a:cubicBezTo>
                <a:close/>
                <a:moveTo>
                  <a:pt x="2257719" y="2936099"/>
                </a:moveTo>
                <a:cubicBezTo>
                  <a:pt x="2251839" y="2947843"/>
                  <a:pt x="2245960" y="2936099"/>
                  <a:pt x="2240080" y="2941971"/>
                </a:cubicBezTo>
                <a:cubicBezTo>
                  <a:pt x="2251839" y="2953715"/>
                  <a:pt x="2245960" y="2953715"/>
                  <a:pt x="2251839" y="2959587"/>
                </a:cubicBezTo>
                <a:cubicBezTo>
                  <a:pt x="2263598" y="2953715"/>
                  <a:pt x="2257719" y="2947843"/>
                  <a:pt x="2257719" y="2936099"/>
                </a:cubicBezTo>
                <a:close/>
                <a:moveTo>
                  <a:pt x="1199413" y="2936099"/>
                </a:moveTo>
                <a:cubicBezTo>
                  <a:pt x="1211172" y="2947843"/>
                  <a:pt x="1199413" y="2953715"/>
                  <a:pt x="1211172" y="2965459"/>
                </a:cubicBezTo>
                <a:cubicBezTo>
                  <a:pt x="1205292" y="2971331"/>
                  <a:pt x="1193534" y="2959587"/>
                  <a:pt x="1187654" y="2971331"/>
                </a:cubicBezTo>
                <a:cubicBezTo>
                  <a:pt x="1181775" y="2959587"/>
                  <a:pt x="1199413" y="2953715"/>
                  <a:pt x="1199413" y="2936099"/>
                </a:cubicBezTo>
                <a:close/>
                <a:moveTo>
                  <a:pt x="1122980" y="2930227"/>
                </a:moveTo>
                <a:cubicBezTo>
                  <a:pt x="1122980" y="2936099"/>
                  <a:pt x="1128859" y="2941971"/>
                  <a:pt x="1128859" y="2936099"/>
                </a:cubicBezTo>
                <a:cubicBezTo>
                  <a:pt x="1134739" y="2959587"/>
                  <a:pt x="1117100" y="2936099"/>
                  <a:pt x="1111221" y="2947843"/>
                </a:cubicBezTo>
                <a:cubicBezTo>
                  <a:pt x="1105341" y="2936099"/>
                  <a:pt x="1117100" y="2936099"/>
                  <a:pt x="1122980" y="2930227"/>
                </a:cubicBezTo>
                <a:close/>
                <a:moveTo>
                  <a:pt x="1737385" y="2928025"/>
                </a:moveTo>
                <a:cubicBezTo>
                  <a:pt x="1738855" y="2928759"/>
                  <a:pt x="1740325" y="2930227"/>
                  <a:pt x="1740325" y="2930227"/>
                </a:cubicBezTo>
                <a:lnTo>
                  <a:pt x="1737340" y="2928059"/>
                </a:lnTo>
                <a:close/>
                <a:moveTo>
                  <a:pt x="1200423" y="2926098"/>
                </a:moveTo>
                <a:lnTo>
                  <a:pt x="1200877" y="2926426"/>
                </a:lnTo>
                <a:lnTo>
                  <a:pt x="1199413" y="2930227"/>
                </a:lnTo>
                <a:cubicBezTo>
                  <a:pt x="1199413" y="2927291"/>
                  <a:pt x="1199780" y="2926190"/>
                  <a:pt x="1200423" y="2926098"/>
                </a:cubicBezTo>
                <a:close/>
                <a:moveTo>
                  <a:pt x="1734445" y="2925957"/>
                </a:moveTo>
                <a:lnTo>
                  <a:pt x="1737340" y="2928059"/>
                </a:lnTo>
                <a:lnTo>
                  <a:pt x="1734751" y="2929998"/>
                </a:lnTo>
                <a:lnTo>
                  <a:pt x="1734445" y="2929836"/>
                </a:lnTo>
                <a:lnTo>
                  <a:pt x="1734445" y="2927291"/>
                </a:lnTo>
                <a:close/>
                <a:moveTo>
                  <a:pt x="2345910" y="2924355"/>
                </a:moveTo>
                <a:cubicBezTo>
                  <a:pt x="2351790" y="2936099"/>
                  <a:pt x="2357669" y="2941971"/>
                  <a:pt x="2357669" y="2947843"/>
                </a:cubicBezTo>
                <a:cubicBezTo>
                  <a:pt x="2381187" y="2953715"/>
                  <a:pt x="2363549" y="2918483"/>
                  <a:pt x="2345910" y="2924355"/>
                </a:cubicBezTo>
                <a:close/>
                <a:moveTo>
                  <a:pt x="1164136" y="2924355"/>
                </a:moveTo>
                <a:cubicBezTo>
                  <a:pt x="1181775" y="2941971"/>
                  <a:pt x="1152377" y="2941971"/>
                  <a:pt x="1158257" y="2947843"/>
                </a:cubicBezTo>
                <a:cubicBezTo>
                  <a:pt x="1164136" y="2959587"/>
                  <a:pt x="1164136" y="2947843"/>
                  <a:pt x="1170016" y="2953715"/>
                </a:cubicBezTo>
                <a:cubicBezTo>
                  <a:pt x="1187654" y="2977203"/>
                  <a:pt x="1181775" y="2983075"/>
                  <a:pt x="1193534" y="3012435"/>
                </a:cubicBezTo>
                <a:cubicBezTo>
                  <a:pt x="1187654" y="3012435"/>
                  <a:pt x="1187654" y="3018307"/>
                  <a:pt x="1187654" y="3024179"/>
                </a:cubicBezTo>
                <a:cubicBezTo>
                  <a:pt x="1187654" y="3030051"/>
                  <a:pt x="1181775" y="3018307"/>
                  <a:pt x="1175895" y="3012435"/>
                </a:cubicBezTo>
                <a:cubicBezTo>
                  <a:pt x="1175895" y="3012435"/>
                  <a:pt x="1181775" y="3012435"/>
                  <a:pt x="1181775" y="3018307"/>
                </a:cubicBezTo>
                <a:cubicBezTo>
                  <a:pt x="1193534" y="3000691"/>
                  <a:pt x="1175895" y="2994819"/>
                  <a:pt x="1164136" y="2977203"/>
                </a:cubicBezTo>
                <a:cubicBezTo>
                  <a:pt x="1164136" y="3000691"/>
                  <a:pt x="1140618" y="2983075"/>
                  <a:pt x="1128859" y="2994819"/>
                </a:cubicBezTo>
                <a:cubicBezTo>
                  <a:pt x="1128859" y="2988947"/>
                  <a:pt x="1122980" y="2971331"/>
                  <a:pt x="1117100" y="2971331"/>
                </a:cubicBezTo>
                <a:cubicBezTo>
                  <a:pt x="1122980" y="2953715"/>
                  <a:pt x="1152377" y="2953715"/>
                  <a:pt x="1164136" y="2924355"/>
                </a:cubicBezTo>
                <a:close/>
                <a:moveTo>
                  <a:pt x="2397448" y="2920318"/>
                </a:moveTo>
                <a:cubicBezTo>
                  <a:pt x="2395886" y="2920318"/>
                  <a:pt x="2394416" y="2921419"/>
                  <a:pt x="2392947" y="2924355"/>
                </a:cubicBezTo>
                <a:cubicBezTo>
                  <a:pt x="2404705" y="2936099"/>
                  <a:pt x="2398826" y="2941971"/>
                  <a:pt x="2404705" y="2947843"/>
                </a:cubicBezTo>
                <a:cubicBezTo>
                  <a:pt x="2410585" y="2941971"/>
                  <a:pt x="2416464" y="2936099"/>
                  <a:pt x="2416464" y="2930227"/>
                </a:cubicBezTo>
                <a:cubicBezTo>
                  <a:pt x="2407645" y="2930227"/>
                  <a:pt x="2402133" y="2920318"/>
                  <a:pt x="2397448" y="2920318"/>
                </a:cubicBezTo>
                <a:close/>
                <a:moveTo>
                  <a:pt x="2081334" y="2918483"/>
                </a:moveTo>
                <a:cubicBezTo>
                  <a:pt x="2081334" y="2924355"/>
                  <a:pt x="2075455" y="2924355"/>
                  <a:pt x="2075455" y="2924355"/>
                </a:cubicBezTo>
                <a:cubicBezTo>
                  <a:pt x="2087214" y="2936099"/>
                  <a:pt x="2075455" y="2953715"/>
                  <a:pt x="2069575" y="2941971"/>
                </a:cubicBezTo>
                <a:cubicBezTo>
                  <a:pt x="2087214" y="2936099"/>
                  <a:pt x="2046057" y="2930227"/>
                  <a:pt x="2051937" y="2941971"/>
                </a:cubicBezTo>
                <a:cubicBezTo>
                  <a:pt x="2057816" y="2941971"/>
                  <a:pt x="2057816" y="2947843"/>
                  <a:pt x="2063696" y="2953715"/>
                </a:cubicBezTo>
                <a:cubicBezTo>
                  <a:pt x="2063696" y="2959587"/>
                  <a:pt x="2057816" y="2965459"/>
                  <a:pt x="2051937" y="2959587"/>
                </a:cubicBezTo>
                <a:cubicBezTo>
                  <a:pt x="2051937" y="2953715"/>
                  <a:pt x="2051937" y="2947843"/>
                  <a:pt x="2046057" y="2936099"/>
                </a:cubicBezTo>
                <a:cubicBezTo>
                  <a:pt x="2034298" y="2930227"/>
                  <a:pt x="2028419" y="2947843"/>
                  <a:pt x="2040178" y="2947843"/>
                </a:cubicBezTo>
                <a:cubicBezTo>
                  <a:pt x="2040178" y="2936099"/>
                  <a:pt x="2046057" y="2965459"/>
                  <a:pt x="2051937" y="2971331"/>
                </a:cubicBezTo>
                <a:cubicBezTo>
                  <a:pt x="2069575" y="2965459"/>
                  <a:pt x="2087214" y="2971331"/>
                  <a:pt x="2098973" y="2959587"/>
                </a:cubicBezTo>
                <a:cubicBezTo>
                  <a:pt x="2087214" y="2936099"/>
                  <a:pt x="2098973" y="2947843"/>
                  <a:pt x="2081334" y="2918483"/>
                </a:cubicBezTo>
                <a:close/>
                <a:moveTo>
                  <a:pt x="1816758" y="2918483"/>
                </a:moveTo>
                <a:cubicBezTo>
                  <a:pt x="1816758" y="2936099"/>
                  <a:pt x="1799119" y="2947843"/>
                  <a:pt x="1793240" y="2965459"/>
                </a:cubicBezTo>
                <a:cubicBezTo>
                  <a:pt x="1781481" y="2965459"/>
                  <a:pt x="1793240" y="2947843"/>
                  <a:pt x="1781481" y="2936099"/>
                </a:cubicBezTo>
                <a:cubicBezTo>
                  <a:pt x="1799119" y="2947843"/>
                  <a:pt x="1804999" y="2924355"/>
                  <a:pt x="1816758" y="2918483"/>
                </a:cubicBezTo>
                <a:close/>
                <a:moveTo>
                  <a:pt x="1849003" y="2917015"/>
                </a:moveTo>
                <a:cubicBezTo>
                  <a:pt x="1847258" y="2917749"/>
                  <a:pt x="1846155" y="2919951"/>
                  <a:pt x="1846155" y="2924355"/>
                </a:cubicBezTo>
                <a:cubicBezTo>
                  <a:pt x="1852035" y="2924355"/>
                  <a:pt x="1863794" y="2936099"/>
                  <a:pt x="1869673" y="2930227"/>
                </a:cubicBezTo>
                <a:cubicBezTo>
                  <a:pt x="1865263" y="2925823"/>
                  <a:pt x="1854239" y="2914813"/>
                  <a:pt x="1849003" y="2917015"/>
                </a:cubicBezTo>
                <a:close/>
                <a:moveTo>
                  <a:pt x="2162177" y="2908941"/>
                </a:moveTo>
                <a:cubicBezTo>
                  <a:pt x="2157767" y="2908207"/>
                  <a:pt x="2154828" y="2909675"/>
                  <a:pt x="2157767" y="2912611"/>
                </a:cubicBezTo>
                <a:cubicBezTo>
                  <a:pt x="2163647" y="2912611"/>
                  <a:pt x="2169526" y="2930227"/>
                  <a:pt x="2175406" y="2918483"/>
                </a:cubicBezTo>
                <a:cubicBezTo>
                  <a:pt x="2172466" y="2912611"/>
                  <a:pt x="2166587" y="2909675"/>
                  <a:pt x="2162177" y="2908941"/>
                </a:cubicBezTo>
                <a:close/>
                <a:moveTo>
                  <a:pt x="1757963" y="2906739"/>
                </a:moveTo>
                <a:cubicBezTo>
                  <a:pt x="1746204" y="2912611"/>
                  <a:pt x="1746204" y="2912611"/>
                  <a:pt x="1746204" y="2912611"/>
                </a:cubicBezTo>
                <a:cubicBezTo>
                  <a:pt x="1757963" y="2930227"/>
                  <a:pt x="1769722" y="2918483"/>
                  <a:pt x="1757963" y="2906739"/>
                </a:cubicBezTo>
                <a:close/>
                <a:moveTo>
                  <a:pt x="1734445" y="2906739"/>
                </a:moveTo>
                <a:cubicBezTo>
                  <a:pt x="1740325" y="2924355"/>
                  <a:pt x="1740325" y="2924355"/>
                  <a:pt x="1740325" y="2924355"/>
                </a:cubicBezTo>
                <a:cubicBezTo>
                  <a:pt x="1740325" y="2924355"/>
                  <a:pt x="1746204" y="2930227"/>
                  <a:pt x="1746204" y="2930227"/>
                </a:cubicBezTo>
                <a:cubicBezTo>
                  <a:pt x="1740325" y="2930227"/>
                  <a:pt x="1740325" y="2930227"/>
                  <a:pt x="1740325" y="2930227"/>
                </a:cubicBezTo>
                <a:cubicBezTo>
                  <a:pt x="1740325" y="2930227"/>
                  <a:pt x="1740325" y="2924355"/>
                  <a:pt x="1734445" y="2924355"/>
                </a:cubicBezTo>
                <a:lnTo>
                  <a:pt x="1734445" y="2925957"/>
                </a:lnTo>
                <a:lnTo>
                  <a:pt x="1732240" y="2924355"/>
                </a:lnTo>
                <a:cubicBezTo>
                  <a:pt x="1730036" y="2922887"/>
                  <a:pt x="1728566" y="2921419"/>
                  <a:pt x="1728566" y="2918483"/>
                </a:cubicBezTo>
                <a:cubicBezTo>
                  <a:pt x="1728566" y="2918483"/>
                  <a:pt x="1728566" y="2912611"/>
                  <a:pt x="1728566" y="2912611"/>
                </a:cubicBezTo>
                <a:cubicBezTo>
                  <a:pt x="1734445" y="2912611"/>
                  <a:pt x="1728566" y="2912611"/>
                  <a:pt x="1734445" y="2906739"/>
                </a:cubicBezTo>
                <a:close/>
                <a:moveTo>
                  <a:pt x="2328272" y="2900867"/>
                </a:moveTo>
                <a:cubicBezTo>
                  <a:pt x="2310634" y="2900867"/>
                  <a:pt x="2316513" y="2912611"/>
                  <a:pt x="2298875" y="2912611"/>
                </a:cubicBezTo>
                <a:cubicBezTo>
                  <a:pt x="2310634" y="2918483"/>
                  <a:pt x="2316513" y="2918483"/>
                  <a:pt x="2328272" y="2924355"/>
                </a:cubicBezTo>
                <a:cubicBezTo>
                  <a:pt x="2310634" y="2912611"/>
                  <a:pt x="2334152" y="2912611"/>
                  <a:pt x="2328272" y="2900867"/>
                </a:cubicBezTo>
                <a:close/>
                <a:moveTo>
                  <a:pt x="1869673" y="2900867"/>
                </a:moveTo>
                <a:cubicBezTo>
                  <a:pt x="1875553" y="2912611"/>
                  <a:pt x="1881432" y="2912611"/>
                  <a:pt x="1881432" y="2924355"/>
                </a:cubicBezTo>
                <a:cubicBezTo>
                  <a:pt x="1887312" y="2918483"/>
                  <a:pt x="1887312" y="2918483"/>
                  <a:pt x="1893191" y="2912611"/>
                </a:cubicBezTo>
                <a:cubicBezTo>
                  <a:pt x="1887312" y="2906739"/>
                  <a:pt x="1875553" y="2894995"/>
                  <a:pt x="1869673" y="2900867"/>
                </a:cubicBezTo>
                <a:close/>
                <a:moveTo>
                  <a:pt x="1581579" y="2900867"/>
                </a:moveTo>
                <a:cubicBezTo>
                  <a:pt x="1581579" y="2900867"/>
                  <a:pt x="1581579" y="2900867"/>
                  <a:pt x="1587458" y="2906739"/>
                </a:cubicBezTo>
                <a:cubicBezTo>
                  <a:pt x="1587458" y="2906739"/>
                  <a:pt x="1587458" y="2906739"/>
                  <a:pt x="1593338" y="2912611"/>
                </a:cubicBezTo>
                <a:cubicBezTo>
                  <a:pt x="1581579" y="2918483"/>
                  <a:pt x="1581579" y="2912611"/>
                  <a:pt x="1593338" y="2924355"/>
                </a:cubicBezTo>
                <a:cubicBezTo>
                  <a:pt x="1581579" y="2924355"/>
                  <a:pt x="1569820" y="2936099"/>
                  <a:pt x="1558061" y="2918483"/>
                </a:cubicBezTo>
                <a:cubicBezTo>
                  <a:pt x="1563940" y="2918483"/>
                  <a:pt x="1581579" y="2918483"/>
                  <a:pt x="1581579" y="2900867"/>
                </a:cubicBezTo>
                <a:close/>
                <a:moveTo>
                  <a:pt x="1175895" y="2900867"/>
                </a:moveTo>
                <a:cubicBezTo>
                  <a:pt x="1181775" y="2912611"/>
                  <a:pt x="1181775" y="2924355"/>
                  <a:pt x="1175895" y="2936099"/>
                </a:cubicBezTo>
                <a:cubicBezTo>
                  <a:pt x="1175895" y="2924355"/>
                  <a:pt x="1164136" y="2906739"/>
                  <a:pt x="1175895" y="2900867"/>
                </a:cubicBezTo>
                <a:close/>
                <a:moveTo>
                  <a:pt x="5074354" y="2898665"/>
                </a:moveTo>
                <a:cubicBezTo>
                  <a:pt x="5061125" y="2895362"/>
                  <a:pt x="5057818" y="2918483"/>
                  <a:pt x="5044589" y="2918483"/>
                </a:cubicBezTo>
                <a:cubicBezTo>
                  <a:pt x="5050469" y="2930227"/>
                  <a:pt x="5056348" y="2930227"/>
                  <a:pt x="5062228" y="2941971"/>
                </a:cubicBezTo>
                <a:cubicBezTo>
                  <a:pt x="5068107" y="2936099"/>
                  <a:pt x="5079866" y="2941971"/>
                  <a:pt x="5085746" y="2936099"/>
                </a:cubicBezTo>
                <a:cubicBezTo>
                  <a:pt x="5068107" y="2918483"/>
                  <a:pt x="5079866" y="2918483"/>
                  <a:pt x="5091625" y="2912611"/>
                </a:cubicBezTo>
                <a:cubicBezTo>
                  <a:pt x="5084276" y="2903803"/>
                  <a:pt x="5078764" y="2899766"/>
                  <a:pt x="5074354" y="2898665"/>
                </a:cubicBezTo>
                <a:close/>
                <a:moveTo>
                  <a:pt x="2439982" y="2894995"/>
                </a:moveTo>
                <a:cubicBezTo>
                  <a:pt x="2434103" y="2906739"/>
                  <a:pt x="2416464" y="2906739"/>
                  <a:pt x="2422344" y="2918483"/>
                </a:cubicBezTo>
                <a:cubicBezTo>
                  <a:pt x="2428223" y="2918483"/>
                  <a:pt x="2445862" y="2918483"/>
                  <a:pt x="2439982" y="2894995"/>
                </a:cubicBezTo>
                <a:close/>
                <a:moveTo>
                  <a:pt x="1724156" y="2891325"/>
                </a:moveTo>
                <a:lnTo>
                  <a:pt x="1732975" y="2904537"/>
                </a:lnTo>
                <a:cubicBezTo>
                  <a:pt x="1734445" y="2906739"/>
                  <a:pt x="1734445" y="2906739"/>
                  <a:pt x="1734445" y="2906739"/>
                </a:cubicBezTo>
                <a:cubicBezTo>
                  <a:pt x="1728566" y="2906739"/>
                  <a:pt x="1728566" y="2906739"/>
                  <a:pt x="1728566" y="2906739"/>
                </a:cubicBezTo>
                <a:cubicBezTo>
                  <a:pt x="1728566" y="2900867"/>
                  <a:pt x="1728566" y="2900867"/>
                  <a:pt x="1728566" y="2900867"/>
                </a:cubicBezTo>
                <a:lnTo>
                  <a:pt x="1723862" y="2891472"/>
                </a:lnTo>
                <a:close/>
                <a:moveTo>
                  <a:pt x="1722686" y="2889123"/>
                </a:moveTo>
                <a:cubicBezTo>
                  <a:pt x="1722686" y="2889123"/>
                  <a:pt x="1722686" y="2889123"/>
                  <a:pt x="1723421" y="2890591"/>
                </a:cubicBezTo>
                <a:lnTo>
                  <a:pt x="1723862" y="2891472"/>
                </a:lnTo>
                <a:lnTo>
                  <a:pt x="1716807" y="2894995"/>
                </a:lnTo>
                <a:cubicBezTo>
                  <a:pt x="1722686" y="2889123"/>
                  <a:pt x="1722686" y="2889123"/>
                  <a:pt x="1722686" y="2889123"/>
                </a:cubicBezTo>
                <a:close/>
                <a:moveTo>
                  <a:pt x="1722686" y="2889123"/>
                </a:moveTo>
                <a:cubicBezTo>
                  <a:pt x="1722686" y="2889123"/>
                  <a:pt x="1722686" y="2889123"/>
                  <a:pt x="1724156" y="2890591"/>
                </a:cubicBezTo>
                <a:lnTo>
                  <a:pt x="1724646" y="2891081"/>
                </a:lnTo>
                <a:lnTo>
                  <a:pt x="1724156" y="2891325"/>
                </a:lnTo>
                <a:close/>
                <a:moveTo>
                  <a:pt x="1193534" y="2889123"/>
                </a:moveTo>
                <a:cubicBezTo>
                  <a:pt x="1193534" y="2889123"/>
                  <a:pt x="1193534" y="2889123"/>
                  <a:pt x="1199413" y="2889123"/>
                </a:cubicBezTo>
                <a:cubicBezTo>
                  <a:pt x="1211172" y="2889123"/>
                  <a:pt x="1199413" y="2889123"/>
                  <a:pt x="1211172" y="2900867"/>
                </a:cubicBezTo>
                <a:cubicBezTo>
                  <a:pt x="1211172" y="2889123"/>
                  <a:pt x="1240569" y="2900867"/>
                  <a:pt x="1252328" y="2912611"/>
                </a:cubicBezTo>
                <a:cubicBezTo>
                  <a:pt x="1246449" y="2918483"/>
                  <a:pt x="1240569" y="2918483"/>
                  <a:pt x="1234690" y="2918483"/>
                </a:cubicBezTo>
                <a:cubicBezTo>
                  <a:pt x="1246449" y="2936099"/>
                  <a:pt x="1252328" y="2924355"/>
                  <a:pt x="1264087" y="2924355"/>
                </a:cubicBezTo>
                <a:cubicBezTo>
                  <a:pt x="1269967" y="2930227"/>
                  <a:pt x="1246449" y="2930227"/>
                  <a:pt x="1246449" y="2947843"/>
                </a:cubicBezTo>
                <a:cubicBezTo>
                  <a:pt x="1234690" y="2936099"/>
                  <a:pt x="1228810" y="2930227"/>
                  <a:pt x="1222931" y="2918483"/>
                </a:cubicBezTo>
                <a:cubicBezTo>
                  <a:pt x="1222931" y="2924355"/>
                  <a:pt x="1205292" y="2924355"/>
                  <a:pt x="1211172" y="2930227"/>
                </a:cubicBezTo>
                <a:cubicBezTo>
                  <a:pt x="1208232" y="2933163"/>
                  <a:pt x="1205292" y="2930227"/>
                  <a:pt x="1203088" y="2928025"/>
                </a:cubicBezTo>
                <a:lnTo>
                  <a:pt x="1200877" y="2926426"/>
                </a:lnTo>
                <a:lnTo>
                  <a:pt x="1203088" y="2920685"/>
                </a:lnTo>
                <a:cubicBezTo>
                  <a:pt x="1206762" y="2917015"/>
                  <a:pt x="1211172" y="2912611"/>
                  <a:pt x="1211172" y="2906739"/>
                </a:cubicBezTo>
                <a:cubicBezTo>
                  <a:pt x="1205292" y="2894995"/>
                  <a:pt x="1199413" y="2912611"/>
                  <a:pt x="1193534" y="2894995"/>
                </a:cubicBezTo>
                <a:cubicBezTo>
                  <a:pt x="1193534" y="2894995"/>
                  <a:pt x="1193534" y="2894995"/>
                  <a:pt x="1193534" y="2889123"/>
                </a:cubicBezTo>
                <a:close/>
                <a:moveTo>
                  <a:pt x="1781481" y="2883251"/>
                </a:moveTo>
                <a:cubicBezTo>
                  <a:pt x="1781481" y="2889123"/>
                  <a:pt x="1757963" y="2889123"/>
                  <a:pt x="1769722" y="2900867"/>
                </a:cubicBezTo>
                <a:cubicBezTo>
                  <a:pt x="1781481" y="2894995"/>
                  <a:pt x="1787360" y="2894995"/>
                  <a:pt x="1781481" y="2883251"/>
                </a:cubicBezTo>
                <a:close/>
                <a:moveTo>
                  <a:pt x="1716807" y="2883251"/>
                </a:moveTo>
                <a:lnTo>
                  <a:pt x="1722686" y="2883251"/>
                </a:lnTo>
                <a:cubicBezTo>
                  <a:pt x="1722686" y="2883251"/>
                  <a:pt x="1722686" y="2883251"/>
                  <a:pt x="1728566" y="2889123"/>
                </a:cubicBezTo>
                <a:cubicBezTo>
                  <a:pt x="1728566" y="2889123"/>
                  <a:pt x="1728566" y="2889123"/>
                  <a:pt x="1727096" y="2889857"/>
                </a:cubicBezTo>
                <a:lnTo>
                  <a:pt x="1725626" y="2890591"/>
                </a:lnTo>
                <a:lnTo>
                  <a:pt x="1722686" y="2889123"/>
                </a:lnTo>
                <a:cubicBezTo>
                  <a:pt x="1716807" y="2883251"/>
                  <a:pt x="1716807" y="2883251"/>
                  <a:pt x="1716807" y="2883251"/>
                </a:cubicBezTo>
                <a:close/>
                <a:moveTo>
                  <a:pt x="1716807" y="2877379"/>
                </a:moveTo>
                <a:cubicBezTo>
                  <a:pt x="1722686" y="2877379"/>
                  <a:pt x="1722686" y="2877379"/>
                  <a:pt x="1722686" y="2877379"/>
                </a:cubicBezTo>
                <a:cubicBezTo>
                  <a:pt x="1722686" y="2877379"/>
                  <a:pt x="1728566" y="2877379"/>
                  <a:pt x="1728566" y="2883251"/>
                </a:cubicBezTo>
                <a:cubicBezTo>
                  <a:pt x="1728566" y="2883251"/>
                  <a:pt x="1722686" y="2883251"/>
                  <a:pt x="1722686" y="2883251"/>
                </a:cubicBezTo>
                <a:cubicBezTo>
                  <a:pt x="1716807" y="2877379"/>
                  <a:pt x="1716807" y="2877379"/>
                  <a:pt x="1716807" y="2877379"/>
                </a:cubicBezTo>
                <a:close/>
                <a:moveTo>
                  <a:pt x="1416954" y="2877379"/>
                </a:moveTo>
                <a:cubicBezTo>
                  <a:pt x="1399315" y="2883251"/>
                  <a:pt x="1381677" y="2889123"/>
                  <a:pt x="1393436" y="2918483"/>
                </a:cubicBezTo>
                <a:cubicBezTo>
                  <a:pt x="1399315" y="2906739"/>
                  <a:pt x="1405195" y="2912611"/>
                  <a:pt x="1416954" y="2900867"/>
                </a:cubicBezTo>
                <a:cubicBezTo>
                  <a:pt x="1405195" y="2883251"/>
                  <a:pt x="1422833" y="2894995"/>
                  <a:pt x="1416954" y="2877379"/>
                </a:cubicBezTo>
                <a:close/>
                <a:moveTo>
                  <a:pt x="1179937" y="2876829"/>
                </a:moveTo>
                <a:cubicBezTo>
                  <a:pt x="1182142" y="2875911"/>
                  <a:pt x="1184714" y="2875911"/>
                  <a:pt x="1187654" y="2877379"/>
                </a:cubicBezTo>
                <a:cubicBezTo>
                  <a:pt x="1193534" y="2894995"/>
                  <a:pt x="1175895" y="2877379"/>
                  <a:pt x="1170016" y="2894995"/>
                </a:cubicBezTo>
                <a:cubicBezTo>
                  <a:pt x="1170016" y="2890591"/>
                  <a:pt x="1173323" y="2879581"/>
                  <a:pt x="1179937" y="2876829"/>
                </a:cubicBezTo>
                <a:close/>
                <a:moveTo>
                  <a:pt x="1252328" y="2865635"/>
                </a:moveTo>
                <a:cubicBezTo>
                  <a:pt x="1258208" y="2865635"/>
                  <a:pt x="1252328" y="2877379"/>
                  <a:pt x="1264087" y="2889123"/>
                </a:cubicBezTo>
                <a:cubicBezTo>
                  <a:pt x="1264087" y="2894995"/>
                  <a:pt x="1258208" y="2912611"/>
                  <a:pt x="1246449" y="2894995"/>
                </a:cubicBezTo>
                <a:cubicBezTo>
                  <a:pt x="1258208" y="2894995"/>
                  <a:pt x="1258208" y="2883251"/>
                  <a:pt x="1252328" y="2865635"/>
                </a:cubicBezTo>
                <a:close/>
                <a:moveTo>
                  <a:pt x="1187654" y="2865635"/>
                </a:moveTo>
                <a:cubicBezTo>
                  <a:pt x="1193534" y="2865635"/>
                  <a:pt x="1205292" y="2865635"/>
                  <a:pt x="1211172" y="2877379"/>
                </a:cubicBezTo>
                <a:cubicBezTo>
                  <a:pt x="1205292" y="2883251"/>
                  <a:pt x="1193534" y="2877379"/>
                  <a:pt x="1187654" y="2865635"/>
                </a:cubicBezTo>
                <a:close/>
                <a:moveTo>
                  <a:pt x="5044589" y="2859763"/>
                </a:moveTo>
                <a:cubicBezTo>
                  <a:pt x="5044589" y="2865635"/>
                  <a:pt x="5026951" y="2865635"/>
                  <a:pt x="5032830" y="2877379"/>
                </a:cubicBezTo>
                <a:cubicBezTo>
                  <a:pt x="5044589" y="2883251"/>
                  <a:pt x="5056348" y="2877379"/>
                  <a:pt x="5044589" y="2859763"/>
                </a:cubicBezTo>
                <a:close/>
                <a:moveTo>
                  <a:pt x="1393436" y="2859763"/>
                </a:moveTo>
                <a:cubicBezTo>
                  <a:pt x="1381677" y="2859763"/>
                  <a:pt x="1364038" y="2883251"/>
                  <a:pt x="1387556" y="2877379"/>
                </a:cubicBezTo>
                <a:cubicBezTo>
                  <a:pt x="1381677" y="2889123"/>
                  <a:pt x="1358159" y="2871507"/>
                  <a:pt x="1369918" y="2889123"/>
                </a:cubicBezTo>
                <a:cubicBezTo>
                  <a:pt x="1375797" y="2894995"/>
                  <a:pt x="1387556" y="2889123"/>
                  <a:pt x="1393436" y="2883251"/>
                </a:cubicBezTo>
                <a:cubicBezTo>
                  <a:pt x="1393436" y="2877379"/>
                  <a:pt x="1393436" y="2871507"/>
                  <a:pt x="1393436" y="2859763"/>
                </a:cubicBezTo>
                <a:close/>
                <a:moveTo>
                  <a:pt x="1328761" y="2853891"/>
                </a:moveTo>
                <a:cubicBezTo>
                  <a:pt x="1317003" y="2853891"/>
                  <a:pt x="1311123" y="2865635"/>
                  <a:pt x="1299364" y="2877379"/>
                </a:cubicBezTo>
                <a:cubicBezTo>
                  <a:pt x="1317003" y="2894995"/>
                  <a:pt x="1317003" y="2865635"/>
                  <a:pt x="1334641" y="2877379"/>
                </a:cubicBezTo>
                <a:cubicBezTo>
                  <a:pt x="1322882" y="2865635"/>
                  <a:pt x="1328761" y="2859763"/>
                  <a:pt x="1328761" y="2853891"/>
                </a:cubicBezTo>
                <a:close/>
                <a:moveTo>
                  <a:pt x="1922588" y="2848019"/>
                </a:moveTo>
                <a:cubicBezTo>
                  <a:pt x="1910829" y="2859763"/>
                  <a:pt x="1904950" y="2853891"/>
                  <a:pt x="1899071" y="2859763"/>
                </a:cubicBezTo>
                <a:cubicBezTo>
                  <a:pt x="1904950" y="2871507"/>
                  <a:pt x="1904950" y="2883251"/>
                  <a:pt x="1916709" y="2889123"/>
                </a:cubicBezTo>
                <a:cubicBezTo>
                  <a:pt x="1934347" y="2883251"/>
                  <a:pt x="1934347" y="2883251"/>
                  <a:pt x="1934347" y="2883251"/>
                </a:cubicBezTo>
                <a:cubicBezTo>
                  <a:pt x="1928468" y="2871507"/>
                  <a:pt x="1928468" y="2865635"/>
                  <a:pt x="1922588" y="2848019"/>
                </a:cubicBezTo>
                <a:close/>
                <a:moveTo>
                  <a:pt x="1475748" y="2842147"/>
                </a:moveTo>
                <a:cubicBezTo>
                  <a:pt x="1487507" y="2842147"/>
                  <a:pt x="1487507" y="2877379"/>
                  <a:pt x="1475748" y="2865635"/>
                </a:cubicBezTo>
                <a:cubicBezTo>
                  <a:pt x="1475748" y="2865635"/>
                  <a:pt x="1475748" y="2859763"/>
                  <a:pt x="1481628" y="2859763"/>
                </a:cubicBezTo>
                <a:cubicBezTo>
                  <a:pt x="1463989" y="2853891"/>
                  <a:pt x="1481628" y="2848019"/>
                  <a:pt x="1475748" y="2842147"/>
                </a:cubicBezTo>
                <a:close/>
                <a:moveTo>
                  <a:pt x="1410890" y="2841505"/>
                </a:moveTo>
                <a:lnTo>
                  <a:pt x="1411507" y="2841570"/>
                </a:lnTo>
                <a:lnTo>
                  <a:pt x="1411074" y="2842147"/>
                </a:lnTo>
                <a:lnTo>
                  <a:pt x="1410820" y="2841615"/>
                </a:lnTo>
                <a:close/>
                <a:moveTo>
                  <a:pt x="2249726" y="2831688"/>
                </a:moveTo>
                <a:cubicBezTo>
                  <a:pt x="2248532" y="2832972"/>
                  <a:pt x="2248899" y="2836275"/>
                  <a:pt x="2251839" y="2842147"/>
                </a:cubicBezTo>
                <a:cubicBezTo>
                  <a:pt x="2257719" y="2830403"/>
                  <a:pt x="2269477" y="2859763"/>
                  <a:pt x="2275357" y="2859763"/>
                </a:cubicBezTo>
                <a:cubicBezTo>
                  <a:pt x="2270947" y="2842147"/>
                  <a:pt x="2253309" y="2827834"/>
                  <a:pt x="2249726" y="2831688"/>
                </a:cubicBezTo>
                <a:close/>
                <a:moveTo>
                  <a:pt x="1946106" y="2830403"/>
                </a:moveTo>
                <a:cubicBezTo>
                  <a:pt x="1940227" y="2830403"/>
                  <a:pt x="1934347" y="2830403"/>
                  <a:pt x="1928468" y="2836275"/>
                </a:cubicBezTo>
                <a:cubicBezTo>
                  <a:pt x="1934347" y="2842147"/>
                  <a:pt x="1934347" y="2848019"/>
                  <a:pt x="1940227" y="2848019"/>
                </a:cubicBezTo>
                <a:cubicBezTo>
                  <a:pt x="1934347" y="2842147"/>
                  <a:pt x="1957865" y="2848019"/>
                  <a:pt x="1946106" y="2830403"/>
                </a:cubicBezTo>
                <a:close/>
                <a:moveTo>
                  <a:pt x="884126" y="2828201"/>
                </a:moveTo>
                <a:cubicBezTo>
                  <a:pt x="887801" y="2828935"/>
                  <a:pt x="890741" y="2830403"/>
                  <a:pt x="893680" y="2830403"/>
                </a:cubicBezTo>
                <a:cubicBezTo>
                  <a:pt x="899560" y="2842147"/>
                  <a:pt x="876042" y="2836275"/>
                  <a:pt x="870162" y="2830403"/>
                </a:cubicBezTo>
                <a:cubicBezTo>
                  <a:pt x="876042" y="2827467"/>
                  <a:pt x="880451" y="2827467"/>
                  <a:pt x="884126" y="2828201"/>
                </a:cubicBezTo>
                <a:close/>
                <a:moveTo>
                  <a:pt x="1757963" y="2824531"/>
                </a:moveTo>
                <a:cubicBezTo>
                  <a:pt x="1752084" y="2836275"/>
                  <a:pt x="1722686" y="2824531"/>
                  <a:pt x="1734445" y="2853891"/>
                </a:cubicBezTo>
                <a:cubicBezTo>
                  <a:pt x="1746204" y="2836275"/>
                  <a:pt x="1763843" y="2842147"/>
                  <a:pt x="1757963" y="2824531"/>
                </a:cubicBezTo>
                <a:close/>
                <a:moveTo>
                  <a:pt x="1134739" y="2818659"/>
                </a:moveTo>
                <a:cubicBezTo>
                  <a:pt x="1140618" y="2830403"/>
                  <a:pt x="1146498" y="2848019"/>
                  <a:pt x="1134739" y="2853891"/>
                </a:cubicBezTo>
                <a:cubicBezTo>
                  <a:pt x="1140618" y="2842147"/>
                  <a:pt x="1128859" y="2824531"/>
                  <a:pt x="1134739" y="2818659"/>
                </a:cubicBezTo>
                <a:close/>
                <a:moveTo>
                  <a:pt x="1369918" y="2812787"/>
                </a:moveTo>
                <a:cubicBezTo>
                  <a:pt x="1375797" y="2818659"/>
                  <a:pt x="1364038" y="2824531"/>
                  <a:pt x="1369918" y="2830403"/>
                </a:cubicBezTo>
                <a:cubicBezTo>
                  <a:pt x="1375797" y="2836275"/>
                  <a:pt x="1381677" y="2830403"/>
                  <a:pt x="1387556" y="2830403"/>
                </a:cubicBezTo>
                <a:cubicBezTo>
                  <a:pt x="1390496" y="2827467"/>
                  <a:pt x="1389026" y="2824531"/>
                  <a:pt x="1387556" y="2821595"/>
                </a:cubicBezTo>
                <a:lnTo>
                  <a:pt x="1387556" y="2818659"/>
                </a:lnTo>
                <a:cubicBezTo>
                  <a:pt x="1396375" y="2827467"/>
                  <a:pt x="1401887" y="2826366"/>
                  <a:pt x="1406573" y="2832697"/>
                </a:cubicBezTo>
                <a:lnTo>
                  <a:pt x="1410820" y="2841615"/>
                </a:lnTo>
                <a:lnTo>
                  <a:pt x="1408134" y="2845817"/>
                </a:lnTo>
                <a:cubicBezTo>
                  <a:pt x="1406665" y="2849487"/>
                  <a:pt x="1405195" y="2853891"/>
                  <a:pt x="1399315" y="2853891"/>
                </a:cubicBezTo>
                <a:cubicBezTo>
                  <a:pt x="1399315" y="2859763"/>
                  <a:pt x="1411074" y="2865635"/>
                  <a:pt x="1405195" y="2871507"/>
                </a:cubicBezTo>
                <a:cubicBezTo>
                  <a:pt x="1411074" y="2871507"/>
                  <a:pt x="1422833" y="2877379"/>
                  <a:pt x="1428713" y="2871507"/>
                </a:cubicBezTo>
                <a:cubicBezTo>
                  <a:pt x="1434592" y="2883251"/>
                  <a:pt x="1434592" y="2889123"/>
                  <a:pt x="1446351" y="2900867"/>
                </a:cubicBezTo>
                <a:cubicBezTo>
                  <a:pt x="1452230" y="2906739"/>
                  <a:pt x="1458110" y="2906739"/>
                  <a:pt x="1463989" y="2900867"/>
                </a:cubicBezTo>
                <a:cubicBezTo>
                  <a:pt x="1434592" y="2889123"/>
                  <a:pt x="1481628" y="2889123"/>
                  <a:pt x="1475748" y="2877379"/>
                </a:cubicBezTo>
                <a:cubicBezTo>
                  <a:pt x="1481628" y="2894995"/>
                  <a:pt x="1499266" y="2883251"/>
                  <a:pt x="1505146" y="2877379"/>
                </a:cubicBezTo>
                <a:cubicBezTo>
                  <a:pt x="1499266" y="2865635"/>
                  <a:pt x="1493387" y="2871507"/>
                  <a:pt x="1487507" y="2859763"/>
                </a:cubicBezTo>
                <a:cubicBezTo>
                  <a:pt x="1505146" y="2853891"/>
                  <a:pt x="1505146" y="2871507"/>
                  <a:pt x="1516905" y="2883251"/>
                </a:cubicBezTo>
                <a:cubicBezTo>
                  <a:pt x="1511025" y="2889123"/>
                  <a:pt x="1505146" y="2894995"/>
                  <a:pt x="1493387" y="2894995"/>
                </a:cubicBezTo>
                <a:cubicBezTo>
                  <a:pt x="1499266" y="2906739"/>
                  <a:pt x="1505146" y="2912611"/>
                  <a:pt x="1511025" y="2912611"/>
                </a:cubicBezTo>
                <a:cubicBezTo>
                  <a:pt x="1522784" y="2924355"/>
                  <a:pt x="1505146" y="2924355"/>
                  <a:pt x="1511025" y="2930227"/>
                </a:cubicBezTo>
                <a:cubicBezTo>
                  <a:pt x="1505146" y="2930227"/>
                  <a:pt x="1505146" y="2927291"/>
                  <a:pt x="1505146" y="2922887"/>
                </a:cubicBezTo>
                <a:lnTo>
                  <a:pt x="1503308" y="2917841"/>
                </a:lnTo>
                <a:lnTo>
                  <a:pt x="1505146" y="2918483"/>
                </a:lnTo>
                <a:cubicBezTo>
                  <a:pt x="1505146" y="2912611"/>
                  <a:pt x="1499266" y="2906739"/>
                  <a:pt x="1499266" y="2906739"/>
                </a:cubicBezTo>
                <a:lnTo>
                  <a:pt x="1503308" y="2917841"/>
                </a:lnTo>
                <a:lnTo>
                  <a:pt x="1490447" y="2913345"/>
                </a:lnTo>
                <a:cubicBezTo>
                  <a:pt x="1486037" y="2915547"/>
                  <a:pt x="1484568" y="2921419"/>
                  <a:pt x="1493387" y="2930227"/>
                </a:cubicBezTo>
                <a:cubicBezTo>
                  <a:pt x="1487507" y="2936099"/>
                  <a:pt x="1481628" y="2930227"/>
                  <a:pt x="1475748" y="2918483"/>
                </a:cubicBezTo>
                <a:cubicBezTo>
                  <a:pt x="1463989" y="2930227"/>
                  <a:pt x="1463989" y="2947843"/>
                  <a:pt x="1446351" y="2936099"/>
                </a:cubicBezTo>
                <a:cubicBezTo>
                  <a:pt x="1446351" y="2941971"/>
                  <a:pt x="1452230" y="2941971"/>
                  <a:pt x="1452230" y="2947843"/>
                </a:cubicBezTo>
                <a:cubicBezTo>
                  <a:pt x="1428713" y="2941971"/>
                  <a:pt x="1405195" y="2965459"/>
                  <a:pt x="1399315" y="2988947"/>
                </a:cubicBezTo>
                <a:cubicBezTo>
                  <a:pt x="1375797" y="2994819"/>
                  <a:pt x="1369918" y="3006563"/>
                  <a:pt x="1334641" y="3012435"/>
                </a:cubicBezTo>
                <a:cubicBezTo>
                  <a:pt x="1334641" y="3024179"/>
                  <a:pt x="1340520" y="3018307"/>
                  <a:pt x="1346400" y="3030051"/>
                </a:cubicBezTo>
                <a:cubicBezTo>
                  <a:pt x="1328761" y="3018307"/>
                  <a:pt x="1328761" y="3041795"/>
                  <a:pt x="1311123" y="3024179"/>
                </a:cubicBezTo>
                <a:cubicBezTo>
                  <a:pt x="1311123" y="3024179"/>
                  <a:pt x="1311123" y="3030051"/>
                  <a:pt x="1305244" y="3035923"/>
                </a:cubicBezTo>
                <a:cubicBezTo>
                  <a:pt x="1305244" y="3035923"/>
                  <a:pt x="1311123" y="3053539"/>
                  <a:pt x="1311123" y="3047667"/>
                </a:cubicBezTo>
                <a:cubicBezTo>
                  <a:pt x="1311123" y="3065283"/>
                  <a:pt x="1293485" y="3035923"/>
                  <a:pt x="1293485" y="3030051"/>
                </a:cubicBezTo>
                <a:cubicBezTo>
                  <a:pt x="1293485" y="3030051"/>
                  <a:pt x="1305244" y="3006563"/>
                  <a:pt x="1317003" y="3024179"/>
                </a:cubicBezTo>
                <a:cubicBezTo>
                  <a:pt x="1322882" y="3012435"/>
                  <a:pt x="1334641" y="3006563"/>
                  <a:pt x="1334641" y="2988947"/>
                </a:cubicBezTo>
                <a:cubicBezTo>
                  <a:pt x="1340520" y="2988947"/>
                  <a:pt x="1346400" y="2994819"/>
                  <a:pt x="1352279" y="3006563"/>
                </a:cubicBezTo>
                <a:cubicBezTo>
                  <a:pt x="1364038" y="2977203"/>
                  <a:pt x="1393436" y="2977203"/>
                  <a:pt x="1393436" y="2941971"/>
                </a:cubicBezTo>
                <a:cubicBezTo>
                  <a:pt x="1381677" y="2941971"/>
                  <a:pt x="1364038" y="2959587"/>
                  <a:pt x="1346400" y="2971331"/>
                </a:cubicBezTo>
                <a:cubicBezTo>
                  <a:pt x="1340520" y="2953715"/>
                  <a:pt x="1369918" y="2947843"/>
                  <a:pt x="1369918" y="2936099"/>
                </a:cubicBezTo>
                <a:cubicBezTo>
                  <a:pt x="1364038" y="2930227"/>
                  <a:pt x="1352279" y="2947843"/>
                  <a:pt x="1352279" y="2924355"/>
                </a:cubicBezTo>
                <a:cubicBezTo>
                  <a:pt x="1340520" y="2936099"/>
                  <a:pt x="1346400" y="2936099"/>
                  <a:pt x="1328761" y="2930227"/>
                </a:cubicBezTo>
                <a:cubicBezTo>
                  <a:pt x="1352279" y="2924355"/>
                  <a:pt x="1346400" y="2877379"/>
                  <a:pt x="1317003" y="2889123"/>
                </a:cubicBezTo>
                <a:cubicBezTo>
                  <a:pt x="1311123" y="2894995"/>
                  <a:pt x="1328761" y="2900867"/>
                  <a:pt x="1322882" y="2912611"/>
                </a:cubicBezTo>
                <a:cubicBezTo>
                  <a:pt x="1322882" y="2912611"/>
                  <a:pt x="1317003" y="2906739"/>
                  <a:pt x="1311123" y="2900867"/>
                </a:cubicBezTo>
                <a:cubicBezTo>
                  <a:pt x="1311123" y="2924355"/>
                  <a:pt x="1287605" y="2900867"/>
                  <a:pt x="1293485" y="2924355"/>
                </a:cubicBezTo>
                <a:cubicBezTo>
                  <a:pt x="1281726" y="2924355"/>
                  <a:pt x="1281726" y="2906739"/>
                  <a:pt x="1269967" y="2889123"/>
                </a:cubicBezTo>
                <a:cubicBezTo>
                  <a:pt x="1275846" y="2900867"/>
                  <a:pt x="1299364" y="2918483"/>
                  <a:pt x="1299364" y="2894995"/>
                </a:cubicBezTo>
                <a:cubicBezTo>
                  <a:pt x="1299364" y="2894995"/>
                  <a:pt x="1275846" y="2889123"/>
                  <a:pt x="1293485" y="2877379"/>
                </a:cubicBezTo>
                <a:cubicBezTo>
                  <a:pt x="1281726" y="2871507"/>
                  <a:pt x="1275846" y="2889123"/>
                  <a:pt x="1269967" y="2871507"/>
                </a:cubicBezTo>
                <a:cubicBezTo>
                  <a:pt x="1275846" y="2859763"/>
                  <a:pt x="1281726" y="2871507"/>
                  <a:pt x="1281726" y="2859763"/>
                </a:cubicBezTo>
                <a:cubicBezTo>
                  <a:pt x="1281726" y="2853891"/>
                  <a:pt x="1275846" y="2853891"/>
                  <a:pt x="1269967" y="2853891"/>
                </a:cubicBezTo>
                <a:cubicBezTo>
                  <a:pt x="1269967" y="2853891"/>
                  <a:pt x="1287605" y="2842147"/>
                  <a:pt x="1281726" y="2830403"/>
                </a:cubicBezTo>
                <a:cubicBezTo>
                  <a:pt x="1287605" y="2836275"/>
                  <a:pt x="1287605" y="2848019"/>
                  <a:pt x="1299364" y="2848019"/>
                </a:cubicBezTo>
                <a:cubicBezTo>
                  <a:pt x="1299364" y="2836275"/>
                  <a:pt x="1311123" y="2836275"/>
                  <a:pt x="1317003" y="2848019"/>
                </a:cubicBezTo>
                <a:cubicBezTo>
                  <a:pt x="1322882" y="2842147"/>
                  <a:pt x="1322882" y="2836275"/>
                  <a:pt x="1311123" y="2824531"/>
                </a:cubicBezTo>
                <a:cubicBezTo>
                  <a:pt x="1334641" y="2830403"/>
                  <a:pt x="1334641" y="2806915"/>
                  <a:pt x="1352279" y="2818659"/>
                </a:cubicBezTo>
                <a:cubicBezTo>
                  <a:pt x="1358159" y="2824531"/>
                  <a:pt x="1340520" y="2824531"/>
                  <a:pt x="1340520" y="2830403"/>
                </a:cubicBezTo>
                <a:cubicBezTo>
                  <a:pt x="1364038" y="2865635"/>
                  <a:pt x="1352279" y="2801043"/>
                  <a:pt x="1369918" y="2812787"/>
                </a:cubicBezTo>
                <a:close/>
                <a:moveTo>
                  <a:pt x="5426755" y="2806915"/>
                </a:moveTo>
                <a:cubicBezTo>
                  <a:pt x="5426755" y="2830403"/>
                  <a:pt x="5409117" y="2812787"/>
                  <a:pt x="5409117" y="2836275"/>
                </a:cubicBezTo>
                <a:cubicBezTo>
                  <a:pt x="5420876" y="2853891"/>
                  <a:pt x="5426755" y="2842147"/>
                  <a:pt x="5438514" y="2865635"/>
                </a:cubicBezTo>
                <a:cubicBezTo>
                  <a:pt x="5420876" y="2865635"/>
                  <a:pt x="5403237" y="2830403"/>
                  <a:pt x="5391478" y="2842147"/>
                </a:cubicBezTo>
                <a:cubicBezTo>
                  <a:pt x="5385599" y="2853891"/>
                  <a:pt x="5403237" y="2859763"/>
                  <a:pt x="5391478" y="2871507"/>
                </a:cubicBezTo>
                <a:cubicBezTo>
                  <a:pt x="5379719" y="2871507"/>
                  <a:pt x="5367961" y="2871507"/>
                  <a:pt x="5356202" y="2871507"/>
                </a:cubicBezTo>
                <a:cubicBezTo>
                  <a:pt x="5350322" y="2859763"/>
                  <a:pt x="5356202" y="2853891"/>
                  <a:pt x="5350322" y="2848019"/>
                </a:cubicBezTo>
                <a:cubicBezTo>
                  <a:pt x="5338563" y="2836275"/>
                  <a:pt x="5338563" y="2865635"/>
                  <a:pt x="5326804" y="2865635"/>
                </a:cubicBezTo>
                <a:cubicBezTo>
                  <a:pt x="5315045" y="2842147"/>
                  <a:pt x="5350322" y="2853891"/>
                  <a:pt x="5326804" y="2818659"/>
                </a:cubicBezTo>
                <a:cubicBezTo>
                  <a:pt x="5344443" y="2824531"/>
                  <a:pt x="5362081" y="2842147"/>
                  <a:pt x="5379719" y="2836275"/>
                </a:cubicBezTo>
                <a:cubicBezTo>
                  <a:pt x="5367961" y="2812787"/>
                  <a:pt x="5362081" y="2836275"/>
                  <a:pt x="5350322" y="2818659"/>
                </a:cubicBezTo>
                <a:cubicBezTo>
                  <a:pt x="5362081" y="2806915"/>
                  <a:pt x="5367961" y="2806915"/>
                  <a:pt x="5379719" y="2830403"/>
                </a:cubicBezTo>
                <a:cubicBezTo>
                  <a:pt x="5403237" y="2818659"/>
                  <a:pt x="5409117" y="2806915"/>
                  <a:pt x="5426755" y="2806915"/>
                </a:cubicBezTo>
                <a:close/>
                <a:moveTo>
                  <a:pt x="1058306" y="2806915"/>
                </a:moveTo>
                <a:cubicBezTo>
                  <a:pt x="1058306" y="2818659"/>
                  <a:pt x="1052426" y="2830403"/>
                  <a:pt x="1040667" y="2836275"/>
                </a:cubicBezTo>
                <a:cubicBezTo>
                  <a:pt x="1040667" y="2818659"/>
                  <a:pt x="1046547" y="2824531"/>
                  <a:pt x="1058306" y="2806915"/>
                </a:cubicBezTo>
                <a:close/>
                <a:moveTo>
                  <a:pt x="1381677" y="2801043"/>
                </a:moveTo>
                <a:cubicBezTo>
                  <a:pt x="1381677" y="2801043"/>
                  <a:pt x="1399315" y="2812787"/>
                  <a:pt x="1387556" y="2818659"/>
                </a:cubicBezTo>
                <a:lnTo>
                  <a:pt x="1387556" y="2812787"/>
                </a:lnTo>
                <a:cubicBezTo>
                  <a:pt x="1381677" y="2806915"/>
                  <a:pt x="1381677" y="2812787"/>
                  <a:pt x="1381677" y="2818659"/>
                </a:cubicBezTo>
                <a:cubicBezTo>
                  <a:pt x="1364038" y="2818659"/>
                  <a:pt x="1387556" y="2806915"/>
                  <a:pt x="1381677" y="2801043"/>
                </a:cubicBezTo>
                <a:close/>
                <a:moveTo>
                  <a:pt x="923078" y="2801043"/>
                </a:moveTo>
                <a:cubicBezTo>
                  <a:pt x="934837" y="2824531"/>
                  <a:pt x="917198" y="2812787"/>
                  <a:pt x="911319" y="2824531"/>
                </a:cubicBezTo>
                <a:cubicBezTo>
                  <a:pt x="911319" y="2824531"/>
                  <a:pt x="911319" y="2824531"/>
                  <a:pt x="905439" y="2818659"/>
                </a:cubicBezTo>
                <a:cubicBezTo>
                  <a:pt x="905439" y="2812787"/>
                  <a:pt x="905439" y="2812787"/>
                  <a:pt x="905439" y="2806915"/>
                </a:cubicBezTo>
                <a:cubicBezTo>
                  <a:pt x="917198" y="2818659"/>
                  <a:pt x="911319" y="2806915"/>
                  <a:pt x="923078" y="2801043"/>
                </a:cubicBezTo>
                <a:close/>
                <a:moveTo>
                  <a:pt x="58795" y="2801043"/>
                </a:moveTo>
                <a:cubicBezTo>
                  <a:pt x="47036" y="2812787"/>
                  <a:pt x="17639" y="2836275"/>
                  <a:pt x="0" y="2824531"/>
                </a:cubicBezTo>
                <a:cubicBezTo>
                  <a:pt x="11759" y="2818659"/>
                  <a:pt x="35277" y="2812787"/>
                  <a:pt x="58795" y="2801043"/>
                </a:cubicBezTo>
                <a:close/>
                <a:moveTo>
                  <a:pt x="1622735" y="2789299"/>
                </a:moveTo>
                <a:cubicBezTo>
                  <a:pt x="1634494" y="2818659"/>
                  <a:pt x="1652133" y="2812787"/>
                  <a:pt x="1663891" y="2801043"/>
                </a:cubicBezTo>
                <a:cubicBezTo>
                  <a:pt x="1640374" y="2801043"/>
                  <a:pt x="1646253" y="2795171"/>
                  <a:pt x="1622735" y="2789299"/>
                </a:cubicBezTo>
                <a:close/>
                <a:moveTo>
                  <a:pt x="1028908" y="2789299"/>
                </a:moveTo>
                <a:cubicBezTo>
                  <a:pt x="1034788" y="2789299"/>
                  <a:pt x="1040667" y="2818659"/>
                  <a:pt x="1028908" y="2818659"/>
                </a:cubicBezTo>
                <a:cubicBezTo>
                  <a:pt x="1028908" y="2806915"/>
                  <a:pt x="1034788" y="2801043"/>
                  <a:pt x="1028908" y="2789299"/>
                </a:cubicBezTo>
                <a:close/>
                <a:moveTo>
                  <a:pt x="959733" y="2788474"/>
                </a:moveTo>
                <a:cubicBezTo>
                  <a:pt x="961294" y="2788932"/>
                  <a:pt x="962764" y="2790767"/>
                  <a:pt x="964234" y="2795171"/>
                </a:cubicBezTo>
                <a:cubicBezTo>
                  <a:pt x="952475" y="2801043"/>
                  <a:pt x="946596" y="2806915"/>
                  <a:pt x="952475" y="2824531"/>
                </a:cubicBezTo>
                <a:cubicBezTo>
                  <a:pt x="940716" y="2818659"/>
                  <a:pt x="923078" y="2801043"/>
                  <a:pt x="934837" y="2789299"/>
                </a:cubicBezTo>
                <a:cubicBezTo>
                  <a:pt x="940716" y="2801043"/>
                  <a:pt x="934837" y="2801043"/>
                  <a:pt x="940716" y="2812787"/>
                </a:cubicBezTo>
                <a:cubicBezTo>
                  <a:pt x="952475" y="2806915"/>
                  <a:pt x="940716" y="2795171"/>
                  <a:pt x="940716" y="2789299"/>
                </a:cubicBezTo>
                <a:cubicBezTo>
                  <a:pt x="949535" y="2798107"/>
                  <a:pt x="955047" y="2787098"/>
                  <a:pt x="959733" y="2788474"/>
                </a:cubicBezTo>
                <a:close/>
                <a:moveTo>
                  <a:pt x="1428713" y="2783427"/>
                </a:moveTo>
                <a:cubicBezTo>
                  <a:pt x="1428713" y="2789299"/>
                  <a:pt x="1446351" y="2801043"/>
                  <a:pt x="1428713" y="2806915"/>
                </a:cubicBezTo>
                <a:cubicBezTo>
                  <a:pt x="1422833" y="2795171"/>
                  <a:pt x="1422833" y="2783427"/>
                  <a:pt x="1428713" y="2783427"/>
                </a:cubicBezTo>
                <a:close/>
                <a:moveTo>
                  <a:pt x="1258208" y="2783427"/>
                </a:moveTo>
                <a:cubicBezTo>
                  <a:pt x="1264087" y="2806915"/>
                  <a:pt x="1240569" y="2795171"/>
                  <a:pt x="1228810" y="2812787"/>
                </a:cubicBezTo>
                <a:cubicBezTo>
                  <a:pt x="1222931" y="2795171"/>
                  <a:pt x="1252328" y="2795171"/>
                  <a:pt x="1258208" y="2783427"/>
                </a:cubicBezTo>
                <a:close/>
                <a:moveTo>
                  <a:pt x="1293485" y="2777556"/>
                </a:moveTo>
                <a:cubicBezTo>
                  <a:pt x="1293485" y="2789299"/>
                  <a:pt x="1287605" y="2795171"/>
                  <a:pt x="1281726" y="2801043"/>
                </a:cubicBezTo>
                <a:cubicBezTo>
                  <a:pt x="1275846" y="2789299"/>
                  <a:pt x="1287605" y="2777556"/>
                  <a:pt x="1293485" y="2777556"/>
                </a:cubicBezTo>
                <a:close/>
                <a:moveTo>
                  <a:pt x="1064185" y="2771684"/>
                </a:moveTo>
                <a:cubicBezTo>
                  <a:pt x="1064185" y="2783427"/>
                  <a:pt x="1052426" y="2783427"/>
                  <a:pt x="1040667" y="2795171"/>
                </a:cubicBezTo>
                <a:cubicBezTo>
                  <a:pt x="1034788" y="2765812"/>
                  <a:pt x="1052426" y="2783427"/>
                  <a:pt x="1064185" y="2771684"/>
                </a:cubicBezTo>
                <a:close/>
                <a:moveTo>
                  <a:pt x="1399315" y="2765812"/>
                </a:moveTo>
                <a:cubicBezTo>
                  <a:pt x="1399315" y="2771684"/>
                  <a:pt x="1405195" y="2777556"/>
                  <a:pt x="1411074" y="2783427"/>
                </a:cubicBezTo>
                <a:cubicBezTo>
                  <a:pt x="1405195" y="2783427"/>
                  <a:pt x="1399315" y="2777556"/>
                  <a:pt x="1387556" y="2789299"/>
                </a:cubicBezTo>
                <a:cubicBezTo>
                  <a:pt x="1381677" y="2777556"/>
                  <a:pt x="1387556" y="2771684"/>
                  <a:pt x="1399315" y="2765812"/>
                </a:cubicBezTo>
                <a:close/>
                <a:moveTo>
                  <a:pt x="1369918" y="2759940"/>
                </a:moveTo>
                <a:cubicBezTo>
                  <a:pt x="1387556" y="2777556"/>
                  <a:pt x="1375797" y="2783427"/>
                  <a:pt x="1381677" y="2795171"/>
                </a:cubicBezTo>
                <a:cubicBezTo>
                  <a:pt x="1369918" y="2795171"/>
                  <a:pt x="1358159" y="2812787"/>
                  <a:pt x="1340520" y="2783427"/>
                </a:cubicBezTo>
                <a:cubicBezTo>
                  <a:pt x="1352279" y="2789299"/>
                  <a:pt x="1364038" y="2801043"/>
                  <a:pt x="1375797" y="2789299"/>
                </a:cubicBezTo>
                <a:cubicBezTo>
                  <a:pt x="1346400" y="2771684"/>
                  <a:pt x="1381677" y="2789299"/>
                  <a:pt x="1369918" y="2759940"/>
                </a:cubicBezTo>
                <a:close/>
                <a:moveTo>
                  <a:pt x="5501167" y="2755811"/>
                </a:moveTo>
                <a:cubicBezTo>
                  <a:pt x="5503556" y="2757004"/>
                  <a:pt x="5506128" y="2759940"/>
                  <a:pt x="5509068" y="2765812"/>
                </a:cubicBezTo>
                <a:cubicBezTo>
                  <a:pt x="5497309" y="2765812"/>
                  <a:pt x="5491429" y="2777556"/>
                  <a:pt x="5479671" y="2759940"/>
                </a:cubicBezTo>
                <a:cubicBezTo>
                  <a:pt x="5488490" y="2764344"/>
                  <a:pt x="5494002" y="2752233"/>
                  <a:pt x="5501167" y="2755811"/>
                </a:cubicBezTo>
                <a:close/>
                <a:moveTo>
                  <a:pt x="1175895" y="2748196"/>
                </a:moveTo>
                <a:cubicBezTo>
                  <a:pt x="1170016" y="2748196"/>
                  <a:pt x="1170016" y="2754068"/>
                  <a:pt x="1175895" y="2759940"/>
                </a:cubicBezTo>
                <a:cubicBezTo>
                  <a:pt x="1152377" y="2777556"/>
                  <a:pt x="1128859" y="2783427"/>
                  <a:pt x="1093582" y="2801043"/>
                </a:cubicBezTo>
                <a:cubicBezTo>
                  <a:pt x="1087703" y="2783427"/>
                  <a:pt x="1105341" y="2783427"/>
                  <a:pt x="1105341" y="2771684"/>
                </a:cubicBezTo>
                <a:cubicBezTo>
                  <a:pt x="1117100" y="2771684"/>
                  <a:pt x="1128859" y="2771684"/>
                  <a:pt x="1140618" y="2771684"/>
                </a:cubicBezTo>
                <a:cubicBezTo>
                  <a:pt x="1146498" y="2765812"/>
                  <a:pt x="1134739" y="2759940"/>
                  <a:pt x="1134739" y="2765812"/>
                </a:cubicBezTo>
                <a:cubicBezTo>
                  <a:pt x="1140618" y="2754068"/>
                  <a:pt x="1170016" y="2742324"/>
                  <a:pt x="1175895" y="2748196"/>
                </a:cubicBezTo>
                <a:close/>
                <a:moveTo>
                  <a:pt x="1017149" y="2748196"/>
                </a:moveTo>
                <a:cubicBezTo>
                  <a:pt x="1017149" y="2771684"/>
                  <a:pt x="993631" y="2777556"/>
                  <a:pt x="981872" y="2789299"/>
                </a:cubicBezTo>
                <a:cubicBezTo>
                  <a:pt x="975993" y="2777556"/>
                  <a:pt x="999511" y="2783427"/>
                  <a:pt x="981872" y="2771684"/>
                </a:cubicBezTo>
                <a:cubicBezTo>
                  <a:pt x="999511" y="2765812"/>
                  <a:pt x="1005390" y="2759940"/>
                  <a:pt x="1017149" y="2748196"/>
                </a:cubicBezTo>
                <a:close/>
                <a:moveTo>
                  <a:pt x="1087703" y="2742324"/>
                </a:moveTo>
                <a:cubicBezTo>
                  <a:pt x="1093582" y="2742324"/>
                  <a:pt x="1093582" y="2748196"/>
                  <a:pt x="1099462" y="2754068"/>
                </a:cubicBezTo>
                <a:cubicBezTo>
                  <a:pt x="1099462" y="2771684"/>
                  <a:pt x="1075944" y="2777556"/>
                  <a:pt x="1087703" y="2795171"/>
                </a:cubicBezTo>
                <a:cubicBezTo>
                  <a:pt x="1075944" y="2801043"/>
                  <a:pt x="1081824" y="2812787"/>
                  <a:pt x="1070065" y="2812787"/>
                </a:cubicBezTo>
                <a:cubicBezTo>
                  <a:pt x="1070065" y="2806915"/>
                  <a:pt x="1070065" y="2801043"/>
                  <a:pt x="1064185" y="2795171"/>
                </a:cubicBezTo>
                <a:cubicBezTo>
                  <a:pt x="1075944" y="2806915"/>
                  <a:pt x="1087703" y="2777556"/>
                  <a:pt x="1075944" y="2783427"/>
                </a:cubicBezTo>
                <a:cubicBezTo>
                  <a:pt x="1070065" y="2765812"/>
                  <a:pt x="1099462" y="2759940"/>
                  <a:pt x="1087703" y="2742324"/>
                </a:cubicBezTo>
                <a:close/>
                <a:moveTo>
                  <a:pt x="1040667" y="2742324"/>
                </a:moveTo>
                <a:cubicBezTo>
                  <a:pt x="1046547" y="2742324"/>
                  <a:pt x="1046547" y="2754068"/>
                  <a:pt x="1046547" y="2759940"/>
                </a:cubicBezTo>
                <a:cubicBezTo>
                  <a:pt x="1052426" y="2759940"/>
                  <a:pt x="1058306" y="2759940"/>
                  <a:pt x="1064185" y="2759940"/>
                </a:cubicBezTo>
                <a:cubicBezTo>
                  <a:pt x="1064185" y="2777556"/>
                  <a:pt x="1046547" y="2754068"/>
                  <a:pt x="1040667" y="2771684"/>
                </a:cubicBezTo>
                <a:cubicBezTo>
                  <a:pt x="1040667" y="2759940"/>
                  <a:pt x="1046547" y="2754068"/>
                  <a:pt x="1040667" y="2742324"/>
                </a:cubicBezTo>
                <a:close/>
                <a:moveTo>
                  <a:pt x="1287605" y="2730580"/>
                </a:moveTo>
                <a:cubicBezTo>
                  <a:pt x="1287605" y="2724708"/>
                  <a:pt x="1311123" y="2736452"/>
                  <a:pt x="1317003" y="2748196"/>
                </a:cubicBezTo>
                <a:cubicBezTo>
                  <a:pt x="1322882" y="2754068"/>
                  <a:pt x="1305244" y="2759940"/>
                  <a:pt x="1299364" y="2759940"/>
                </a:cubicBezTo>
                <a:cubicBezTo>
                  <a:pt x="1299364" y="2759940"/>
                  <a:pt x="1317003" y="2742324"/>
                  <a:pt x="1287605" y="2730580"/>
                </a:cubicBezTo>
                <a:close/>
                <a:moveTo>
                  <a:pt x="1793883" y="2725166"/>
                </a:moveTo>
                <a:cubicBezTo>
                  <a:pt x="1784788" y="2723240"/>
                  <a:pt x="1781481" y="2745260"/>
                  <a:pt x="1781481" y="2754068"/>
                </a:cubicBezTo>
                <a:cubicBezTo>
                  <a:pt x="1793240" y="2748196"/>
                  <a:pt x="1793240" y="2742324"/>
                  <a:pt x="1804999" y="2736452"/>
                </a:cubicBezTo>
                <a:cubicBezTo>
                  <a:pt x="1800589" y="2729112"/>
                  <a:pt x="1796915" y="2725809"/>
                  <a:pt x="1793883" y="2725166"/>
                </a:cubicBezTo>
                <a:close/>
                <a:moveTo>
                  <a:pt x="5526706" y="2724708"/>
                </a:moveTo>
                <a:cubicBezTo>
                  <a:pt x="5514947" y="2742324"/>
                  <a:pt x="5497309" y="2730580"/>
                  <a:pt x="5514947" y="2748196"/>
                </a:cubicBezTo>
                <a:cubicBezTo>
                  <a:pt x="5520827" y="2742324"/>
                  <a:pt x="5538465" y="2748196"/>
                  <a:pt x="5526706" y="2724708"/>
                </a:cubicBezTo>
                <a:close/>
                <a:moveTo>
                  <a:pt x="1775602" y="2724708"/>
                </a:moveTo>
                <a:cubicBezTo>
                  <a:pt x="1769722" y="2742324"/>
                  <a:pt x="1746204" y="2748196"/>
                  <a:pt x="1746204" y="2765812"/>
                </a:cubicBezTo>
                <a:cubicBezTo>
                  <a:pt x="1757963" y="2765812"/>
                  <a:pt x="1763843" y="2754068"/>
                  <a:pt x="1775602" y="2754068"/>
                </a:cubicBezTo>
                <a:cubicBezTo>
                  <a:pt x="1757963" y="2736452"/>
                  <a:pt x="1781481" y="2736452"/>
                  <a:pt x="1775602" y="2724708"/>
                </a:cubicBezTo>
                <a:close/>
                <a:moveTo>
                  <a:pt x="5414996" y="2707092"/>
                </a:moveTo>
                <a:cubicBezTo>
                  <a:pt x="5426755" y="2712964"/>
                  <a:pt x="5432635" y="2736452"/>
                  <a:pt x="5444394" y="2742324"/>
                </a:cubicBezTo>
                <a:cubicBezTo>
                  <a:pt x="5450273" y="2754068"/>
                  <a:pt x="5444394" y="2748196"/>
                  <a:pt x="5438514" y="2742324"/>
                </a:cubicBezTo>
                <a:cubicBezTo>
                  <a:pt x="5438514" y="2748196"/>
                  <a:pt x="5438514" y="2748196"/>
                  <a:pt x="5432635" y="2754068"/>
                </a:cubicBezTo>
                <a:cubicBezTo>
                  <a:pt x="5420876" y="2736452"/>
                  <a:pt x="5414996" y="2718836"/>
                  <a:pt x="5414996" y="2707092"/>
                </a:cubicBezTo>
                <a:close/>
                <a:moveTo>
                  <a:pt x="1117100" y="2707092"/>
                </a:moveTo>
                <a:cubicBezTo>
                  <a:pt x="1117100" y="2712964"/>
                  <a:pt x="1105341" y="2718836"/>
                  <a:pt x="1105341" y="2724708"/>
                </a:cubicBezTo>
                <a:cubicBezTo>
                  <a:pt x="1111221" y="2724708"/>
                  <a:pt x="1105341" y="2730580"/>
                  <a:pt x="1111221" y="2736452"/>
                </a:cubicBezTo>
                <a:cubicBezTo>
                  <a:pt x="1111221" y="2736452"/>
                  <a:pt x="1128859" y="2742324"/>
                  <a:pt x="1117100" y="2730580"/>
                </a:cubicBezTo>
                <a:cubicBezTo>
                  <a:pt x="1105341" y="2730580"/>
                  <a:pt x="1134739" y="2718836"/>
                  <a:pt x="1117100" y="2707092"/>
                </a:cubicBezTo>
                <a:close/>
                <a:moveTo>
                  <a:pt x="1052426" y="2701220"/>
                </a:moveTo>
                <a:cubicBezTo>
                  <a:pt x="1058306" y="2730580"/>
                  <a:pt x="1028908" y="2712964"/>
                  <a:pt x="1028908" y="2742324"/>
                </a:cubicBezTo>
                <a:cubicBezTo>
                  <a:pt x="1017149" y="2718836"/>
                  <a:pt x="1040667" y="2712964"/>
                  <a:pt x="1052426" y="2701220"/>
                </a:cubicBezTo>
                <a:close/>
                <a:moveTo>
                  <a:pt x="5373840" y="2689476"/>
                </a:moveTo>
                <a:cubicBezTo>
                  <a:pt x="5385599" y="2683604"/>
                  <a:pt x="5409117" y="2718836"/>
                  <a:pt x="5391478" y="2724708"/>
                </a:cubicBezTo>
                <a:cubicBezTo>
                  <a:pt x="5385599" y="2724708"/>
                  <a:pt x="5385599" y="2718836"/>
                  <a:pt x="5385599" y="2718836"/>
                </a:cubicBezTo>
                <a:cubicBezTo>
                  <a:pt x="5379719" y="2701220"/>
                  <a:pt x="5391478" y="2718836"/>
                  <a:pt x="5373840" y="2689476"/>
                </a:cubicBezTo>
                <a:close/>
                <a:moveTo>
                  <a:pt x="1187654" y="2689476"/>
                </a:moveTo>
                <a:cubicBezTo>
                  <a:pt x="1187654" y="2701220"/>
                  <a:pt x="1187654" y="2712964"/>
                  <a:pt x="1193534" y="2724708"/>
                </a:cubicBezTo>
                <a:cubicBezTo>
                  <a:pt x="1193534" y="2724708"/>
                  <a:pt x="1199413" y="2718836"/>
                  <a:pt x="1205292" y="2712964"/>
                </a:cubicBezTo>
                <a:cubicBezTo>
                  <a:pt x="1205292" y="2707092"/>
                  <a:pt x="1199413" y="2683604"/>
                  <a:pt x="1187654" y="2689476"/>
                </a:cubicBezTo>
                <a:close/>
                <a:moveTo>
                  <a:pt x="5121023" y="2683604"/>
                </a:moveTo>
                <a:cubicBezTo>
                  <a:pt x="5121023" y="2707092"/>
                  <a:pt x="5103384" y="2701220"/>
                  <a:pt x="5085746" y="2707092"/>
                </a:cubicBezTo>
                <a:cubicBezTo>
                  <a:pt x="5085746" y="2701220"/>
                  <a:pt x="5109264" y="2683604"/>
                  <a:pt x="5121023" y="2683604"/>
                </a:cubicBezTo>
                <a:close/>
                <a:moveTo>
                  <a:pt x="1228810" y="2660116"/>
                </a:moveTo>
                <a:cubicBezTo>
                  <a:pt x="1228810" y="2671860"/>
                  <a:pt x="1240569" y="2665988"/>
                  <a:pt x="1234690" y="2677732"/>
                </a:cubicBezTo>
                <a:cubicBezTo>
                  <a:pt x="1228810" y="2677732"/>
                  <a:pt x="1222931" y="2665988"/>
                  <a:pt x="1217051" y="2677732"/>
                </a:cubicBezTo>
                <a:cubicBezTo>
                  <a:pt x="1228810" y="2683604"/>
                  <a:pt x="1199413" y="2683604"/>
                  <a:pt x="1211172" y="2695348"/>
                </a:cubicBezTo>
                <a:cubicBezTo>
                  <a:pt x="1217051" y="2689476"/>
                  <a:pt x="1211172" y="2701220"/>
                  <a:pt x="1222931" y="2707092"/>
                </a:cubicBezTo>
                <a:cubicBezTo>
                  <a:pt x="1228810" y="2695348"/>
                  <a:pt x="1234690" y="2677732"/>
                  <a:pt x="1240569" y="2695348"/>
                </a:cubicBezTo>
                <a:cubicBezTo>
                  <a:pt x="1246449" y="2677732"/>
                  <a:pt x="1269967" y="2701220"/>
                  <a:pt x="1264087" y="2683604"/>
                </a:cubicBezTo>
                <a:cubicBezTo>
                  <a:pt x="1264087" y="2683604"/>
                  <a:pt x="1258208" y="2683604"/>
                  <a:pt x="1252328" y="2677732"/>
                </a:cubicBezTo>
                <a:cubicBezTo>
                  <a:pt x="1258208" y="2671860"/>
                  <a:pt x="1269967" y="2671860"/>
                  <a:pt x="1264087" y="2660116"/>
                </a:cubicBezTo>
                <a:cubicBezTo>
                  <a:pt x="1240569" y="2660116"/>
                  <a:pt x="1252328" y="2660116"/>
                  <a:pt x="1246449" y="2677732"/>
                </a:cubicBezTo>
                <a:cubicBezTo>
                  <a:pt x="1240569" y="2671860"/>
                  <a:pt x="1240569" y="2665988"/>
                  <a:pt x="1240569" y="2660116"/>
                </a:cubicBezTo>
                <a:cubicBezTo>
                  <a:pt x="1234690" y="2660116"/>
                  <a:pt x="1234690" y="2660116"/>
                  <a:pt x="1228810" y="2660116"/>
                </a:cubicBezTo>
                <a:close/>
                <a:moveTo>
                  <a:pt x="5156299" y="2654244"/>
                </a:moveTo>
                <a:cubicBezTo>
                  <a:pt x="5156299" y="2660116"/>
                  <a:pt x="5150420" y="2677732"/>
                  <a:pt x="5138661" y="2671860"/>
                </a:cubicBezTo>
                <a:cubicBezTo>
                  <a:pt x="5132782" y="2654244"/>
                  <a:pt x="5150420" y="2665988"/>
                  <a:pt x="5156299" y="2654244"/>
                </a:cubicBezTo>
                <a:close/>
                <a:moveTo>
                  <a:pt x="5338563" y="2648372"/>
                </a:moveTo>
                <a:cubicBezTo>
                  <a:pt x="5344443" y="2683604"/>
                  <a:pt x="5367961" y="2648372"/>
                  <a:pt x="5385599" y="2665988"/>
                </a:cubicBezTo>
                <a:cubicBezTo>
                  <a:pt x="5373840" y="2677732"/>
                  <a:pt x="5344443" y="2665988"/>
                  <a:pt x="5350322" y="2695348"/>
                </a:cubicBezTo>
                <a:cubicBezTo>
                  <a:pt x="5344443" y="2701220"/>
                  <a:pt x="5338563" y="2683604"/>
                  <a:pt x="5332684" y="2677732"/>
                </a:cubicBezTo>
                <a:cubicBezTo>
                  <a:pt x="5356202" y="2689476"/>
                  <a:pt x="5326804" y="2660116"/>
                  <a:pt x="5338563" y="2648372"/>
                </a:cubicBezTo>
                <a:close/>
                <a:moveTo>
                  <a:pt x="1281726" y="2648372"/>
                </a:moveTo>
                <a:cubicBezTo>
                  <a:pt x="1269967" y="2654244"/>
                  <a:pt x="1287605" y="2665988"/>
                  <a:pt x="1281726" y="2671860"/>
                </a:cubicBezTo>
                <a:cubicBezTo>
                  <a:pt x="1275846" y="2677732"/>
                  <a:pt x="1269967" y="2677732"/>
                  <a:pt x="1275846" y="2683604"/>
                </a:cubicBezTo>
                <a:cubicBezTo>
                  <a:pt x="1281726" y="2683604"/>
                  <a:pt x="1281726" y="2683604"/>
                  <a:pt x="1287605" y="2677732"/>
                </a:cubicBezTo>
                <a:cubicBezTo>
                  <a:pt x="1281726" y="2671860"/>
                  <a:pt x="1287605" y="2665988"/>
                  <a:pt x="1293485" y="2665988"/>
                </a:cubicBezTo>
                <a:cubicBezTo>
                  <a:pt x="1281726" y="2648372"/>
                  <a:pt x="1281726" y="2648372"/>
                  <a:pt x="1281726" y="2648372"/>
                </a:cubicBezTo>
                <a:close/>
                <a:moveTo>
                  <a:pt x="5385599" y="2642500"/>
                </a:moveTo>
                <a:cubicBezTo>
                  <a:pt x="5391478" y="2654244"/>
                  <a:pt x="5385599" y="2660116"/>
                  <a:pt x="5397358" y="2660116"/>
                </a:cubicBezTo>
                <a:cubicBezTo>
                  <a:pt x="5403237" y="2660116"/>
                  <a:pt x="5397358" y="2660116"/>
                  <a:pt x="5397358" y="2665988"/>
                </a:cubicBezTo>
                <a:cubicBezTo>
                  <a:pt x="5397358" y="2665988"/>
                  <a:pt x="5397358" y="2665988"/>
                  <a:pt x="5391478" y="2665988"/>
                </a:cubicBezTo>
                <a:cubicBezTo>
                  <a:pt x="5391478" y="2665988"/>
                  <a:pt x="5391478" y="2665988"/>
                  <a:pt x="5391478" y="2660116"/>
                </a:cubicBezTo>
                <a:cubicBezTo>
                  <a:pt x="5391478" y="2660116"/>
                  <a:pt x="5385599" y="2654244"/>
                  <a:pt x="5379719" y="2660116"/>
                </a:cubicBezTo>
                <a:cubicBezTo>
                  <a:pt x="5379719" y="2654244"/>
                  <a:pt x="5379719" y="2654244"/>
                  <a:pt x="5379719" y="2648372"/>
                </a:cubicBezTo>
                <a:cubicBezTo>
                  <a:pt x="5379719" y="2648372"/>
                  <a:pt x="5379719" y="2648372"/>
                  <a:pt x="5385599" y="2642500"/>
                </a:cubicBezTo>
                <a:close/>
                <a:moveTo>
                  <a:pt x="1105341" y="2642500"/>
                </a:moveTo>
                <a:cubicBezTo>
                  <a:pt x="1117100" y="2671860"/>
                  <a:pt x="1093582" y="2660116"/>
                  <a:pt x="1081824" y="2677732"/>
                </a:cubicBezTo>
                <a:cubicBezTo>
                  <a:pt x="1081824" y="2660116"/>
                  <a:pt x="1099462" y="2660116"/>
                  <a:pt x="1105341" y="2642500"/>
                </a:cubicBezTo>
                <a:close/>
                <a:moveTo>
                  <a:pt x="5409117" y="2636628"/>
                </a:moveTo>
                <a:cubicBezTo>
                  <a:pt x="5414996" y="2648372"/>
                  <a:pt x="5420876" y="2660116"/>
                  <a:pt x="5426755" y="2671860"/>
                </a:cubicBezTo>
                <a:cubicBezTo>
                  <a:pt x="5438514" y="2665988"/>
                  <a:pt x="5450273" y="2654244"/>
                  <a:pt x="5444394" y="2636628"/>
                </a:cubicBezTo>
                <a:cubicBezTo>
                  <a:pt x="5432635" y="2642500"/>
                  <a:pt x="5426755" y="2636628"/>
                  <a:pt x="5409117" y="2636628"/>
                </a:cubicBezTo>
                <a:close/>
                <a:moveTo>
                  <a:pt x="461723" y="2634334"/>
                </a:moveTo>
                <a:cubicBezTo>
                  <a:pt x="464479" y="2635527"/>
                  <a:pt x="467418" y="2638096"/>
                  <a:pt x="470358" y="2642500"/>
                </a:cubicBezTo>
                <a:cubicBezTo>
                  <a:pt x="464479" y="2654244"/>
                  <a:pt x="458599" y="2636628"/>
                  <a:pt x="446840" y="2648372"/>
                </a:cubicBezTo>
                <a:cubicBezTo>
                  <a:pt x="446840" y="2639564"/>
                  <a:pt x="453455" y="2630756"/>
                  <a:pt x="461723" y="2634334"/>
                </a:cubicBezTo>
                <a:close/>
                <a:moveTo>
                  <a:pt x="3574721" y="2613140"/>
                </a:moveTo>
                <a:cubicBezTo>
                  <a:pt x="3562962" y="2619012"/>
                  <a:pt x="3580600" y="2642500"/>
                  <a:pt x="3586480" y="2636628"/>
                </a:cubicBezTo>
                <a:cubicBezTo>
                  <a:pt x="3580600" y="2624884"/>
                  <a:pt x="3586480" y="2624884"/>
                  <a:pt x="3574721" y="2613140"/>
                </a:cubicBezTo>
                <a:close/>
                <a:moveTo>
                  <a:pt x="528142" y="2605892"/>
                </a:moveTo>
                <a:cubicBezTo>
                  <a:pt x="530990" y="2606534"/>
                  <a:pt x="533562" y="2608736"/>
                  <a:pt x="535032" y="2613140"/>
                </a:cubicBezTo>
                <a:cubicBezTo>
                  <a:pt x="529153" y="2619012"/>
                  <a:pt x="523273" y="2619012"/>
                  <a:pt x="517394" y="2624884"/>
                </a:cubicBezTo>
                <a:cubicBezTo>
                  <a:pt x="508575" y="2616076"/>
                  <a:pt x="519599" y="2603965"/>
                  <a:pt x="528142" y="2605892"/>
                </a:cubicBezTo>
                <a:close/>
                <a:moveTo>
                  <a:pt x="604300" y="2577266"/>
                </a:moveTo>
                <a:cubicBezTo>
                  <a:pt x="608526" y="2576440"/>
                  <a:pt x="611466" y="2576440"/>
                  <a:pt x="611466" y="2577908"/>
                </a:cubicBezTo>
                <a:cubicBezTo>
                  <a:pt x="611466" y="2577908"/>
                  <a:pt x="611466" y="2577908"/>
                  <a:pt x="593827" y="2595524"/>
                </a:cubicBezTo>
                <a:cubicBezTo>
                  <a:pt x="587948" y="2589652"/>
                  <a:pt x="582068" y="2589652"/>
                  <a:pt x="576189" y="2589652"/>
                </a:cubicBezTo>
                <a:cubicBezTo>
                  <a:pt x="567369" y="2589652"/>
                  <a:pt x="591622" y="2579743"/>
                  <a:pt x="604300" y="2577266"/>
                </a:cubicBezTo>
                <a:close/>
                <a:moveTo>
                  <a:pt x="5232733" y="2572036"/>
                </a:moveTo>
                <a:cubicBezTo>
                  <a:pt x="5244492" y="2572036"/>
                  <a:pt x="5250371" y="2583780"/>
                  <a:pt x="5262130" y="2595524"/>
                </a:cubicBezTo>
                <a:cubicBezTo>
                  <a:pt x="5244492" y="2613140"/>
                  <a:pt x="5279768" y="2613140"/>
                  <a:pt x="5273889" y="2630756"/>
                </a:cubicBezTo>
                <a:cubicBezTo>
                  <a:pt x="5250371" y="2636628"/>
                  <a:pt x="5256251" y="2583780"/>
                  <a:pt x="5232733" y="2601396"/>
                </a:cubicBezTo>
                <a:cubicBezTo>
                  <a:pt x="5220974" y="2577908"/>
                  <a:pt x="5262130" y="2601396"/>
                  <a:pt x="5232733" y="2572036"/>
                </a:cubicBezTo>
                <a:close/>
                <a:moveTo>
                  <a:pt x="987752" y="2572036"/>
                </a:moveTo>
                <a:cubicBezTo>
                  <a:pt x="970113" y="2601396"/>
                  <a:pt x="952475" y="2583780"/>
                  <a:pt x="987752" y="2572036"/>
                </a:cubicBezTo>
                <a:close/>
                <a:moveTo>
                  <a:pt x="1227616" y="2556163"/>
                </a:moveTo>
                <a:cubicBezTo>
                  <a:pt x="1236160" y="2552585"/>
                  <a:pt x="1253798" y="2564696"/>
                  <a:pt x="1258208" y="2560292"/>
                </a:cubicBezTo>
                <a:cubicBezTo>
                  <a:pt x="1264087" y="2572036"/>
                  <a:pt x="1246449" y="2566164"/>
                  <a:pt x="1246449" y="2577908"/>
                </a:cubicBezTo>
                <a:cubicBezTo>
                  <a:pt x="1246449" y="2560292"/>
                  <a:pt x="1234690" y="2560292"/>
                  <a:pt x="1222931" y="2566164"/>
                </a:cubicBezTo>
                <a:cubicBezTo>
                  <a:pt x="1222931" y="2560292"/>
                  <a:pt x="1224768" y="2557356"/>
                  <a:pt x="1227616" y="2556163"/>
                </a:cubicBezTo>
                <a:close/>
                <a:moveTo>
                  <a:pt x="1258208" y="2536804"/>
                </a:moveTo>
                <a:cubicBezTo>
                  <a:pt x="1269967" y="2554420"/>
                  <a:pt x="1258208" y="2548548"/>
                  <a:pt x="1246449" y="2548548"/>
                </a:cubicBezTo>
                <a:cubicBezTo>
                  <a:pt x="1240569" y="2542676"/>
                  <a:pt x="1258208" y="2542676"/>
                  <a:pt x="1258208" y="2536804"/>
                </a:cubicBezTo>
                <a:close/>
                <a:moveTo>
                  <a:pt x="1378737" y="2531941"/>
                </a:moveTo>
                <a:cubicBezTo>
                  <a:pt x="1369918" y="2530565"/>
                  <a:pt x="1361099" y="2538272"/>
                  <a:pt x="1352279" y="2542676"/>
                </a:cubicBezTo>
                <a:cubicBezTo>
                  <a:pt x="1364038" y="2554420"/>
                  <a:pt x="1358159" y="2560292"/>
                  <a:pt x="1369918" y="2572036"/>
                </a:cubicBezTo>
                <a:cubicBezTo>
                  <a:pt x="1375797" y="2560292"/>
                  <a:pt x="1358159" y="2542676"/>
                  <a:pt x="1387556" y="2536804"/>
                </a:cubicBezTo>
                <a:cubicBezTo>
                  <a:pt x="1384616" y="2533868"/>
                  <a:pt x="1381677" y="2532400"/>
                  <a:pt x="1378737" y="2531941"/>
                </a:cubicBezTo>
                <a:close/>
                <a:moveTo>
                  <a:pt x="5414996" y="2530932"/>
                </a:moveTo>
                <a:cubicBezTo>
                  <a:pt x="5420876" y="2542676"/>
                  <a:pt x="5420876" y="2554420"/>
                  <a:pt x="5438514" y="2566164"/>
                </a:cubicBezTo>
                <a:cubicBezTo>
                  <a:pt x="5432635" y="2577908"/>
                  <a:pt x="5426755" y="2560292"/>
                  <a:pt x="5420876" y="2560292"/>
                </a:cubicBezTo>
                <a:cubicBezTo>
                  <a:pt x="5414996" y="2566164"/>
                  <a:pt x="5432635" y="2577908"/>
                  <a:pt x="5420876" y="2583780"/>
                </a:cubicBezTo>
                <a:cubicBezTo>
                  <a:pt x="5414996" y="2566164"/>
                  <a:pt x="5414996" y="2548548"/>
                  <a:pt x="5409117" y="2536804"/>
                </a:cubicBezTo>
                <a:cubicBezTo>
                  <a:pt x="5409117" y="2536804"/>
                  <a:pt x="5414996" y="2536804"/>
                  <a:pt x="5414996" y="2530932"/>
                </a:cubicBezTo>
                <a:close/>
                <a:moveTo>
                  <a:pt x="1397845" y="2512582"/>
                </a:moveTo>
                <a:cubicBezTo>
                  <a:pt x="1396375" y="2511848"/>
                  <a:pt x="1394906" y="2511848"/>
                  <a:pt x="1393436" y="2513316"/>
                </a:cubicBezTo>
                <a:cubicBezTo>
                  <a:pt x="1387556" y="2525060"/>
                  <a:pt x="1416954" y="2536804"/>
                  <a:pt x="1411074" y="2519188"/>
                </a:cubicBezTo>
                <a:cubicBezTo>
                  <a:pt x="1406665" y="2523592"/>
                  <a:pt x="1402255" y="2514784"/>
                  <a:pt x="1397845" y="2512582"/>
                </a:cubicBezTo>
                <a:close/>
                <a:moveTo>
                  <a:pt x="5256251" y="2501572"/>
                </a:moveTo>
                <a:cubicBezTo>
                  <a:pt x="5250371" y="2507444"/>
                  <a:pt x="5232733" y="2507444"/>
                  <a:pt x="5238612" y="2530932"/>
                </a:cubicBezTo>
                <a:cubicBezTo>
                  <a:pt x="5250371" y="2530932"/>
                  <a:pt x="5256251" y="2513316"/>
                  <a:pt x="5256251" y="2501572"/>
                </a:cubicBezTo>
                <a:close/>
                <a:moveTo>
                  <a:pt x="552671" y="2483956"/>
                </a:moveTo>
                <a:cubicBezTo>
                  <a:pt x="540912" y="2507444"/>
                  <a:pt x="505635" y="2483956"/>
                  <a:pt x="487997" y="2513316"/>
                </a:cubicBezTo>
                <a:cubicBezTo>
                  <a:pt x="493876" y="2489828"/>
                  <a:pt x="523273" y="2478084"/>
                  <a:pt x="552671" y="2483956"/>
                </a:cubicBezTo>
                <a:close/>
                <a:moveTo>
                  <a:pt x="5397358" y="2478084"/>
                </a:moveTo>
                <a:cubicBezTo>
                  <a:pt x="5397358" y="2478084"/>
                  <a:pt x="5403237" y="2483956"/>
                  <a:pt x="5403237" y="2483956"/>
                </a:cubicBezTo>
                <a:cubicBezTo>
                  <a:pt x="5403237" y="2489828"/>
                  <a:pt x="5403237" y="2495700"/>
                  <a:pt x="5397358" y="2501572"/>
                </a:cubicBezTo>
                <a:cubicBezTo>
                  <a:pt x="5385599" y="2489828"/>
                  <a:pt x="5385599" y="2478084"/>
                  <a:pt x="5397358" y="2478084"/>
                </a:cubicBezTo>
                <a:close/>
                <a:moveTo>
                  <a:pt x="5444394" y="2466340"/>
                </a:moveTo>
                <a:cubicBezTo>
                  <a:pt x="5438514" y="2478084"/>
                  <a:pt x="5456153" y="2501572"/>
                  <a:pt x="5467912" y="2495700"/>
                </a:cubicBezTo>
                <a:cubicBezTo>
                  <a:pt x="5473791" y="2501572"/>
                  <a:pt x="5467912" y="2495700"/>
                  <a:pt x="5462032" y="2501572"/>
                </a:cubicBezTo>
                <a:cubicBezTo>
                  <a:pt x="5462032" y="2507444"/>
                  <a:pt x="5467912" y="2513316"/>
                  <a:pt x="5467912" y="2519188"/>
                </a:cubicBezTo>
                <a:cubicBezTo>
                  <a:pt x="5456153" y="2519188"/>
                  <a:pt x="5450273" y="2530932"/>
                  <a:pt x="5438514" y="2513316"/>
                </a:cubicBezTo>
                <a:cubicBezTo>
                  <a:pt x="5456153" y="2507444"/>
                  <a:pt x="5432635" y="2495700"/>
                  <a:pt x="5444394" y="2495700"/>
                </a:cubicBezTo>
                <a:cubicBezTo>
                  <a:pt x="5432635" y="2483956"/>
                  <a:pt x="5432635" y="2466340"/>
                  <a:pt x="5414996" y="2472212"/>
                </a:cubicBezTo>
                <a:cubicBezTo>
                  <a:pt x="5409117" y="2466340"/>
                  <a:pt x="5438514" y="2472212"/>
                  <a:pt x="5444394" y="2466340"/>
                </a:cubicBezTo>
                <a:close/>
                <a:moveTo>
                  <a:pt x="5320925" y="2425236"/>
                </a:moveTo>
                <a:cubicBezTo>
                  <a:pt x="5315045" y="2436980"/>
                  <a:pt x="5315045" y="2436980"/>
                  <a:pt x="5315045" y="2436980"/>
                </a:cubicBezTo>
                <a:cubicBezTo>
                  <a:pt x="5326804" y="2454596"/>
                  <a:pt x="5344443" y="2448724"/>
                  <a:pt x="5344443" y="2472212"/>
                </a:cubicBezTo>
                <a:cubicBezTo>
                  <a:pt x="5356202" y="2466340"/>
                  <a:pt x="5356202" y="2466340"/>
                  <a:pt x="5356202" y="2466340"/>
                </a:cubicBezTo>
                <a:cubicBezTo>
                  <a:pt x="5338563" y="2448724"/>
                  <a:pt x="5338563" y="2448724"/>
                  <a:pt x="5320925" y="2425236"/>
                </a:cubicBezTo>
                <a:close/>
                <a:moveTo>
                  <a:pt x="1217051" y="2419364"/>
                </a:moveTo>
                <a:cubicBezTo>
                  <a:pt x="1234690" y="2425236"/>
                  <a:pt x="1222931" y="2448724"/>
                  <a:pt x="1217051" y="2460468"/>
                </a:cubicBezTo>
                <a:cubicBezTo>
                  <a:pt x="1211172" y="2442852"/>
                  <a:pt x="1228810" y="2436980"/>
                  <a:pt x="1217051" y="2419364"/>
                </a:cubicBezTo>
                <a:close/>
                <a:moveTo>
                  <a:pt x="1483833" y="2417162"/>
                </a:moveTo>
                <a:cubicBezTo>
                  <a:pt x="1488977" y="2416428"/>
                  <a:pt x="1496326" y="2419364"/>
                  <a:pt x="1499266" y="2425236"/>
                </a:cubicBezTo>
                <a:cubicBezTo>
                  <a:pt x="1493387" y="2436980"/>
                  <a:pt x="1487507" y="2419364"/>
                  <a:pt x="1481628" y="2431108"/>
                </a:cubicBezTo>
                <a:cubicBezTo>
                  <a:pt x="1475748" y="2422300"/>
                  <a:pt x="1478688" y="2417896"/>
                  <a:pt x="1483833" y="2417162"/>
                </a:cubicBezTo>
                <a:close/>
                <a:moveTo>
                  <a:pt x="1158257" y="2413492"/>
                </a:moveTo>
                <a:cubicBezTo>
                  <a:pt x="1152377" y="2431108"/>
                  <a:pt x="1170016" y="2454596"/>
                  <a:pt x="1175895" y="2478084"/>
                </a:cubicBezTo>
                <a:cubicBezTo>
                  <a:pt x="1175895" y="2483956"/>
                  <a:pt x="1134739" y="2425236"/>
                  <a:pt x="1158257" y="2413492"/>
                </a:cubicBezTo>
                <a:close/>
                <a:moveTo>
                  <a:pt x="5625922" y="2372388"/>
                </a:moveTo>
                <a:cubicBezTo>
                  <a:pt x="5629597" y="2369452"/>
                  <a:pt x="5635477" y="2369452"/>
                  <a:pt x="5638416" y="2372388"/>
                </a:cubicBezTo>
                <a:cubicBezTo>
                  <a:pt x="5638416" y="2384132"/>
                  <a:pt x="5632537" y="2378260"/>
                  <a:pt x="5626657" y="2390004"/>
                </a:cubicBezTo>
                <a:cubicBezTo>
                  <a:pt x="5620778" y="2381196"/>
                  <a:pt x="5622248" y="2375324"/>
                  <a:pt x="5625922" y="2372388"/>
                </a:cubicBezTo>
                <a:close/>
                <a:moveTo>
                  <a:pt x="5644296" y="2366516"/>
                </a:moveTo>
                <a:cubicBezTo>
                  <a:pt x="5656055" y="2360644"/>
                  <a:pt x="5661934" y="2372388"/>
                  <a:pt x="5667814" y="2372388"/>
                </a:cubicBezTo>
                <a:cubicBezTo>
                  <a:pt x="5673693" y="2378260"/>
                  <a:pt x="5667814" y="2384132"/>
                  <a:pt x="5661934" y="2384132"/>
                </a:cubicBezTo>
                <a:cubicBezTo>
                  <a:pt x="5667814" y="2401748"/>
                  <a:pt x="5673693" y="2384132"/>
                  <a:pt x="5679573" y="2401748"/>
                </a:cubicBezTo>
                <a:cubicBezTo>
                  <a:pt x="5679573" y="2407620"/>
                  <a:pt x="5685452" y="2413492"/>
                  <a:pt x="5679573" y="2419364"/>
                </a:cubicBezTo>
                <a:cubicBezTo>
                  <a:pt x="5685452" y="2431108"/>
                  <a:pt x="5703091" y="2442852"/>
                  <a:pt x="5697211" y="2454596"/>
                </a:cubicBezTo>
                <a:cubicBezTo>
                  <a:pt x="5697211" y="2454596"/>
                  <a:pt x="5703091" y="2448724"/>
                  <a:pt x="5714850" y="2442852"/>
                </a:cubicBezTo>
                <a:cubicBezTo>
                  <a:pt x="5708970" y="2454596"/>
                  <a:pt x="5703091" y="2472212"/>
                  <a:pt x="5708970" y="2483956"/>
                </a:cubicBezTo>
                <a:cubicBezTo>
                  <a:pt x="5691332" y="2442852"/>
                  <a:pt x="5661934" y="2460468"/>
                  <a:pt x="5644296" y="2425236"/>
                </a:cubicBezTo>
                <a:cubicBezTo>
                  <a:pt x="5650175" y="2425236"/>
                  <a:pt x="5661934" y="2436980"/>
                  <a:pt x="5667814" y="2436980"/>
                </a:cubicBezTo>
                <a:cubicBezTo>
                  <a:pt x="5673693" y="2425236"/>
                  <a:pt x="5656055" y="2419364"/>
                  <a:pt x="5650175" y="2425236"/>
                </a:cubicBezTo>
                <a:cubicBezTo>
                  <a:pt x="5644296" y="2413492"/>
                  <a:pt x="5661934" y="2401748"/>
                  <a:pt x="5667814" y="2425236"/>
                </a:cubicBezTo>
                <a:cubicBezTo>
                  <a:pt x="5661934" y="2401748"/>
                  <a:pt x="5661934" y="2384132"/>
                  <a:pt x="5644296" y="2366516"/>
                </a:cubicBezTo>
                <a:close/>
                <a:moveTo>
                  <a:pt x="1264087" y="2360644"/>
                </a:moveTo>
                <a:cubicBezTo>
                  <a:pt x="1269967" y="2360644"/>
                  <a:pt x="1287605" y="2378260"/>
                  <a:pt x="1275846" y="2384132"/>
                </a:cubicBezTo>
                <a:cubicBezTo>
                  <a:pt x="1264087" y="2372388"/>
                  <a:pt x="1269967" y="2372388"/>
                  <a:pt x="1264087" y="2360644"/>
                </a:cubicBezTo>
                <a:close/>
                <a:moveTo>
                  <a:pt x="1134739" y="2319540"/>
                </a:moveTo>
                <a:cubicBezTo>
                  <a:pt x="1152377" y="2331284"/>
                  <a:pt x="1128859" y="2337156"/>
                  <a:pt x="1122980" y="2348900"/>
                </a:cubicBezTo>
                <a:cubicBezTo>
                  <a:pt x="1122980" y="2343028"/>
                  <a:pt x="1122980" y="2337156"/>
                  <a:pt x="1117100" y="2331284"/>
                </a:cubicBezTo>
                <a:cubicBezTo>
                  <a:pt x="1122980" y="2325412"/>
                  <a:pt x="1140618" y="2331284"/>
                  <a:pt x="1134739" y="2319540"/>
                </a:cubicBezTo>
                <a:close/>
                <a:moveTo>
                  <a:pt x="5332133" y="2313118"/>
                </a:moveTo>
                <a:cubicBezTo>
                  <a:pt x="5330111" y="2312200"/>
                  <a:pt x="5328274" y="2312200"/>
                  <a:pt x="5326804" y="2313668"/>
                </a:cubicBezTo>
                <a:cubicBezTo>
                  <a:pt x="5315045" y="2325412"/>
                  <a:pt x="5338563" y="2331284"/>
                  <a:pt x="5344443" y="2343028"/>
                </a:cubicBezTo>
                <a:cubicBezTo>
                  <a:pt x="5356202" y="2325412"/>
                  <a:pt x="5367961" y="2337156"/>
                  <a:pt x="5379719" y="2331284"/>
                </a:cubicBezTo>
                <a:cubicBezTo>
                  <a:pt x="5379719" y="2325412"/>
                  <a:pt x="5373840" y="2325412"/>
                  <a:pt x="5367961" y="2319540"/>
                </a:cubicBezTo>
                <a:cubicBezTo>
                  <a:pt x="5362081" y="2319540"/>
                  <a:pt x="5356202" y="2325412"/>
                  <a:pt x="5350322" y="2331284"/>
                </a:cubicBezTo>
                <a:cubicBezTo>
                  <a:pt x="5345913" y="2326880"/>
                  <a:pt x="5338196" y="2315870"/>
                  <a:pt x="5332133" y="2313118"/>
                </a:cubicBezTo>
                <a:close/>
                <a:moveTo>
                  <a:pt x="1633759" y="2268161"/>
                </a:moveTo>
                <a:lnTo>
                  <a:pt x="1634026" y="2269762"/>
                </a:lnTo>
                <a:lnTo>
                  <a:pt x="1628615" y="2272565"/>
                </a:lnTo>
                <a:cubicBezTo>
                  <a:pt x="1631554" y="2269629"/>
                  <a:pt x="1633024" y="2268161"/>
                  <a:pt x="1633759" y="2268161"/>
                </a:cubicBezTo>
                <a:close/>
                <a:moveTo>
                  <a:pt x="1516905" y="2266693"/>
                </a:moveTo>
                <a:cubicBezTo>
                  <a:pt x="1516905" y="2278437"/>
                  <a:pt x="1511025" y="2284309"/>
                  <a:pt x="1499266" y="2290180"/>
                </a:cubicBezTo>
                <a:cubicBezTo>
                  <a:pt x="1493387" y="2272565"/>
                  <a:pt x="1511025" y="2260821"/>
                  <a:pt x="1516905" y="2266693"/>
                </a:cubicBezTo>
                <a:close/>
                <a:moveTo>
                  <a:pt x="5332684" y="2243205"/>
                </a:moveTo>
                <a:cubicBezTo>
                  <a:pt x="5320925" y="2249077"/>
                  <a:pt x="5320925" y="2249077"/>
                  <a:pt x="5320925" y="2249077"/>
                </a:cubicBezTo>
                <a:cubicBezTo>
                  <a:pt x="5332684" y="2260821"/>
                  <a:pt x="5338563" y="2266693"/>
                  <a:pt x="5350322" y="2266693"/>
                </a:cubicBezTo>
                <a:cubicBezTo>
                  <a:pt x="5332684" y="2243205"/>
                  <a:pt x="5332684" y="2243205"/>
                  <a:pt x="5332684" y="2243205"/>
                </a:cubicBezTo>
                <a:close/>
                <a:moveTo>
                  <a:pt x="1646253" y="2243205"/>
                </a:moveTo>
                <a:cubicBezTo>
                  <a:pt x="1646253" y="2243205"/>
                  <a:pt x="1646253" y="2243205"/>
                  <a:pt x="1652133" y="2243205"/>
                </a:cubicBezTo>
                <a:cubicBezTo>
                  <a:pt x="1658012" y="2243205"/>
                  <a:pt x="1658012" y="2249077"/>
                  <a:pt x="1663891" y="2254949"/>
                </a:cubicBezTo>
                <a:cubicBezTo>
                  <a:pt x="1652133" y="2260821"/>
                  <a:pt x="1646253" y="2284309"/>
                  <a:pt x="1628615" y="2284309"/>
                </a:cubicBezTo>
                <a:cubicBezTo>
                  <a:pt x="1628615" y="2278437"/>
                  <a:pt x="1634494" y="2272565"/>
                  <a:pt x="1634494" y="2272565"/>
                </a:cubicBezTo>
                <a:lnTo>
                  <a:pt x="1634026" y="2269762"/>
                </a:lnTo>
                <a:lnTo>
                  <a:pt x="1648458" y="2262289"/>
                </a:lnTo>
                <a:cubicBezTo>
                  <a:pt x="1655072" y="2259353"/>
                  <a:pt x="1658012" y="2254949"/>
                  <a:pt x="1646253" y="2243205"/>
                </a:cubicBezTo>
                <a:close/>
                <a:moveTo>
                  <a:pt x="1505146" y="2231461"/>
                </a:moveTo>
                <a:cubicBezTo>
                  <a:pt x="1511025" y="2231461"/>
                  <a:pt x="1511025" y="2237333"/>
                  <a:pt x="1516905" y="2237333"/>
                </a:cubicBezTo>
                <a:cubicBezTo>
                  <a:pt x="1516905" y="2237333"/>
                  <a:pt x="1516905" y="2231461"/>
                  <a:pt x="1522784" y="2231461"/>
                </a:cubicBezTo>
                <a:cubicBezTo>
                  <a:pt x="1534543" y="2237333"/>
                  <a:pt x="1522784" y="2243205"/>
                  <a:pt x="1516905" y="2243205"/>
                </a:cubicBezTo>
                <a:cubicBezTo>
                  <a:pt x="1511025" y="2243205"/>
                  <a:pt x="1511025" y="2237333"/>
                  <a:pt x="1505146" y="2231461"/>
                </a:cubicBezTo>
                <a:close/>
                <a:moveTo>
                  <a:pt x="1587458" y="2219717"/>
                </a:moveTo>
                <a:cubicBezTo>
                  <a:pt x="1593338" y="2225589"/>
                  <a:pt x="1587458" y="2231461"/>
                  <a:pt x="1581579" y="2237333"/>
                </a:cubicBezTo>
                <a:cubicBezTo>
                  <a:pt x="1569820" y="2225589"/>
                  <a:pt x="1581579" y="2213845"/>
                  <a:pt x="1587458" y="2219717"/>
                </a:cubicBezTo>
                <a:close/>
                <a:moveTo>
                  <a:pt x="1546302" y="2190357"/>
                </a:moveTo>
                <a:cubicBezTo>
                  <a:pt x="1552181" y="2202101"/>
                  <a:pt x="1534543" y="2202101"/>
                  <a:pt x="1546302" y="2213845"/>
                </a:cubicBezTo>
                <a:cubicBezTo>
                  <a:pt x="1534543" y="2207973"/>
                  <a:pt x="1528664" y="2202101"/>
                  <a:pt x="1522784" y="2202101"/>
                </a:cubicBezTo>
                <a:cubicBezTo>
                  <a:pt x="1516905" y="2202101"/>
                  <a:pt x="1522784" y="2207973"/>
                  <a:pt x="1528664" y="2213845"/>
                </a:cubicBezTo>
                <a:cubicBezTo>
                  <a:pt x="1516905" y="2213845"/>
                  <a:pt x="1511025" y="2202101"/>
                  <a:pt x="1511025" y="2196229"/>
                </a:cubicBezTo>
                <a:cubicBezTo>
                  <a:pt x="1522784" y="2196229"/>
                  <a:pt x="1534543" y="2202101"/>
                  <a:pt x="1546302" y="2190357"/>
                </a:cubicBezTo>
                <a:close/>
                <a:moveTo>
                  <a:pt x="1658012" y="2178613"/>
                </a:moveTo>
                <a:cubicBezTo>
                  <a:pt x="1652133" y="2196229"/>
                  <a:pt x="1663891" y="2196229"/>
                  <a:pt x="1669771" y="2207973"/>
                </a:cubicBezTo>
                <a:cubicBezTo>
                  <a:pt x="1652133" y="2202101"/>
                  <a:pt x="1658012" y="2225589"/>
                  <a:pt x="1646253" y="2231461"/>
                </a:cubicBezTo>
                <a:cubicBezTo>
                  <a:pt x="1628615" y="2213845"/>
                  <a:pt x="1605097" y="2237333"/>
                  <a:pt x="1610976" y="2249077"/>
                </a:cubicBezTo>
                <a:cubicBezTo>
                  <a:pt x="1605097" y="2254949"/>
                  <a:pt x="1599217" y="2249077"/>
                  <a:pt x="1593338" y="2254949"/>
                </a:cubicBezTo>
                <a:cubicBezTo>
                  <a:pt x="1599217" y="2219717"/>
                  <a:pt x="1634494" y="2213845"/>
                  <a:pt x="1658012" y="2202101"/>
                </a:cubicBezTo>
                <a:cubicBezTo>
                  <a:pt x="1640374" y="2196229"/>
                  <a:pt x="1646253" y="2184485"/>
                  <a:pt x="1658012" y="2178613"/>
                </a:cubicBezTo>
                <a:close/>
                <a:moveTo>
                  <a:pt x="5939740" y="2158061"/>
                </a:moveTo>
                <a:cubicBezTo>
                  <a:pt x="5947089" y="2158061"/>
                  <a:pt x="5955908" y="2160997"/>
                  <a:pt x="5961787" y="2166869"/>
                </a:cubicBezTo>
                <a:cubicBezTo>
                  <a:pt x="5950029" y="2184485"/>
                  <a:pt x="5938270" y="2172741"/>
                  <a:pt x="5926511" y="2166869"/>
                </a:cubicBezTo>
                <a:cubicBezTo>
                  <a:pt x="5926511" y="2160997"/>
                  <a:pt x="5932390" y="2158061"/>
                  <a:pt x="5939740" y="2158061"/>
                </a:cubicBezTo>
                <a:close/>
                <a:moveTo>
                  <a:pt x="5990450" y="2153657"/>
                </a:moveTo>
                <a:cubicBezTo>
                  <a:pt x="5997064" y="2156593"/>
                  <a:pt x="6002944" y="2163933"/>
                  <a:pt x="6008823" y="2178613"/>
                </a:cubicBezTo>
                <a:cubicBezTo>
                  <a:pt x="5997064" y="2166869"/>
                  <a:pt x="5991185" y="2172741"/>
                  <a:pt x="5991185" y="2184485"/>
                </a:cubicBezTo>
                <a:cubicBezTo>
                  <a:pt x="5979426" y="2178613"/>
                  <a:pt x="5967667" y="2166869"/>
                  <a:pt x="5967667" y="2155125"/>
                </a:cubicBezTo>
                <a:cubicBezTo>
                  <a:pt x="5976486" y="2152189"/>
                  <a:pt x="5983835" y="2150721"/>
                  <a:pt x="5990450" y="2153657"/>
                </a:cubicBezTo>
                <a:close/>
                <a:moveTo>
                  <a:pt x="5697211" y="2137509"/>
                </a:moveTo>
                <a:cubicBezTo>
                  <a:pt x="5708970" y="2149253"/>
                  <a:pt x="5697211" y="2155125"/>
                  <a:pt x="5697211" y="2160997"/>
                </a:cubicBezTo>
                <a:cubicBezTo>
                  <a:pt x="5691332" y="2149253"/>
                  <a:pt x="5691332" y="2143381"/>
                  <a:pt x="5685452" y="2143381"/>
                </a:cubicBezTo>
                <a:cubicBezTo>
                  <a:pt x="5679573" y="2137509"/>
                  <a:pt x="5697211" y="2149253"/>
                  <a:pt x="5697211" y="2137509"/>
                </a:cubicBezTo>
                <a:close/>
                <a:moveTo>
                  <a:pt x="5440535" y="2006674"/>
                </a:moveTo>
                <a:cubicBezTo>
                  <a:pt x="5438147" y="2007591"/>
                  <a:pt x="5435575" y="2009793"/>
                  <a:pt x="5432635" y="2014197"/>
                </a:cubicBezTo>
                <a:cubicBezTo>
                  <a:pt x="5438514" y="2020069"/>
                  <a:pt x="5444394" y="2025941"/>
                  <a:pt x="5450273" y="2031813"/>
                </a:cubicBezTo>
                <a:cubicBezTo>
                  <a:pt x="5456153" y="2025941"/>
                  <a:pt x="5462032" y="2014197"/>
                  <a:pt x="5462032" y="2008325"/>
                </a:cubicBezTo>
                <a:cubicBezTo>
                  <a:pt x="5453213" y="2012729"/>
                  <a:pt x="5447701" y="2003921"/>
                  <a:pt x="5440535" y="2006674"/>
                </a:cubicBezTo>
                <a:close/>
                <a:moveTo>
                  <a:pt x="5409025" y="1976671"/>
                </a:moveTo>
                <a:cubicBezTo>
                  <a:pt x="5402135" y="1973093"/>
                  <a:pt x="5394418" y="1981901"/>
                  <a:pt x="5403237" y="1990709"/>
                </a:cubicBezTo>
                <a:lnTo>
                  <a:pt x="5414996" y="1984837"/>
                </a:lnTo>
                <a:cubicBezTo>
                  <a:pt x="5413526" y="1980433"/>
                  <a:pt x="5411322" y="1977864"/>
                  <a:pt x="5409025" y="1976671"/>
                </a:cubicBezTo>
                <a:close/>
                <a:moveTo>
                  <a:pt x="1311123" y="1967221"/>
                </a:moveTo>
                <a:cubicBezTo>
                  <a:pt x="1322882" y="1973093"/>
                  <a:pt x="1299364" y="1984837"/>
                  <a:pt x="1293485" y="1990709"/>
                </a:cubicBezTo>
                <a:cubicBezTo>
                  <a:pt x="1281726" y="1984837"/>
                  <a:pt x="1305244" y="1973093"/>
                  <a:pt x="1311123" y="1967221"/>
                </a:cubicBezTo>
                <a:close/>
                <a:moveTo>
                  <a:pt x="5491429" y="1896757"/>
                </a:moveTo>
                <a:cubicBezTo>
                  <a:pt x="5485550" y="1902629"/>
                  <a:pt x="5462032" y="1902629"/>
                  <a:pt x="5473791" y="1920245"/>
                </a:cubicBezTo>
                <a:cubicBezTo>
                  <a:pt x="5485550" y="1926117"/>
                  <a:pt x="5473791" y="1896757"/>
                  <a:pt x="5491429" y="1914373"/>
                </a:cubicBezTo>
                <a:cubicBezTo>
                  <a:pt x="5485550" y="1926117"/>
                  <a:pt x="5485550" y="1937861"/>
                  <a:pt x="5491429" y="1949605"/>
                </a:cubicBezTo>
                <a:cubicBezTo>
                  <a:pt x="5497309" y="1949605"/>
                  <a:pt x="5503188" y="1955477"/>
                  <a:pt x="5509068" y="1943733"/>
                </a:cubicBezTo>
                <a:cubicBezTo>
                  <a:pt x="5497309" y="1926117"/>
                  <a:pt x="5509068" y="1920245"/>
                  <a:pt x="5520827" y="1914373"/>
                </a:cubicBezTo>
                <a:cubicBezTo>
                  <a:pt x="5509068" y="1896757"/>
                  <a:pt x="5497309" y="1914373"/>
                  <a:pt x="5491429" y="1896757"/>
                </a:cubicBezTo>
                <a:close/>
                <a:moveTo>
                  <a:pt x="1228810" y="1890885"/>
                </a:moveTo>
                <a:cubicBezTo>
                  <a:pt x="1240569" y="1902629"/>
                  <a:pt x="1217051" y="1902629"/>
                  <a:pt x="1228810" y="1914373"/>
                </a:cubicBezTo>
                <a:cubicBezTo>
                  <a:pt x="1205292" y="1914373"/>
                  <a:pt x="1199413" y="1937861"/>
                  <a:pt x="1181775" y="1943733"/>
                </a:cubicBezTo>
                <a:cubicBezTo>
                  <a:pt x="1181775" y="1937861"/>
                  <a:pt x="1175895" y="1926117"/>
                  <a:pt x="1170016" y="1920245"/>
                </a:cubicBezTo>
                <a:cubicBezTo>
                  <a:pt x="1199413" y="1914373"/>
                  <a:pt x="1211172" y="1920245"/>
                  <a:pt x="1228810" y="1890885"/>
                </a:cubicBezTo>
                <a:close/>
                <a:moveTo>
                  <a:pt x="5696109" y="1880334"/>
                </a:moveTo>
                <a:cubicBezTo>
                  <a:pt x="5701621" y="1876205"/>
                  <a:pt x="5723669" y="1889417"/>
                  <a:pt x="5732488" y="1902629"/>
                </a:cubicBezTo>
                <a:cubicBezTo>
                  <a:pt x="5720729" y="1914373"/>
                  <a:pt x="5703091" y="1902629"/>
                  <a:pt x="5697211" y="1920245"/>
                </a:cubicBezTo>
                <a:cubicBezTo>
                  <a:pt x="5691332" y="1902629"/>
                  <a:pt x="5703091" y="1908501"/>
                  <a:pt x="5685452" y="1890885"/>
                </a:cubicBezTo>
                <a:cubicBezTo>
                  <a:pt x="5691332" y="1890885"/>
                  <a:pt x="5697211" y="1896757"/>
                  <a:pt x="5697211" y="1896757"/>
                </a:cubicBezTo>
                <a:cubicBezTo>
                  <a:pt x="5703091" y="1890885"/>
                  <a:pt x="5697211" y="1890885"/>
                  <a:pt x="5697211" y="1890885"/>
                </a:cubicBezTo>
                <a:cubicBezTo>
                  <a:pt x="5694272" y="1885013"/>
                  <a:pt x="5694271" y="1881710"/>
                  <a:pt x="5696109" y="1880334"/>
                </a:cubicBezTo>
                <a:close/>
                <a:moveTo>
                  <a:pt x="1284022" y="1856846"/>
                </a:moveTo>
                <a:cubicBezTo>
                  <a:pt x="1287238" y="1858222"/>
                  <a:pt x="1290545" y="1861525"/>
                  <a:pt x="1293485" y="1867397"/>
                </a:cubicBezTo>
                <a:cubicBezTo>
                  <a:pt x="1287605" y="1867397"/>
                  <a:pt x="1281726" y="1873269"/>
                  <a:pt x="1269967" y="1879141"/>
                </a:cubicBezTo>
                <a:cubicBezTo>
                  <a:pt x="1265557" y="1865929"/>
                  <a:pt x="1274376" y="1852717"/>
                  <a:pt x="1284022" y="1856846"/>
                </a:cubicBezTo>
                <a:close/>
                <a:moveTo>
                  <a:pt x="1405195" y="1773446"/>
                </a:moveTo>
                <a:cubicBezTo>
                  <a:pt x="1422833" y="1779318"/>
                  <a:pt x="1428713" y="1779318"/>
                  <a:pt x="1446351" y="1791062"/>
                </a:cubicBezTo>
                <a:cubicBezTo>
                  <a:pt x="1416954" y="1814550"/>
                  <a:pt x="1375797" y="1808678"/>
                  <a:pt x="1364038" y="1855653"/>
                </a:cubicBezTo>
                <a:cubicBezTo>
                  <a:pt x="1364038" y="1843909"/>
                  <a:pt x="1364038" y="1820422"/>
                  <a:pt x="1346400" y="1832165"/>
                </a:cubicBezTo>
                <a:cubicBezTo>
                  <a:pt x="1340520" y="1814550"/>
                  <a:pt x="1387556" y="1826293"/>
                  <a:pt x="1364038" y="1796934"/>
                </a:cubicBezTo>
                <a:cubicBezTo>
                  <a:pt x="1375797" y="1796934"/>
                  <a:pt x="1381677" y="1808678"/>
                  <a:pt x="1387556" y="1814550"/>
                </a:cubicBezTo>
                <a:cubicBezTo>
                  <a:pt x="1399315" y="1808678"/>
                  <a:pt x="1405195" y="1796934"/>
                  <a:pt x="1399315" y="1779318"/>
                </a:cubicBezTo>
                <a:cubicBezTo>
                  <a:pt x="1399315" y="1785190"/>
                  <a:pt x="1416954" y="1791062"/>
                  <a:pt x="1405195" y="1773446"/>
                </a:cubicBezTo>
                <a:close/>
                <a:moveTo>
                  <a:pt x="1493387" y="1744086"/>
                </a:moveTo>
                <a:cubicBezTo>
                  <a:pt x="1493387" y="1755830"/>
                  <a:pt x="1469869" y="1761702"/>
                  <a:pt x="1469869" y="1773446"/>
                </a:cubicBezTo>
                <a:cubicBezTo>
                  <a:pt x="1452230" y="1755830"/>
                  <a:pt x="1452230" y="1785190"/>
                  <a:pt x="1434592" y="1773446"/>
                </a:cubicBezTo>
                <a:cubicBezTo>
                  <a:pt x="1434592" y="1767574"/>
                  <a:pt x="1440471" y="1767574"/>
                  <a:pt x="1434592" y="1761702"/>
                </a:cubicBezTo>
                <a:cubicBezTo>
                  <a:pt x="1458110" y="1767574"/>
                  <a:pt x="1469869" y="1744086"/>
                  <a:pt x="1493387" y="1744086"/>
                </a:cubicBezTo>
                <a:close/>
                <a:moveTo>
                  <a:pt x="1516905" y="1732342"/>
                </a:moveTo>
                <a:cubicBezTo>
                  <a:pt x="1522784" y="1749958"/>
                  <a:pt x="1511025" y="1749958"/>
                  <a:pt x="1499266" y="1744086"/>
                </a:cubicBezTo>
                <a:cubicBezTo>
                  <a:pt x="1493387" y="1732342"/>
                  <a:pt x="1511025" y="1732342"/>
                  <a:pt x="1516905" y="1732342"/>
                </a:cubicBezTo>
                <a:close/>
                <a:moveTo>
                  <a:pt x="1552181" y="1714726"/>
                </a:moveTo>
                <a:cubicBezTo>
                  <a:pt x="1563940" y="1738214"/>
                  <a:pt x="1540423" y="1732342"/>
                  <a:pt x="1534543" y="1732342"/>
                </a:cubicBezTo>
                <a:cubicBezTo>
                  <a:pt x="1528664" y="1720598"/>
                  <a:pt x="1546302" y="1720598"/>
                  <a:pt x="1552181" y="1714726"/>
                </a:cubicBezTo>
                <a:close/>
                <a:moveTo>
                  <a:pt x="5191576" y="1691238"/>
                </a:moveTo>
                <a:cubicBezTo>
                  <a:pt x="5197456" y="1702982"/>
                  <a:pt x="5203335" y="1714726"/>
                  <a:pt x="5191576" y="1714726"/>
                </a:cubicBezTo>
                <a:cubicBezTo>
                  <a:pt x="5191576" y="1708854"/>
                  <a:pt x="5185697" y="1708854"/>
                  <a:pt x="5185697" y="1714726"/>
                </a:cubicBezTo>
                <a:cubicBezTo>
                  <a:pt x="5179817" y="1702982"/>
                  <a:pt x="5185697" y="1697110"/>
                  <a:pt x="5191576" y="1691238"/>
                </a:cubicBezTo>
                <a:close/>
                <a:moveTo>
                  <a:pt x="1623103" y="1679861"/>
                </a:moveTo>
                <a:cubicBezTo>
                  <a:pt x="1624205" y="1680595"/>
                  <a:pt x="1621265" y="1683898"/>
                  <a:pt x="1610976" y="1691238"/>
                </a:cubicBezTo>
                <a:cubicBezTo>
                  <a:pt x="1610976" y="1708854"/>
                  <a:pt x="1593338" y="1702982"/>
                  <a:pt x="1593338" y="1714726"/>
                </a:cubicBezTo>
                <a:cubicBezTo>
                  <a:pt x="1587458" y="1714726"/>
                  <a:pt x="1581579" y="1708854"/>
                  <a:pt x="1581579" y="1708854"/>
                </a:cubicBezTo>
                <a:cubicBezTo>
                  <a:pt x="1581579" y="1714726"/>
                  <a:pt x="1575699" y="1726470"/>
                  <a:pt x="1558061" y="1720598"/>
                </a:cubicBezTo>
                <a:cubicBezTo>
                  <a:pt x="1563940" y="1697110"/>
                  <a:pt x="1575699" y="1702982"/>
                  <a:pt x="1593338" y="1702982"/>
                </a:cubicBezTo>
                <a:cubicBezTo>
                  <a:pt x="1580109" y="1698578"/>
                  <a:pt x="1619795" y="1677659"/>
                  <a:pt x="1623103" y="1679861"/>
                </a:cubicBezTo>
                <a:close/>
                <a:moveTo>
                  <a:pt x="5226853" y="1620774"/>
                </a:moveTo>
                <a:cubicBezTo>
                  <a:pt x="5203335" y="1667750"/>
                  <a:pt x="5168058" y="1632518"/>
                  <a:pt x="5173938" y="1691238"/>
                </a:cubicBezTo>
                <a:cubicBezTo>
                  <a:pt x="5173938" y="1685366"/>
                  <a:pt x="5179817" y="1685366"/>
                  <a:pt x="5185697" y="1685366"/>
                </a:cubicBezTo>
                <a:cubicBezTo>
                  <a:pt x="5156299" y="1691238"/>
                  <a:pt x="5156299" y="1708854"/>
                  <a:pt x="5121023" y="1726470"/>
                </a:cubicBezTo>
                <a:cubicBezTo>
                  <a:pt x="5138661" y="1738214"/>
                  <a:pt x="5150420" y="1738214"/>
                  <a:pt x="5162179" y="1738214"/>
                </a:cubicBezTo>
                <a:cubicBezTo>
                  <a:pt x="5162179" y="1732342"/>
                  <a:pt x="5144540" y="1732342"/>
                  <a:pt x="5150420" y="1720598"/>
                </a:cubicBezTo>
                <a:cubicBezTo>
                  <a:pt x="5162179" y="1726470"/>
                  <a:pt x="5168058" y="1726470"/>
                  <a:pt x="5173938" y="1714726"/>
                </a:cubicBezTo>
                <a:cubicBezTo>
                  <a:pt x="5215094" y="1744086"/>
                  <a:pt x="5250371" y="1685366"/>
                  <a:pt x="5291527" y="1673622"/>
                </a:cubicBezTo>
                <a:cubicBezTo>
                  <a:pt x="5279768" y="1656006"/>
                  <a:pt x="5262130" y="1667750"/>
                  <a:pt x="5256251" y="1638390"/>
                </a:cubicBezTo>
                <a:cubicBezTo>
                  <a:pt x="5250371" y="1638390"/>
                  <a:pt x="5256251" y="1650134"/>
                  <a:pt x="5256251" y="1650134"/>
                </a:cubicBezTo>
                <a:cubicBezTo>
                  <a:pt x="5244492" y="1638390"/>
                  <a:pt x="5232733" y="1632518"/>
                  <a:pt x="5226853" y="1620774"/>
                </a:cubicBezTo>
                <a:close/>
                <a:moveTo>
                  <a:pt x="5362081" y="1585542"/>
                </a:moveTo>
                <a:cubicBezTo>
                  <a:pt x="5356202" y="1591414"/>
                  <a:pt x="5356202" y="1603158"/>
                  <a:pt x="5362081" y="1620774"/>
                </a:cubicBezTo>
                <a:cubicBezTo>
                  <a:pt x="5367961" y="1626646"/>
                  <a:pt x="5379719" y="1614902"/>
                  <a:pt x="5385599" y="1620774"/>
                </a:cubicBezTo>
                <a:cubicBezTo>
                  <a:pt x="5385599" y="1638390"/>
                  <a:pt x="5367961" y="1632518"/>
                  <a:pt x="5373840" y="1650134"/>
                </a:cubicBezTo>
                <a:cubicBezTo>
                  <a:pt x="5391478" y="1656006"/>
                  <a:pt x="5385599" y="1650134"/>
                  <a:pt x="5391478" y="1638390"/>
                </a:cubicBezTo>
                <a:cubicBezTo>
                  <a:pt x="5409117" y="1644262"/>
                  <a:pt x="5414996" y="1656006"/>
                  <a:pt x="5414996" y="1667750"/>
                </a:cubicBezTo>
                <a:cubicBezTo>
                  <a:pt x="5432635" y="1667750"/>
                  <a:pt x="5409117" y="1650134"/>
                  <a:pt x="5426755" y="1644262"/>
                </a:cubicBezTo>
                <a:cubicBezTo>
                  <a:pt x="5391478" y="1626646"/>
                  <a:pt x="5391478" y="1603158"/>
                  <a:pt x="5362081" y="1585542"/>
                </a:cubicBezTo>
                <a:close/>
                <a:moveTo>
                  <a:pt x="5281514" y="1567559"/>
                </a:moveTo>
                <a:cubicBezTo>
                  <a:pt x="5263600" y="1574165"/>
                  <a:pt x="5254781" y="1597286"/>
                  <a:pt x="5232733" y="1597286"/>
                </a:cubicBezTo>
                <a:cubicBezTo>
                  <a:pt x="5238612" y="1620774"/>
                  <a:pt x="5262130" y="1609030"/>
                  <a:pt x="5256251" y="1620774"/>
                </a:cubicBezTo>
                <a:cubicBezTo>
                  <a:pt x="5250371" y="1614902"/>
                  <a:pt x="5244492" y="1620774"/>
                  <a:pt x="5244492" y="1626646"/>
                </a:cubicBezTo>
                <a:cubicBezTo>
                  <a:pt x="5262130" y="1644262"/>
                  <a:pt x="5268009" y="1644262"/>
                  <a:pt x="5273889" y="1626646"/>
                </a:cubicBezTo>
                <a:cubicBezTo>
                  <a:pt x="5285648" y="1638390"/>
                  <a:pt x="5291527" y="1650134"/>
                  <a:pt x="5303286" y="1650134"/>
                </a:cubicBezTo>
                <a:cubicBezTo>
                  <a:pt x="5303286" y="1632518"/>
                  <a:pt x="5326804" y="1638390"/>
                  <a:pt x="5326804" y="1614902"/>
                </a:cubicBezTo>
                <a:cubicBezTo>
                  <a:pt x="5332684" y="1614902"/>
                  <a:pt x="5344443" y="1620774"/>
                  <a:pt x="5356202" y="1620774"/>
                </a:cubicBezTo>
                <a:cubicBezTo>
                  <a:pt x="5344443" y="1603158"/>
                  <a:pt x="5332684" y="1603158"/>
                  <a:pt x="5326804" y="1585542"/>
                </a:cubicBezTo>
                <a:cubicBezTo>
                  <a:pt x="5320925" y="1591414"/>
                  <a:pt x="5309166" y="1579670"/>
                  <a:pt x="5303286" y="1567926"/>
                </a:cubicBezTo>
                <a:cubicBezTo>
                  <a:pt x="5294467" y="1564990"/>
                  <a:pt x="5287485" y="1565357"/>
                  <a:pt x="5281514" y="1567559"/>
                </a:cubicBezTo>
                <a:close/>
                <a:moveTo>
                  <a:pt x="2004901" y="1444614"/>
                </a:moveTo>
                <a:cubicBezTo>
                  <a:pt x="2028419" y="1479846"/>
                  <a:pt x="1981383" y="1485718"/>
                  <a:pt x="1963745" y="1503334"/>
                </a:cubicBezTo>
                <a:cubicBezTo>
                  <a:pt x="1963745" y="1497462"/>
                  <a:pt x="1957865" y="1491590"/>
                  <a:pt x="1951986" y="1497462"/>
                </a:cubicBezTo>
                <a:cubicBezTo>
                  <a:pt x="1957865" y="1473974"/>
                  <a:pt x="2004901" y="1479846"/>
                  <a:pt x="2004901" y="1444614"/>
                </a:cubicBezTo>
                <a:close/>
                <a:moveTo>
                  <a:pt x="2040178" y="1438742"/>
                </a:moveTo>
                <a:cubicBezTo>
                  <a:pt x="2040178" y="1450486"/>
                  <a:pt x="2034298" y="1462230"/>
                  <a:pt x="2022539" y="1456358"/>
                </a:cubicBezTo>
                <a:cubicBezTo>
                  <a:pt x="2022539" y="1444614"/>
                  <a:pt x="2034298" y="1438742"/>
                  <a:pt x="2040178" y="1438742"/>
                </a:cubicBezTo>
                <a:close/>
                <a:moveTo>
                  <a:pt x="5490695" y="1415254"/>
                </a:moveTo>
                <a:cubicBezTo>
                  <a:pt x="5494369" y="1412318"/>
                  <a:pt x="5500248" y="1412318"/>
                  <a:pt x="5503188" y="1415254"/>
                </a:cubicBezTo>
                <a:cubicBezTo>
                  <a:pt x="5509068" y="1421126"/>
                  <a:pt x="5491429" y="1426998"/>
                  <a:pt x="5491429" y="1432870"/>
                </a:cubicBezTo>
                <a:cubicBezTo>
                  <a:pt x="5485550" y="1424062"/>
                  <a:pt x="5487020" y="1418190"/>
                  <a:pt x="5490695" y="1415254"/>
                </a:cubicBezTo>
                <a:close/>
                <a:moveTo>
                  <a:pt x="5467912" y="1409382"/>
                </a:moveTo>
                <a:cubicBezTo>
                  <a:pt x="5467912" y="1415254"/>
                  <a:pt x="5462032" y="1415254"/>
                  <a:pt x="5462032" y="1421126"/>
                </a:cubicBezTo>
                <a:cubicBezTo>
                  <a:pt x="5456153" y="1426998"/>
                  <a:pt x="5456153" y="1421126"/>
                  <a:pt x="5456153" y="1415254"/>
                </a:cubicBezTo>
                <a:cubicBezTo>
                  <a:pt x="5450273" y="1415254"/>
                  <a:pt x="5450273" y="1421126"/>
                  <a:pt x="5450273" y="1421126"/>
                </a:cubicBezTo>
                <a:cubicBezTo>
                  <a:pt x="5438514" y="1415254"/>
                  <a:pt x="5456153" y="1403510"/>
                  <a:pt x="5467912" y="1409382"/>
                </a:cubicBezTo>
                <a:close/>
                <a:moveTo>
                  <a:pt x="2098513" y="1382133"/>
                </a:moveTo>
                <a:cubicBezTo>
                  <a:pt x="2103382" y="1381857"/>
                  <a:pt x="2107792" y="1382958"/>
                  <a:pt x="2110732" y="1385894"/>
                </a:cubicBezTo>
                <a:cubicBezTo>
                  <a:pt x="2098973" y="1391766"/>
                  <a:pt x="2075455" y="1397638"/>
                  <a:pt x="2069575" y="1409382"/>
                </a:cubicBezTo>
                <a:cubicBezTo>
                  <a:pt x="2065166" y="1396170"/>
                  <a:pt x="2083906" y="1382958"/>
                  <a:pt x="2098513" y="1382133"/>
                </a:cubicBezTo>
                <a:close/>
                <a:moveTo>
                  <a:pt x="2257719" y="1309559"/>
                </a:moveTo>
                <a:cubicBezTo>
                  <a:pt x="2257719" y="1344790"/>
                  <a:pt x="2216562" y="1327174"/>
                  <a:pt x="2198924" y="1350662"/>
                </a:cubicBezTo>
                <a:cubicBezTo>
                  <a:pt x="2198924" y="1356534"/>
                  <a:pt x="2204803" y="1356534"/>
                  <a:pt x="2204803" y="1356534"/>
                </a:cubicBezTo>
                <a:cubicBezTo>
                  <a:pt x="2193044" y="1368278"/>
                  <a:pt x="2169526" y="1385894"/>
                  <a:pt x="2146008" y="1403510"/>
                </a:cubicBezTo>
                <a:cubicBezTo>
                  <a:pt x="2151888" y="1403510"/>
                  <a:pt x="2151888" y="1403510"/>
                  <a:pt x="2157767" y="1403510"/>
                </a:cubicBezTo>
                <a:cubicBezTo>
                  <a:pt x="2140129" y="1421126"/>
                  <a:pt x="2110732" y="1438742"/>
                  <a:pt x="2093093" y="1468102"/>
                </a:cubicBezTo>
                <a:cubicBezTo>
                  <a:pt x="2098973" y="1432870"/>
                  <a:pt x="2069575" y="1421126"/>
                  <a:pt x="2051937" y="1415254"/>
                </a:cubicBezTo>
                <a:cubicBezTo>
                  <a:pt x="2075455" y="1415254"/>
                  <a:pt x="2116611" y="1409382"/>
                  <a:pt x="2116611" y="1374150"/>
                </a:cubicBezTo>
                <a:cubicBezTo>
                  <a:pt x="2157767" y="1380022"/>
                  <a:pt x="2181285" y="1333046"/>
                  <a:pt x="2210683" y="1321303"/>
                </a:cubicBezTo>
                <a:cubicBezTo>
                  <a:pt x="2228321" y="1344790"/>
                  <a:pt x="2234200" y="1309559"/>
                  <a:pt x="2257719" y="1309559"/>
                </a:cubicBezTo>
                <a:close/>
                <a:moveTo>
                  <a:pt x="2304754" y="1274327"/>
                </a:moveTo>
                <a:cubicBezTo>
                  <a:pt x="2322393" y="1303687"/>
                  <a:pt x="2269477" y="1274327"/>
                  <a:pt x="2292995" y="1309559"/>
                </a:cubicBezTo>
                <a:cubicBezTo>
                  <a:pt x="2281237" y="1303687"/>
                  <a:pt x="2275357" y="1315431"/>
                  <a:pt x="2263598" y="1309559"/>
                </a:cubicBezTo>
                <a:cubicBezTo>
                  <a:pt x="2263598" y="1297815"/>
                  <a:pt x="2257719" y="1303687"/>
                  <a:pt x="2251839" y="1291943"/>
                </a:cubicBezTo>
                <a:cubicBezTo>
                  <a:pt x="2251839" y="1286071"/>
                  <a:pt x="2257719" y="1291943"/>
                  <a:pt x="2257719" y="1291943"/>
                </a:cubicBezTo>
                <a:cubicBezTo>
                  <a:pt x="2269477" y="1291943"/>
                  <a:pt x="2287116" y="1291943"/>
                  <a:pt x="2304754" y="1274327"/>
                </a:cubicBezTo>
                <a:close/>
                <a:moveTo>
                  <a:pt x="2357669" y="1221479"/>
                </a:moveTo>
                <a:cubicBezTo>
                  <a:pt x="2363549" y="1215607"/>
                  <a:pt x="2369429" y="1239095"/>
                  <a:pt x="2381187" y="1244967"/>
                </a:cubicBezTo>
                <a:cubicBezTo>
                  <a:pt x="2369429" y="1256711"/>
                  <a:pt x="2363549" y="1256711"/>
                  <a:pt x="2357669" y="1250839"/>
                </a:cubicBezTo>
                <a:cubicBezTo>
                  <a:pt x="2345910" y="1233223"/>
                  <a:pt x="2363549" y="1244967"/>
                  <a:pt x="2363549" y="1233223"/>
                </a:cubicBezTo>
                <a:cubicBezTo>
                  <a:pt x="2363549" y="1233223"/>
                  <a:pt x="2363549" y="1233223"/>
                  <a:pt x="2357669" y="1221479"/>
                </a:cubicBezTo>
                <a:close/>
                <a:moveTo>
                  <a:pt x="5303837" y="1201110"/>
                </a:moveTo>
                <a:cubicBezTo>
                  <a:pt x="5309166" y="1201294"/>
                  <a:pt x="5315045" y="1203863"/>
                  <a:pt x="5320925" y="1209735"/>
                </a:cubicBezTo>
                <a:cubicBezTo>
                  <a:pt x="5297407" y="1209735"/>
                  <a:pt x="5326804" y="1221479"/>
                  <a:pt x="5303286" y="1227351"/>
                </a:cubicBezTo>
                <a:cubicBezTo>
                  <a:pt x="5309166" y="1239095"/>
                  <a:pt x="5315045" y="1215607"/>
                  <a:pt x="5320925" y="1233223"/>
                </a:cubicBezTo>
                <a:cubicBezTo>
                  <a:pt x="5268009" y="1250839"/>
                  <a:pt x="5250371" y="1309559"/>
                  <a:pt x="5203335" y="1338918"/>
                </a:cubicBezTo>
                <a:cubicBezTo>
                  <a:pt x="5197456" y="1321303"/>
                  <a:pt x="5250371" y="1309559"/>
                  <a:pt x="5226853" y="1274327"/>
                </a:cubicBezTo>
                <a:cubicBezTo>
                  <a:pt x="5232733" y="1274327"/>
                  <a:pt x="5238612" y="1286071"/>
                  <a:pt x="5244492" y="1291943"/>
                </a:cubicBezTo>
                <a:cubicBezTo>
                  <a:pt x="5256251" y="1280199"/>
                  <a:pt x="5268009" y="1256711"/>
                  <a:pt x="5256251" y="1250839"/>
                </a:cubicBezTo>
                <a:cubicBezTo>
                  <a:pt x="5256251" y="1233223"/>
                  <a:pt x="5279768" y="1244967"/>
                  <a:pt x="5285648" y="1239095"/>
                </a:cubicBezTo>
                <a:cubicBezTo>
                  <a:pt x="5276828" y="1221479"/>
                  <a:pt x="5287853" y="1200560"/>
                  <a:pt x="5303837" y="1201110"/>
                </a:cubicBezTo>
                <a:close/>
                <a:moveTo>
                  <a:pt x="5344443" y="1186247"/>
                </a:moveTo>
                <a:cubicBezTo>
                  <a:pt x="5350322" y="1192119"/>
                  <a:pt x="5362081" y="1197991"/>
                  <a:pt x="5362081" y="1209735"/>
                </a:cubicBezTo>
                <a:cubicBezTo>
                  <a:pt x="5338563" y="1192119"/>
                  <a:pt x="5332684" y="1221479"/>
                  <a:pt x="5326804" y="1239095"/>
                </a:cubicBezTo>
                <a:cubicBezTo>
                  <a:pt x="5309166" y="1215607"/>
                  <a:pt x="5332684" y="1215607"/>
                  <a:pt x="5320925" y="1203863"/>
                </a:cubicBezTo>
                <a:cubicBezTo>
                  <a:pt x="5332684" y="1197991"/>
                  <a:pt x="5338563" y="1197991"/>
                  <a:pt x="5344443" y="1186247"/>
                </a:cubicBezTo>
                <a:close/>
                <a:moveTo>
                  <a:pt x="2451741" y="1180375"/>
                </a:moveTo>
                <a:cubicBezTo>
                  <a:pt x="2434103" y="1203863"/>
                  <a:pt x="2404705" y="1209735"/>
                  <a:pt x="2381187" y="1239095"/>
                </a:cubicBezTo>
                <a:cubicBezTo>
                  <a:pt x="2375308" y="1233223"/>
                  <a:pt x="2375308" y="1233223"/>
                  <a:pt x="2375308" y="1227351"/>
                </a:cubicBezTo>
                <a:cubicBezTo>
                  <a:pt x="2398826" y="1209735"/>
                  <a:pt x="2416464" y="1192119"/>
                  <a:pt x="2451741" y="1180375"/>
                </a:cubicBezTo>
                <a:close/>
                <a:moveTo>
                  <a:pt x="5309166" y="1162759"/>
                </a:moveTo>
                <a:cubicBezTo>
                  <a:pt x="5315045" y="1174503"/>
                  <a:pt x="5315045" y="1180375"/>
                  <a:pt x="5320925" y="1192119"/>
                </a:cubicBezTo>
                <a:cubicBezTo>
                  <a:pt x="5315045" y="1192119"/>
                  <a:pt x="5315045" y="1186247"/>
                  <a:pt x="5309166" y="1192119"/>
                </a:cubicBezTo>
                <a:cubicBezTo>
                  <a:pt x="5309166" y="1192119"/>
                  <a:pt x="5309166" y="1192119"/>
                  <a:pt x="5303286" y="1180375"/>
                </a:cubicBezTo>
                <a:lnTo>
                  <a:pt x="5308195" y="1181075"/>
                </a:lnTo>
                <a:lnTo>
                  <a:pt x="5309166" y="1186247"/>
                </a:lnTo>
                <a:cubicBezTo>
                  <a:pt x="5309166" y="1183311"/>
                  <a:pt x="5309166" y="1181843"/>
                  <a:pt x="5308431" y="1181109"/>
                </a:cubicBezTo>
                <a:lnTo>
                  <a:pt x="5308195" y="1181075"/>
                </a:lnTo>
                <a:lnTo>
                  <a:pt x="5306961" y="1174503"/>
                </a:lnTo>
                <a:cubicBezTo>
                  <a:pt x="5304756" y="1170099"/>
                  <a:pt x="5303286" y="1165695"/>
                  <a:pt x="5309166" y="1162759"/>
                </a:cubicBezTo>
                <a:close/>
                <a:moveTo>
                  <a:pt x="4491919" y="1121655"/>
                </a:moveTo>
                <a:cubicBezTo>
                  <a:pt x="4480160" y="1121655"/>
                  <a:pt x="4474280" y="1133399"/>
                  <a:pt x="4480160" y="1145143"/>
                </a:cubicBezTo>
                <a:cubicBezTo>
                  <a:pt x="4486039" y="1145143"/>
                  <a:pt x="4503678" y="1139271"/>
                  <a:pt x="4491919" y="1121655"/>
                </a:cubicBezTo>
                <a:close/>
                <a:moveTo>
                  <a:pt x="5166588" y="1043117"/>
                </a:moveTo>
                <a:cubicBezTo>
                  <a:pt x="5172468" y="1043851"/>
                  <a:pt x="5179817" y="1048255"/>
                  <a:pt x="5185697" y="1057063"/>
                </a:cubicBezTo>
                <a:cubicBezTo>
                  <a:pt x="5173938" y="1057063"/>
                  <a:pt x="5168058" y="1045319"/>
                  <a:pt x="5156299" y="1051191"/>
                </a:cubicBezTo>
                <a:cubicBezTo>
                  <a:pt x="5156299" y="1045319"/>
                  <a:pt x="5160709" y="1042383"/>
                  <a:pt x="5166588" y="1043117"/>
                </a:cubicBezTo>
                <a:close/>
                <a:moveTo>
                  <a:pt x="4473545" y="1032841"/>
                </a:moveTo>
                <a:cubicBezTo>
                  <a:pt x="4480160" y="1033575"/>
                  <a:pt x="4488979" y="1036511"/>
                  <a:pt x="4491919" y="1033575"/>
                </a:cubicBezTo>
                <a:cubicBezTo>
                  <a:pt x="4497798" y="1045319"/>
                  <a:pt x="4480160" y="1057063"/>
                  <a:pt x="4480160" y="1074679"/>
                </a:cubicBezTo>
                <a:cubicBezTo>
                  <a:pt x="4474280" y="1074679"/>
                  <a:pt x="4480160" y="1068807"/>
                  <a:pt x="4468401" y="1057063"/>
                </a:cubicBezTo>
                <a:cubicBezTo>
                  <a:pt x="4468401" y="1057063"/>
                  <a:pt x="4474280" y="1062935"/>
                  <a:pt x="4474280" y="1062935"/>
                </a:cubicBezTo>
                <a:cubicBezTo>
                  <a:pt x="4480160" y="1057063"/>
                  <a:pt x="4480160" y="1051191"/>
                  <a:pt x="4480160" y="1039447"/>
                </a:cubicBezTo>
                <a:cubicBezTo>
                  <a:pt x="4468401" y="1027703"/>
                  <a:pt x="4480160" y="1057063"/>
                  <a:pt x="4468401" y="1045319"/>
                </a:cubicBezTo>
                <a:cubicBezTo>
                  <a:pt x="4462521" y="1033575"/>
                  <a:pt x="4466931" y="1032107"/>
                  <a:pt x="4473545" y="1032841"/>
                </a:cubicBezTo>
                <a:close/>
                <a:moveTo>
                  <a:pt x="5082083" y="1028357"/>
                </a:moveTo>
                <a:cubicBezTo>
                  <a:pt x="5091809" y="1023941"/>
                  <a:pt x="5129107" y="1069541"/>
                  <a:pt x="5103384" y="1074679"/>
                </a:cubicBezTo>
                <a:cubicBezTo>
                  <a:pt x="5097505" y="1062935"/>
                  <a:pt x="5091625" y="1033575"/>
                  <a:pt x="5079866" y="1033575"/>
                </a:cubicBezTo>
                <a:cubicBezTo>
                  <a:pt x="5079866" y="1030639"/>
                  <a:pt x="5080693" y="1028988"/>
                  <a:pt x="5082083" y="1028357"/>
                </a:cubicBezTo>
                <a:close/>
                <a:moveTo>
                  <a:pt x="4597749" y="1027703"/>
                </a:moveTo>
                <a:cubicBezTo>
                  <a:pt x="4597749" y="1033575"/>
                  <a:pt x="4597749" y="1033575"/>
                  <a:pt x="4597749" y="1039447"/>
                </a:cubicBezTo>
                <a:cubicBezTo>
                  <a:pt x="4597749" y="1045319"/>
                  <a:pt x="4603629" y="1045319"/>
                  <a:pt x="4609508" y="1051191"/>
                </a:cubicBezTo>
                <a:cubicBezTo>
                  <a:pt x="4615388" y="1051191"/>
                  <a:pt x="4609508" y="1027703"/>
                  <a:pt x="4597749" y="1027703"/>
                </a:cubicBezTo>
                <a:close/>
                <a:moveTo>
                  <a:pt x="2692800" y="1004215"/>
                </a:moveTo>
                <a:cubicBezTo>
                  <a:pt x="2704558" y="1039447"/>
                  <a:pt x="2686920" y="1010087"/>
                  <a:pt x="2686920" y="1039447"/>
                </a:cubicBezTo>
                <a:cubicBezTo>
                  <a:pt x="2651643" y="1068807"/>
                  <a:pt x="2586969" y="1092295"/>
                  <a:pt x="2557572" y="1145143"/>
                </a:cubicBezTo>
                <a:cubicBezTo>
                  <a:pt x="2551692" y="1121655"/>
                  <a:pt x="2539933" y="1162759"/>
                  <a:pt x="2534054" y="1174503"/>
                </a:cubicBezTo>
                <a:cubicBezTo>
                  <a:pt x="2534054" y="1162759"/>
                  <a:pt x="2539933" y="1156887"/>
                  <a:pt x="2539933" y="1151015"/>
                </a:cubicBezTo>
                <a:cubicBezTo>
                  <a:pt x="2498777" y="1133399"/>
                  <a:pt x="2487018" y="1180375"/>
                  <a:pt x="2457621" y="1186247"/>
                </a:cubicBezTo>
                <a:cubicBezTo>
                  <a:pt x="2439982" y="1180375"/>
                  <a:pt x="2481139" y="1151015"/>
                  <a:pt x="2487018" y="1162759"/>
                </a:cubicBezTo>
                <a:cubicBezTo>
                  <a:pt x="2492897" y="1133399"/>
                  <a:pt x="2522295" y="1139271"/>
                  <a:pt x="2539933" y="1115783"/>
                </a:cubicBezTo>
                <a:cubicBezTo>
                  <a:pt x="2545813" y="1127527"/>
                  <a:pt x="2551692" y="1109911"/>
                  <a:pt x="2563451" y="1115783"/>
                </a:cubicBezTo>
                <a:cubicBezTo>
                  <a:pt x="2581089" y="1068807"/>
                  <a:pt x="2622246" y="1062935"/>
                  <a:pt x="2651643" y="1039447"/>
                </a:cubicBezTo>
                <a:cubicBezTo>
                  <a:pt x="2645764" y="1033575"/>
                  <a:pt x="2639884" y="1039447"/>
                  <a:pt x="2634005" y="1039447"/>
                </a:cubicBezTo>
                <a:cubicBezTo>
                  <a:pt x="2645764" y="1027703"/>
                  <a:pt x="2675161" y="1015959"/>
                  <a:pt x="2692800" y="1004215"/>
                </a:cubicBezTo>
                <a:close/>
                <a:moveTo>
                  <a:pt x="5021072" y="992471"/>
                </a:moveTo>
                <a:cubicBezTo>
                  <a:pt x="5026951" y="992471"/>
                  <a:pt x="5032830" y="1004215"/>
                  <a:pt x="5038710" y="1010087"/>
                </a:cubicBezTo>
                <a:cubicBezTo>
                  <a:pt x="5032830" y="1010087"/>
                  <a:pt x="5026951" y="1015959"/>
                  <a:pt x="5026951" y="1027703"/>
                </a:cubicBezTo>
                <a:cubicBezTo>
                  <a:pt x="5021072" y="1027703"/>
                  <a:pt x="5015192" y="1015959"/>
                  <a:pt x="5015192" y="1010087"/>
                </a:cubicBezTo>
                <a:cubicBezTo>
                  <a:pt x="5026951" y="1010087"/>
                  <a:pt x="5026951" y="1010087"/>
                  <a:pt x="5021072" y="992471"/>
                </a:cubicBezTo>
                <a:close/>
                <a:moveTo>
                  <a:pt x="2719992" y="971185"/>
                </a:moveTo>
                <a:cubicBezTo>
                  <a:pt x="2725137" y="971919"/>
                  <a:pt x="2731016" y="974855"/>
                  <a:pt x="2733956" y="980727"/>
                </a:cubicBezTo>
                <a:cubicBezTo>
                  <a:pt x="2728076" y="986599"/>
                  <a:pt x="2733956" y="1004215"/>
                  <a:pt x="2722197" y="1010087"/>
                </a:cubicBezTo>
                <a:cubicBezTo>
                  <a:pt x="2710438" y="992471"/>
                  <a:pt x="2704558" y="1004215"/>
                  <a:pt x="2698679" y="1004215"/>
                </a:cubicBezTo>
                <a:cubicBezTo>
                  <a:pt x="2681041" y="980727"/>
                  <a:pt x="2716318" y="992471"/>
                  <a:pt x="2722197" y="992471"/>
                </a:cubicBezTo>
                <a:cubicBezTo>
                  <a:pt x="2728076" y="986599"/>
                  <a:pt x="2716318" y="980727"/>
                  <a:pt x="2710438" y="974855"/>
                </a:cubicBezTo>
                <a:cubicBezTo>
                  <a:pt x="2710438" y="971919"/>
                  <a:pt x="2714848" y="970451"/>
                  <a:pt x="2719992" y="971185"/>
                </a:cubicBezTo>
                <a:close/>
                <a:moveTo>
                  <a:pt x="4744552" y="960817"/>
                </a:moveTo>
                <a:cubicBezTo>
                  <a:pt x="4737387" y="957239"/>
                  <a:pt x="4728568" y="966047"/>
                  <a:pt x="4732977" y="974855"/>
                </a:cubicBezTo>
                <a:cubicBezTo>
                  <a:pt x="4738857" y="968983"/>
                  <a:pt x="4744736" y="974855"/>
                  <a:pt x="4750616" y="968983"/>
                </a:cubicBezTo>
                <a:cubicBezTo>
                  <a:pt x="4749146" y="964579"/>
                  <a:pt x="4746941" y="962010"/>
                  <a:pt x="4744552" y="960817"/>
                </a:cubicBezTo>
                <a:close/>
                <a:moveTo>
                  <a:pt x="4719014" y="943293"/>
                </a:moveTo>
                <a:cubicBezTo>
                  <a:pt x="4713869" y="941091"/>
                  <a:pt x="4709459" y="945495"/>
                  <a:pt x="4721218" y="963111"/>
                </a:cubicBezTo>
                <a:cubicBezTo>
                  <a:pt x="4730038" y="954303"/>
                  <a:pt x="4724158" y="945495"/>
                  <a:pt x="4719014" y="943293"/>
                </a:cubicBezTo>
                <a:close/>
                <a:moveTo>
                  <a:pt x="2803965" y="934146"/>
                </a:moveTo>
                <a:lnTo>
                  <a:pt x="2810389" y="939623"/>
                </a:lnTo>
                <a:cubicBezTo>
                  <a:pt x="2804510" y="945495"/>
                  <a:pt x="2798630" y="939623"/>
                  <a:pt x="2792751" y="945495"/>
                </a:cubicBezTo>
                <a:cubicBezTo>
                  <a:pt x="2792751" y="942559"/>
                  <a:pt x="2794221" y="941091"/>
                  <a:pt x="2796425" y="939623"/>
                </a:cubicBezTo>
                <a:close/>
                <a:moveTo>
                  <a:pt x="2803393" y="933658"/>
                </a:moveTo>
                <a:lnTo>
                  <a:pt x="2804510" y="933751"/>
                </a:lnTo>
                <a:lnTo>
                  <a:pt x="2803965" y="934146"/>
                </a:lnTo>
                <a:close/>
                <a:moveTo>
                  <a:pt x="4403727" y="927879"/>
                </a:moveTo>
                <a:cubicBezTo>
                  <a:pt x="4409606" y="951367"/>
                  <a:pt x="4391968" y="933751"/>
                  <a:pt x="4380209" y="939623"/>
                </a:cubicBezTo>
                <a:cubicBezTo>
                  <a:pt x="4397847" y="951367"/>
                  <a:pt x="4391968" y="951367"/>
                  <a:pt x="4380209" y="957239"/>
                </a:cubicBezTo>
                <a:cubicBezTo>
                  <a:pt x="4397847" y="980727"/>
                  <a:pt x="4397847" y="927879"/>
                  <a:pt x="4415486" y="963111"/>
                </a:cubicBezTo>
                <a:cubicBezTo>
                  <a:pt x="4421365" y="957239"/>
                  <a:pt x="4421365" y="945495"/>
                  <a:pt x="4427245" y="933751"/>
                </a:cubicBezTo>
                <a:cubicBezTo>
                  <a:pt x="4421365" y="933751"/>
                  <a:pt x="4409606" y="922007"/>
                  <a:pt x="4403727" y="927879"/>
                </a:cubicBezTo>
                <a:close/>
                <a:moveTo>
                  <a:pt x="4951253" y="927145"/>
                </a:moveTo>
                <a:cubicBezTo>
                  <a:pt x="4944638" y="927879"/>
                  <a:pt x="4938759" y="930815"/>
                  <a:pt x="4938759" y="939623"/>
                </a:cubicBezTo>
                <a:cubicBezTo>
                  <a:pt x="4941699" y="936687"/>
                  <a:pt x="4944638" y="939623"/>
                  <a:pt x="4946108" y="943293"/>
                </a:cubicBezTo>
                <a:lnTo>
                  <a:pt x="4945731" y="945364"/>
                </a:lnTo>
                <a:lnTo>
                  <a:pt x="4944638" y="945495"/>
                </a:lnTo>
                <a:lnTo>
                  <a:pt x="4945599" y="946087"/>
                </a:lnTo>
                <a:lnTo>
                  <a:pt x="4944638" y="951367"/>
                </a:lnTo>
                <a:cubicBezTo>
                  <a:pt x="4921120" y="945495"/>
                  <a:pt x="4891723" y="963111"/>
                  <a:pt x="4915241" y="986599"/>
                </a:cubicBezTo>
                <a:cubicBezTo>
                  <a:pt x="4915241" y="963111"/>
                  <a:pt x="4938759" y="963111"/>
                  <a:pt x="4956397" y="963111"/>
                </a:cubicBezTo>
                <a:cubicBezTo>
                  <a:pt x="4950518" y="968983"/>
                  <a:pt x="4944638" y="974855"/>
                  <a:pt x="4944638" y="986599"/>
                </a:cubicBezTo>
                <a:cubicBezTo>
                  <a:pt x="4938759" y="968983"/>
                  <a:pt x="4932879" y="980727"/>
                  <a:pt x="4927000" y="986599"/>
                </a:cubicBezTo>
                <a:cubicBezTo>
                  <a:pt x="4932879" y="998343"/>
                  <a:pt x="4938759" y="986599"/>
                  <a:pt x="4944638" y="986599"/>
                </a:cubicBezTo>
                <a:cubicBezTo>
                  <a:pt x="4979915" y="1004215"/>
                  <a:pt x="4991674" y="980727"/>
                  <a:pt x="5009313" y="963111"/>
                </a:cubicBezTo>
                <a:cubicBezTo>
                  <a:pt x="4991674" y="933751"/>
                  <a:pt x="4979915" y="968983"/>
                  <a:pt x="4968156" y="968983"/>
                </a:cubicBezTo>
                <a:cubicBezTo>
                  <a:pt x="4968156" y="951367"/>
                  <a:pt x="4961542" y="953569"/>
                  <a:pt x="4953274" y="950817"/>
                </a:cubicBezTo>
                <a:lnTo>
                  <a:pt x="4945599" y="946087"/>
                </a:lnTo>
                <a:lnTo>
                  <a:pt x="4945731" y="945364"/>
                </a:lnTo>
                <a:lnTo>
                  <a:pt x="4963012" y="943293"/>
                </a:lnTo>
                <a:cubicBezTo>
                  <a:pt x="4969626" y="941091"/>
                  <a:pt x="4974036" y="936687"/>
                  <a:pt x="4968156" y="927879"/>
                </a:cubicBezTo>
                <a:cubicBezTo>
                  <a:pt x="4965217" y="927879"/>
                  <a:pt x="4957867" y="926411"/>
                  <a:pt x="4951253" y="927145"/>
                </a:cubicBezTo>
                <a:close/>
                <a:moveTo>
                  <a:pt x="4468401" y="922007"/>
                </a:moveTo>
                <a:cubicBezTo>
                  <a:pt x="4456642" y="927879"/>
                  <a:pt x="4486039" y="933751"/>
                  <a:pt x="4474280" y="945495"/>
                </a:cubicBezTo>
                <a:cubicBezTo>
                  <a:pt x="4465461" y="939623"/>
                  <a:pt x="4456642" y="938155"/>
                  <a:pt x="4448558" y="940357"/>
                </a:cubicBezTo>
                <a:lnTo>
                  <a:pt x="4431120" y="954170"/>
                </a:lnTo>
                <a:lnTo>
                  <a:pt x="4430644" y="953294"/>
                </a:lnTo>
                <a:cubicBezTo>
                  <a:pt x="4429817" y="953202"/>
                  <a:pt x="4428715" y="954303"/>
                  <a:pt x="4427245" y="957239"/>
                </a:cubicBezTo>
                <a:lnTo>
                  <a:pt x="4431120" y="954170"/>
                </a:lnTo>
                <a:lnTo>
                  <a:pt x="4432389" y="956505"/>
                </a:lnTo>
                <a:cubicBezTo>
                  <a:pt x="4433124" y="960175"/>
                  <a:pt x="4433124" y="966047"/>
                  <a:pt x="4433124" y="968983"/>
                </a:cubicBezTo>
                <a:cubicBezTo>
                  <a:pt x="4427245" y="968983"/>
                  <a:pt x="4415486" y="974855"/>
                  <a:pt x="4409606" y="980727"/>
                </a:cubicBezTo>
                <a:cubicBezTo>
                  <a:pt x="4421365" y="998343"/>
                  <a:pt x="4421365" y="998343"/>
                  <a:pt x="4421365" y="998343"/>
                </a:cubicBezTo>
                <a:cubicBezTo>
                  <a:pt x="4427245" y="998343"/>
                  <a:pt x="4433124" y="986599"/>
                  <a:pt x="4433124" y="998343"/>
                </a:cubicBezTo>
                <a:cubicBezTo>
                  <a:pt x="4427245" y="1004215"/>
                  <a:pt x="4421365" y="998343"/>
                  <a:pt x="4415486" y="1004215"/>
                </a:cubicBezTo>
                <a:cubicBezTo>
                  <a:pt x="4433124" y="1027703"/>
                  <a:pt x="4403727" y="1027703"/>
                  <a:pt x="4415486" y="1039447"/>
                </a:cubicBezTo>
                <a:cubicBezTo>
                  <a:pt x="4427245" y="1051191"/>
                  <a:pt x="4421365" y="1021831"/>
                  <a:pt x="4433124" y="1033575"/>
                </a:cubicBezTo>
                <a:cubicBezTo>
                  <a:pt x="4444883" y="1045319"/>
                  <a:pt x="4427245" y="1045319"/>
                  <a:pt x="4439004" y="1057063"/>
                </a:cubicBezTo>
                <a:cubicBezTo>
                  <a:pt x="4444883" y="1057063"/>
                  <a:pt x="4450762" y="1057063"/>
                  <a:pt x="4450762" y="1057063"/>
                </a:cubicBezTo>
                <a:cubicBezTo>
                  <a:pt x="4450762" y="1045319"/>
                  <a:pt x="4444883" y="1045319"/>
                  <a:pt x="4444883" y="1045319"/>
                </a:cubicBezTo>
                <a:cubicBezTo>
                  <a:pt x="4450762" y="1045319"/>
                  <a:pt x="4456642" y="1051191"/>
                  <a:pt x="4462521" y="1057063"/>
                </a:cubicBezTo>
                <a:cubicBezTo>
                  <a:pt x="4456642" y="1062935"/>
                  <a:pt x="4462521" y="1068807"/>
                  <a:pt x="4456642" y="1074679"/>
                </a:cubicBezTo>
                <a:cubicBezTo>
                  <a:pt x="4444883" y="1074679"/>
                  <a:pt x="4433124" y="1062935"/>
                  <a:pt x="4421365" y="1062935"/>
                </a:cubicBezTo>
                <a:cubicBezTo>
                  <a:pt x="4433124" y="1080551"/>
                  <a:pt x="4439004" y="1062935"/>
                  <a:pt x="4444883" y="1080551"/>
                </a:cubicBezTo>
                <a:cubicBezTo>
                  <a:pt x="4456642" y="1080551"/>
                  <a:pt x="4462521" y="1086423"/>
                  <a:pt x="4468401" y="1068807"/>
                </a:cubicBezTo>
                <a:cubicBezTo>
                  <a:pt x="4474280" y="1080551"/>
                  <a:pt x="4480160" y="1086423"/>
                  <a:pt x="4486039" y="1098167"/>
                </a:cubicBezTo>
                <a:cubicBezTo>
                  <a:pt x="4503678" y="1098167"/>
                  <a:pt x="4503678" y="1068807"/>
                  <a:pt x="4544834" y="1062935"/>
                </a:cubicBezTo>
                <a:cubicBezTo>
                  <a:pt x="4538955" y="1068807"/>
                  <a:pt x="4544834" y="1068807"/>
                  <a:pt x="4544834" y="1074679"/>
                </a:cubicBezTo>
                <a:cubicBezTo>
                  <a:pt x="4550714" y="1068807"/>
                  <a:pt x="4544834" y="1057063"/>
                  <a:pt x="4538955" y="1039447"/>
                </a:cubicBezTo>
                <a:cubicBezTo>
                  <a:pt x="4527196" y="1033575"/>
                  <a:pt x="4527196" y="1051191"/>
                  <a:pt x="4521316" y="1033575"/>
                </a:cubicBezTo>
                <a:cubicBezTo>
                  <a:pt x="4503678" y="1039447"/>
                  <a:pt x="4515437" y="1074679"/>
                  <a:pt x="4491919" y="1068807"/>
                </a:cubicBezTo>
                <a:cubicBezTo>
                  <a:pt x="4497798" y="1039447"/>
                  <a:pt x="4509557" y="1039447"/>
                  <a:pt x="4509557" y="1010087"/>
                </a:cubicBezTo>
                <a:cubicBezTo>
                  <a:pt x="4521316" y="1010087"/>
                  <a:pt x="4527196" y="1027703"/>
                  <a:pt x="4527196" y="1033575"/>
                </a:cubicBezTo>
                <a:cubicBezTo>
                  <a:pt x="4533075" y="1027703"/>
                  <a:pt x="4550714" y="1021831"/>
                  <a:pt x="4538955" y="1004215"/>
                </a:cubicBezTo>
                <a:cubicBezTo>
                  <a:pt x="4533075" y="1010087"/>
                  <a:pt x="4533075" y="1015959"/>
                  <a:pt x="4521316" y="1015959"/>
                </a:cubicBezTo>
                <a:cubicBezTo>
                  <a:pt x="4509557" y="998343"/>
                  <a:pt x="4521316" y="998343"/>
                  <a:pt x="4515437" y="986599"/>
                </a:cubicBezTo>
                <a:cubicBezTo>
                  <a:pt x="4503678" y="1004215"/>
                  <a:pt x="4486039" y="1021831"/>
                  <a:pt x="4468401" y="1010087"/>
                </a:cubicBezTo>
                <a:cubicBezTo>
                  <a:pt x="4480160" y="998343"/>
                  <a:pt x="4503678" y="998343"/>
                  <a:pt x="4491919" y="974855"/>
                </a:cubicBezTo>
                <a:cubicBezTo>
                  <a:pt x="4480160" y="974855"/>
                  <a:pt x="4480160" y="980727"/>
                  <a:pt x="4474280" y="963111"/>
                </a:cubicBezTo>
                <a:cubicBezTo>
                  <a:pt x="4462521" y="968983"/>
                  <a:pt x="4450762" y="974855"/>
                  <a:pt x="4439004" y="963111"/>
                </a:cubicBezTo>
                <a:cubicBezTo>
                  <a:pt x="4462521" y="957239"/>
                  <a:pt x="4480160" y="963111"/>
                  <a:pt x="4503678" y="957239"/>
                </a:cubicBezTo>
                <a:cubicBezTo>
                  <a:pt x="4497798" y="945495"/>
                  <a:pt x="4474280" y="927879"/>
                  <a:pt x="4468401" y="922007"/>
                </a:cubicBezTo>
                <a:close/>
                <a:moveTo>
                  <a:pt x="4862326" y="917603"/>
                </a:moveTo>
                <a:cubicBezTo>
                  <a:pt x="4857916" y="919071"/>
                  <a:pt x="4856446" y="924943"/>
                  <a:pt x="4862326" y="933751"/>
                </a:cubicBezTo>
                <a:cubicBezTo>
                  <a:pt x="4868205" y="933751"/>
                  <a:pt x="4874085" y="933751"/>
                  <a:pt x="4879964" y="927879"/>
                </a:cubicBezTo>
                <a:cubicBezTo>
                  <a:pt x="4874085" y="919071"/>
                  <a:pt x="4866735" y="916135"/>
                  <a:pt x="4862326" y="917603"/>
                </a:cubicBezTo>
                <a:close/>
                <a:moveTo>
                  <a:pt x="4497798" y="916135"/>
                </a:moveTo>
                <a:cubicBezTo>
                  <a:pt x="4491919" y="916135"/>
                  <a:pt x="4486039" y="922007"/>
                  <a:pt x="4486039" y="922007"/>
                </a:cubicBezTo>
                <a:cubicBezTo>
                  <a:pt x="4491919" y="939623"/>
                  <a:pt x="4497798" y="939623"/>
                  <a:pt x="4503678" y="933751"/>
                </a:cubicBezTo>
                <a:cubicBezTo>
                  <a:pt x="4497798" y="916135"/>
                  <a:pt x="4497798" y="916135"/>
                  <a:pt x="4497798" y="916135"/>
                </a:cubicBezTo>
                <a:close/>
                <a:moveTo>
                  <a:pt x="4680062" y="904391"/>
                </a:moveTo>
                <a:cubicBezTo>
                  <a:pt x="4685941" y="910263"/>
                  <a:pt x="4697700" y="927879"/>
                  <a:pt x="4685941" y="927879"/>
                </a:cubicBezTo>
                <a:cubicBezTo>
                  <a:pt x="4680062" y="916135"/>
                  <a:pt x="4685941" y="916135"/>
                  <a:pt x="4674183" y="910263"/>
                </a:cubicBezTo>
                <a:cubicBezTo>
                  <a:pt x="4674183" y="922007"/>
                  <a:pt x="4680062" y="927879"/>
                  <a:pt x="4668303" y="933751"/>
                </a:cubicBezTo>
                <a:cubicBezTo>
                  <a:pt x="4662424" y="916135"/>
                  <a:pt x="4668303" y="904391"/>
                  <a:pt x="4680062" y="904391"/>
                </a:cubicBezTo>
                <a:close/>
                <a:moveTo>
                  <a:pt x="2775112" y="904391"/>
                </a:moveTo>
                <a:cubicBezTo>
                  <a:pt x="2783931" y="922007"/>
                  <a:pt x="2789444" y="923108"/>
                  <a:pt x="2799090" y="929989"/>
                </a:cubicBezTo>
                <a:lnTo>
                  <a:pt x="2803393" y="933658"/>
                </a:lnTo>
                <a:lnTo>
                  <a:pt x="2795690" y="933017"/>
                </a:lnTo>
                <a:cubicBezTo>
                  <a:pt x="2792751" y="933751"/>
                  <a:pt x="2789811" y="933751"/>
                  <a:pt x="2786871" y="927879"/>
                </a:cubicBezTo>
                <a:cubicBezTo>
                  <a:pt x="2792751" y="968983"/>
                  <a:pt x="2763353" y="980727"/>
                  <a:pt x="2751594" y="1004215"/>
                </a:cubicBezTo>
                <a:cubicBezTo>
                  <a:pt x="2745715" y="986599"/>
                  <a:pt x="2751594" y="963111"/>
                  <a:pt x="2733956" y="968983"/>
                </a:cubicBezTo>
                <a:cubicBezTo>
                  <a:pt x="2751594" y="963111"/>
                  <a:pt x="2798630" y="945495"/>
                  <a:pt x="2775112" y="904391"/>
                </a:cubicBezTo>
                <a:close/>
                <a:moveTo>
                  <a:pt x="5003433" y="898519"/>
                </a:moveTo>
                <a:cubicBezTo>
                  <a:pt x="4991674" y="910263"/>
                  <a:pt x="4979915" y="898519"/>
                  <a:pt x="4985795" y="922007"/>
                </a:cubicBezTo>
                <a:cubicBezTo>
                  <a:pt x="4997554" y="927879"/>
                  <a:pt x="5003433" y="916135"/>
                  <a:pt x="5003433" y="898519"/>
                </a:cubicBezTo>
                <a:close/>
                <a:moveTo>
                  <a:pt x="4662424" y="880903"/>
                </a:moveTo>
                <a:cubicBezTo>
                  <a:pt x="4668303" y="892647"/>
                  <a:pt x="4650665" y="898519"/>
                  <a:pt x="4638906" y="886775"/>
                </a:cubicBezTo>
                <a:cubicBezTo>
                  <a:pt x="4650665" y="886775"/>
                  <a:pt x="4650665" y="892647"/>
                  <a:pt x="4662424" y="880903"/>
                </a:cubicBezTo>
                <a:close/>
                <a:moveTo>
                  <a:pt x="4450762" y="863287"/>
                </a:moveTo>
                <a:cubicBezTo>
                  <a:pt x="4450762" y="869159"/>
                  <a:pt x="4433124" y="880903"/>
                  <a:pt x="4427245" y="892647"/>
                </a:cubicBezTo>
                <a:cubicBezTo>
                  <a:pt x="4415486" y="892647"/>
                  <a:pt x="4421365" y="875031"/>
                  <a:pt x="4409606" y="880903"/>
                </a:cubicBezTo>
                <a:cubicBezTo>
                  <a:pt x="4421365" y="904391"/>
                  <a:pt x="4397847" y="898519"/>
                  <a:pt x="4397847" y="910263"/>
                </a:cubicBezTo>
                <a:cubicBezTo>
                  <a:pt x="4421365" y="933751"/>
                  <a:pt x="4439004" y="886775"/>
                  <a:pt x="4450762" y="892647"/>
                </a:cubicBezTo>
                <a:cubicBezTo>
                  <a:pt x="4450762" y="904391"/>
                  <a:pt x="4444883" y="922007"/>
                  <a:pt x="4433124" y="933751"/>
                </a:cubicBezTo>
                <a:cubicBezTo>
                  <a:pt x="4456642" y="933751"/>
                  <a:pt x="4468401" y="916135"/>
                  <a:pt x="4474280" y="892647"/>
                </a:cubicBezTo>
                <a:cubicBezTo>
                  <a:pt x="4480160" y="904391"/>
                  <a:pt x="4468401" y="910263"/>
                  <a:pt x="4474280" y="916135"/>
                </a:cubicBezTo>
                <a:cubicBezTo>
                  <a:pt x="4486039" y="898519"/>
                  <a:pt x="4486039" y="910263"/>
                  <a:pt x="4497798" y="910263"/>
                </a:cubicBezTo>
                <a:cubicBezTo>
                  <a:pt x="4486039" y="904391"/>
                  <a:pt x="4491919" y="892647"/>
                  <a:pt x="4486039" y="875031"/>
                </a:cubicBezTo>
                <a:cubicBezTo>
                  <a:pt x="4474280" y="892647"/>
                  <a:pt x="4462521" y="898519"/>
                  <a:pt x="4450762" y="880903"/>
                </a:cubicBezTo>
                <a:cubicBezTo>
                  <a:pt x="4450762" y="875031"/>
                  <a:pt x="4462521" y="875031"/>
                  <a:pt x="4450762" y="863287"/>
                </a:cubicBezTo>
                <a:close/>
                <a:moveTo>
                  <a:pt x="4762375" y="845671"/>
                </a:moveTo>
                <a:lnTo>
                  <a:pt x="4760078" y="849617"/>
                </a:lnTo>
                <a:cubicBezTo>
                  <a:pt x="4759986" y="849525"/>
                  <a:pt x="4760537" y="848240"/>
                  <a:pt x="4761640" y="846405"/>
                </a:cubicBezTo>
                <a:close/>
                <a:moveTo>
                  <a:pt x="4762375" y="845671"/>
                </a:moveTo>
                <a:lnTo>
                  <a:pt x="4762375" y="845671"/>
                </a:lnTo>
                <a:lnTo>
                  <a:pt x="4762375" y="845671"/>
                </a:lnTo>
                <a:close/>
                <a:moveTo>
                  <a:pt x="4715339" y="845671"/>
                </a:moveTo>
                <a:cubicBezTo>
                  <a:pt x="4721218" y="851543"/>
                  <a:pt x="4732977" y="851543"/>
                  <a:pt x="4738857" y="863287"/>
                </a:cubicBezTo>
                <a:cubicBezTo>
                  <a:pt x="4732977" y="869159"/>
                  <a:pt x="4727098" y="875031"/>
                  <a:pt x="4721218" y="880903"/>
                </a:cubicBezTo>
                <a:cubicBezTo>
                  <a:pt x="4715339" y="863287"/>
                  <a:pt x="4738857" y="875031"/>
                  <a:pt x="4715339" y="845671"/>
                </a:cubicBezTo>
                <a:close/>
                <a:moveTo>
                  <a:pt x="4838808" y="839799"/>
                </a:moveTo>
                <a:cubicBezTo>
                  <a:pt x="4843217" y="838331"/>
                  <a:pt x="4847627" y="839799"/>
                  <a:pt x="4850567" y="845671"/>
                </a:cubicBezTo>
                <a:cubicBezTo>
                  <a:pt x="4850567" y="851543"/>
                  <a:pt x="4844687" y="857415"/>
                  <a:pt x="4838808" y="869159"/>
                </a:cubicBezTo>
                <a:cubicBezTo>
                  <a:pt x="4838808" y="869159"/>
                  <a:pt x="4838808" y="869159"/>
                  <a:pt x="4827049" y="851543"/>
                </a:cubicBezTo>
                <a:cubicBezTo>
                  <a:pt x="4829989" y="845671"/>
                  <a:pt x="4834398" y="841267"/>
                  <a:pt x="4838808" y="839799"/>
                </a:cubicBezTo>
                <a:close/>
                <a:moveTo>
                  <a:pt x="2875063" y="839799"/>
                </a:moveTo>
                <a:cubicBezTo>
                  <a:pt x="2880943" y="851543"/>
                  <a:pt x="2880943" y="863287"/>
                  <a:pt x="2875063" y="869159"/>
                </a:cubicBezTo>
                <a:cubicBezTo>
                  <a:pt x="2875063" y="869159"/>
                  <a:pt x="2875063" y="869159"/>
                  <a:pt x="2863304" y="851543"/>
                </a:cubicBezTo>
                <a:cubicBezTo>
                  <a:pt x="2863304" y="851543"/>
                  <a:pt x="2863304" y="851543"/>
                  <a:pt x="2875063" y="839799"/>
                </a:cubicBezTo>
                <a:close/>
                <a:moveTo>
                  <a:pt x="3984998" y="836038"/>
                </a:moveTo>
                <a:cubicBezTo>
                  <a:pt x="3982242" y="837964"/>
                  <a:pt x="3980404" y="844203"/>
                  <a:pt x="3980404" y="857415"/>
                </a:cubicBezTo>
                <a:cubicBezTo>
                  <a:pt x="3986284" y="845671"/>
                  <a:pt x="3980404" y="863287"/>
                  <a:pt x="3986284" y="869159"/>
                </a:cubicBezTo>
                <a:cubicBezTo>
                  <a:pt x="3998043" y="869159"/>
                  <a:pt x="4003922" y="880903"/>
                  <a:pt x="4015681" y="875031"/>
                </a:cubicBezTo>
                <a:cubicBezTo>
                  <a:pt x="4009802" y="869159"/>
                  <a:pt x="4009802" y="869159"/>
                  <a:pt x="4009802" y="869159"/>
                </a:cubicBezTo>
                <a:cubicBezTo>
                  <a:pt x="4009802" y="869159"/>
                  <a:pt x="4015681" y="863287"/>
                  <a:pt x="4009802" y="863287"/>
                </a:cubicBezTo>
                <a:cubicBezTo>
                  <a:pt x="4009802" y="863287"/>
                  <a:pt x="3993266" y="830257"/>
                  <a:pt x="3984998" y="836038"/>
                </a:cubicBezTo>
                <a:close/>
                <a:moveTo>
                  <a:pt x="4774134" y="833927"/>
                </a:moveTo>
                <a:cubicBezTo>
                  <a:pt x="4780013" y="869159"/>
                  <a:pt x="4803531" y="822183"/>
                  <a:pt x="4815290" y="833927"/>
                </a:cubicBezTo>
                <a:cubicBezTo>
                  <a:pt x="4815290" y="839799"/>
                  <a:pt x="4809410" y="845671"/>
                  <a:pt x="4809410" y="851543"/>
                </a:cubicBezTo>
                <a:cubicBezTo>
                  <a:pt x="4791772" y="833927"/>
                  <a:pt x="4791772" y="869159"/>
                  <a:pt x="4774134" y="863287"/>
                </a:cubicBezTo>
                <a:cubicBezTo>
                  <a:pt x="4771194" y="860351"/>
                  <a:pt x="4771194" y="855947"/>
                  <a:pt x="4770459" y="852277"/>
                </a:cubicBezTo>
                <a:lnTo>
                  <a:pt x="4762375" y="845671"/>
                </a:lnTo>
                <a:close/>
                <a:moveTo>
                  <a:pt x="4674183" y="833927"/>
                </a:moveTo>
                <a:cubicBezTo>
                  <a:pt x="4680062" y="845671"/>
                  <a:pt x="4685941" y="851543"/>
                  <a:pt x="4691821" y="851543"/>
                </a:cubicBezTo>
                <a:cubicBezTo>
                  <a:pt x="4691821" y="857415"/>
                  <a:pt x="4685941" y="857415"/>
                  <a:pt x="4691821" y="863287"/>
                </a:cubicBezTo>
                <a:cubicBezTo>
                  <a:pt x="4697700" y="863287"/>
                  <a:pt x="4697700" y="857415"/>
                  <a:pt x="4709459" y="869159"/>
                </a:cubicBezTo>
                <a:cubicBezTo>
                  <a:pt x="4715339" y="869159"/>
                  <a:pt x="4715339" y="869159"/>
                  <a:pt x="4709459" y="875031"/>
                </a:cubicBezTo>
                <a:cubicBezTo>
                  <a:pt x="4709459" y="875031"/>
                  <a:pt x="4709459" y="875031"/>
                  <a:pt x="4709459" y="880903"/>
                </a:cubicBezTo>
                <a:cubicBezTo>
                  <a:pt x="4691821" y="857415"/>
                  <a:pt x="4685941" y="892647"/>
                  <a:pt x="4674183" y="898519"/>
                </a:cubicBezTo>
                <a:cubicBezTo>
                  <a:pt x="4674183" y="892647"/>
                  <a:pt x="4674183" y="886775"/>
                  <a:pt x="4685941" y="880903"/>
                </a:cubicBezTo>
                <a:cubicBezTo>
                  <a:pt x="4680062" y="875031"/>
                  <a:pt x="4674183" y="875031"/>
                  <a:pt x="4674183" y="880903"/>
                </a:cubicBezTo>
                <a:cubicBezTo>
                  <a:pt x="4668303" y="886775"/>
                  <a:pt x="4662424" y="863287"/>
                  <a:pt x="4656544" y="863287"/>
                </a:cubicBezTo>
                <a:cubicBezTo>
                  <a:pt x="4644785" y="869159"/>
                  <a:pt x="4644785" y="880903"/>
                  <a:pt x="4638906" y="886775"/>
                </a:cubicBezTo>
                <a:cubicBezTo>
                  <a:pt x="4633026" y="880903"/>
                  <a:pt x="4627147" y="875031"/>
                  <a:pt x="4627147" y="869159"/>
                </a:cubicBezTo>
                <a:cubicBezTo>
                  <a:pt x="4633026" y="863287"/>
                  <a:pt x="4638906" y="875031"/>
                  <a:pt x="4644785" y="869159"/>
                </a:cubicBezTo>
                <a:cubicBezTo>
                  <a:pt x="4633026" y="851543"/>
                  <a:pt x="4627147" y="863287"/>
                  <a:pt x="4615388" y="851543"/>
                </a:cubicBezTo>
                <a:cubicBezTo>
                  <a:pt x="4638906" y="845671"/>
                  <a:pt x="4656544" y="833927"/>
                  <a:pt x="4674183" y="833927"/>
                </a:cubicBezTo>
                <a:close/>
                <a:moveTo>
                  <a:pt x="2898581" y="822183"/>
                </a:moveTo>
                <a:cubicBezTo>
                  <a:pt x="2910340" y="822183"/>
                  <a:pt x="2922099" y="833927"/>
                  <a:pt x="2927978" y="833927"/>
                </a:cubicBezTo>
                <a:cubicBezTo>
                  <a:pt x="2927978" y="839799"/>
                  <a:pt x="2910340" y="839799"/>
                  <a:pt x="2898581" y="822183"/>
                </a:cubicBezTo>
                <a:close/>
                <a:moveTo>
                  <a:pt x="4850567" y="816311"/>
                </a:moveTo>
                <a:cubicBezTo>
                  <a:pt x="4856446" y="828055"/>
                  <a:pt x="4862326" y="822183"/>
                  <a:pt x="4862326" y="833927"/>
                </a:cubicBezTo>
                <a:cubicBezTo>
                  <a:pt x="4856446" y="828055"/>
                  <a:pt x="4844687" y="822183"/>
                  <a:pt x="4832928" y="839799"/>
                </a:cubicBezTo>
                <a:cubicBezTo>
                  <a:pt x="4821169" y="816311"/>
                  <a:pt x="4844687" y="833927"/>
                  <a:pt x="4850567" y="816311"/>
                </a:cubicBezTo>
                <a:close/>
                <a:moveTo>
                  <a:pt x="3927489" y="804567"/>
                </a:moveTo>
                <a:cubicBezTo>
                  <a:pt x="3933369" y="816311"/>
                  <a:pt x="3921610" y="828055"/>
                  <a:pt x="3933369" y="828055"/>
                </a:cubicBezTo>
                <a:cubicBezTo>
                  <a:pt x="3927489" y="810440"/>
                  <a:pt x="3945128" y="833927"/>
                  <a:pt x="3951007" y="822183"/>
                </a:cubicBezTo>
                <a:cubicBezTo>
                  <a:pt x="3939248" y="804567"/>
                  <a:pt x="3933369" y="810440"/>
                  <a:pt x="3927489" y="804567"/>
                </a:cubicBezTo>
                <a:close/>
                <a:moveTo>
                  <a:pt x="5115143" y="786952"/>
                </a:moveTo>
                <a:cubicBezTo>
                  <a:pt x="5126902" y="798696"/>
                  <a:pt x="5121023" y="816311"/>
                  <a:pt x="5109264" y="810440"/>
                </a:cubicBezTo>
                <a:cubicBezTo>
                  <a:pt x="5103384" y="798696"/>
                  <a:pt x="5109264" y="792824"/>
                  <a:pt x="5115143" y="786952"/>
                </a:cubicBezTo>
                <a:close/>
                <a:moveTo>
                  <a:pt x="4527196" y="775208"/>
                </a:moveTo>
                <a:cubicBezTo>
                  <a:pt x="4533075" y="781080"/>
                  <a:pt x="4538955" y="775208"/>
                  <a:pt x="4544834" y="775208"/>
                </a:cubicBezTo>
                <a:cubicBezTo>
                  <a:pt x="4538955" y="792824"/>
                  <a:pt x="4538955" y="798696"/>
                  <a:pt x="4527196" y="810440"/>
                </a:cubicBezTo>
                <a:cubicBezTo>
                  <a:pt x="4521316" y="798696"/>
                  <a:pt x="4538955" y="792824"/>
                  <a:pt x="4527196" y="775208"/>
                </a:cubicBezTo>
                <a:close/>
                <a:moveTo>
                  <a:pt x="3943750" y="766124"/>
                </a:moveTo>
                <a:cubicBezTo>
                  <a:pt x="3948435" y="767501"/>
                  <a:pt x="3953947" y="779612"/>
                  <a:pt x="3962766" y="775208"/>
                </a:cubicBezTo>
                <a:cubicBezTo>
                  <a:pt x="3968645" y="792824"/>
                  <a:pt x="3951007" y="786952"/>
                  <a:pt x="3945128" y="786952"/>
                </a:cubicBezTo>
                <a:cubicBezTo>
                  <a:pt x="3945128" y="781080"/>
                  <a:pt x="3939248" y="775208"/>
                  <a:pt x="3939248" y="769336"/>
                </a:cubicBezTo>
                <a:cubicBezTo>
                  <a:pt x="3940718" y="766400"/>
                  <a:pt x="3942188" y="765666"/>
                  <a:pt x="3943750" y="766124"/>
                </a:cubicBezTo>
                <a:close/>
                <a:moveTo>
                  <a:pt x="5126902" y="763464"/>
                </a:moveTo>
                <a:cubicBezTo>
                  <a:pt x="5126902" y="769336"/>
                  <a:pt x="5132782" y="781080"/>
                  <a:pt x="5121023" y="786952"/>
                </a:cubicBezTo>
                <a:cubicBezTo>
                  <a:pt x="5121023" y="786952"/>
                  <a:pt x="5121023" y="786952"/>
                  <a:pt x="5109264" y="775208"/>
                </a:cubicBezTo>
                <a:cubicBezTo>
                  <a:pt x="5121023" y="769336"/>
                  <a:pt x="5115143" y="757592"/>
                  <a:pt x="5126902" y="763464"/>
                </a:cubicBezTo>
                <a:close/>
                <a:moveTo>
                  <a:pt x="4449293" y="761996"/>
                </a:moveTo>
                <a:cubicBezTo>
                  <a:pt x="4444883" y="761996"/>
                  <a:pt x="4441943" y="766400"/>
                  <a:pt x="4444883" y="775208"/>
                </a:cubicBezTo>
                <a:cubicBezTo>
                  <a:pt x="4450762" y="775208"/>
                  <a:pt x="4456642" y="781080"/>
                  <a:pt x="4462521" y="775208"/>
                </a:cubicBezTo>
                <a:cubicBezTo>
                  <a:pt x="4459581" y="766400"/>
                  <a:pt x="4453702" y="761996"/>
                  <a:pt x="4449293" y="761996"/>
                </a:cubicBezTo>
                <a:close/>
                <a:moveTo>
                  <a:pt x="4762375" y="751720"/>
                </a:moveTo>
                <a:cubicBezTo>
                  <a:pt x="4774134" y="769336"/>
                  <a:pt x="4750616" y="769336"/>
                  <a:pt x="4768254" y="792824"/>
                </a:cubicBezTo>
                <a:cubicBezTo>
                  <a:pt x="4762375" y="792824"/>
                  <a:pt x="4750616" y="781080"/>
                  <a:pt x="4738857" y="781080"/>
                </a:cubicBezTo>
                <a:cubicBezTo>
                  <a:pt x="4750616" y="775208"/>
                  <a:pt x="4756495" y="769336"/>
                  <a:pt x="4762375" y="751720"/>
                </a:cubicBezTo>
                <a:close/>
                <a:moveTo>
                  <a:pt x="4374329" y="751720"/>
                </a:moveTo>
                <a:lnTo>
                  <a:pt x="4372809" y="753588"/>
                </a:lnTo>
                <a:lnTo>
                  <a:pt x="4369795" y="751958"/>
                </a:lnTo>
                <a:close/>
                <a:moveTo>
                  <a:pt x="4579192" y="751169"/>
                </a:moveTo>
                <a:cubicBezTo>
                  <a:pt x="4579743" y="751353"/>
                  <a:pt x="4581581" y="753188"/>
                  <a:pt x="4585990" y="757592"/>
                </a:cubicBezTo>
                <a:cubicBezTo>
                  <a:pt x="4597749" y="763464"/>
                  <a:pt x="4574231" y="763464"/>
                  <a:pt x="4591870" y="775208"/>
                </a:cubicBezTo>
                <a:cubicBezTo>
                  <a:pt x="4585990" y="769336"/>
                  <a:pt x="4580111" y="781080"/>
                  <a:pt x="4574231" y="769336"/>
                </a:cubicBezTo>
                <a:cubicBezTo>
                  <a:pt x="4587460" y="764932"/>
                  <a:pt x="4577538" y="750619"/>
                  <a:pt x="4579192" y="751169"/>
                </a:cubicBezTo>
                <a:close/>
                <a:moveTo>
                  <a:pt x="4474280" y="734104"/>
                </a:moveTo>
                <a:cubicBezTo>
                  <a:pt x="4468401" y="734104"/>
                  <a:pt x="4462521" y="734104"/>
                  <a:pt x="4456642" y="739976"/>
                </a:cubicBezTo>
                <a:cubicBezTo>
                  <a:pt x="4462521" y="751720"/>
                  <a:pt x="4468401" y="751720"/>
                  <a:pt x="4474280" y="751720"/>
                </a:cubicBezTo>
                <a:cubicBezTo>
                  <a:pt x="4468401" y="745848"/>
                  <a:pt x="4480160" y="739976"/>
                  <a:pt x="4474280" y="734104"/>
                </a:cubicBezTo>
                <a:close/>
                <a:moveTo>
                  <a:pt x="4915241" y="728232"/>
                </a:moveTo>
                <a:cubicBezTo>
                  <a:pt x="4915241" y="734104"/>
                  <a:pt x="4915241" y="739976"/>
                  <a:pt x="4921120" y="745848"/>
                </a:cubicBezTo>
                <a:cubicBezTo>
                  <a:pt x="4915241" y="745848"/>
                  <a:pt x="4909362" y="745848"/>
                  <a:pt x="4903482" y="745848"/>
                </a:cubicBezTo>
                <a:cubicBezTo>
                  <a:pt x="4897603" y="734104"/>
                  <a:pt x="4903482" y="734104"/>
                  <a:pt x="4915241" y="728232"/>
                </a:cubicBezTo>
                <a:close/>
                <a:moveTo>
                  <a:pt x="3974525" y="728232"/>
                </a:moveTo>
                <a:cubicBezTo>
                  <a:pt x="3980404" y="728232"/>
                  <a:pt x="3998043" y="757592"/>
                  <a:pt x="3986284" y="734104"/>
                </a:cubicBezTo>
                <a:cubicBezTo>
                  <a:pt x="3998043" y="728232"/>
                  <a:pt x="3998043" y="757592"/>
                  <a:pt x="3992163" y="763464"/>
                </a:cubicBezTo>
                <a:cubicBezTo>
                  <a:pt x="3986284" y="745848"/>
                  <a:pt x="3980404" y="739976"/>
                  <a:pt x="3968645" y="745848"/>
                </a:cubicBezTo>
                <a:cubicBezTo>
                  <a:pt x="3962766" y="734104"/>
                  <a:pt x="3986284" y="739976"/>
                  <a:pt x="3974525" y="728232"/>
                </a:cubicBezTo>
                <a:close/>
                <a:moveTo>
                  <a:pt x="4608038" y="727406"/>
                </a:moveTo>
                <a:cubicBezTo>
                  <a:pt x="4612448" y="729333"/>
                  <a:pt x="4616858" y="737040"/>
                  <a:pt x="4621267" y="728232"/>
                </a:cubicBezTo>
                <a:cubicBezTo>
                  <a:pt x="4627147" y="745848"/>
                  <a:pt x="4609508" y="769336"/>
                  <a:pt x="4591870" y="751720"/>
                </a:cubicBezTo>
                <a:cubicBezTo>
                  <a:pt x="4609508" y="757592"/>
                  <a:pt x="4603629" y="739976"/>
                  <a:pt x="4603629" y="728232"/>
                </a:cubicBezTo>
                <a:cubicBezTo>
                  <a:pt x="4605099" y="726764"/>
                  <a:pt x="4606568" y="726764"/>
                  <a:pt x="4608038" y="727406"/>
                </a:cubicBezTo>
                <a:close/>
                <a:moveTo>
                  <a:pt x="3927305" y="720066"/>
                </a:moveTo>
                <a:cubicBezTo>
                  <a:pt x="3920140" y="716488"/>
                  <a:pt x="3911320" y="725296"/>
                  <a:pt x="3915730" y="734104"/>
                </a:cubicBezTo>
                <a:cubicBezTo>
                  <a:pt x="3927489" y="739976"/>
                  <a:pt x="3927489" y="739976"/>
                  <a:pt x="3933369" y="728232"/>
                </a:cubicBezTo>
                <a:cubicBezTo>
                  <a:pt x="3931899" y="723828"/>
                  <a:pt x="3929694" y="721259"/>
                  <a:pt x="3927305" y="720066"/>
                </a:cubicBezTo>
                <a:close/>
                <a:moveTo>
                  <a:pt x="3092604" y="704744"/>
                </a:moveTo>
                <a:cubicBezTo>
                  <a:pt x="3080845" y="710616"/>
                  <a:pt x="3051447" y="739976"/>
                  <a:pt x="3086725" y="745848"/>
                </a:cubicBezTo>
                <a:cubicBezTo>
                  <a:pt x="3080845" y="722360"/>
                  <a:pt x="3098483" y="734104"/>
                  <a:pt x="3110242" y="722360"/>
                </a:cubicBezTo>
                <a:cubicBezTo>
                  <a:pt x="3098483" y="716488"/>
                  <a:pt x="3104363" y="710616"/>
                  <a:pt x="3092604" y="710616"/>
                </a:cubicBezTo>
                <a:cubicBezTo>
                  <a:pt x="3098483" y="728232"/>
                  <a:pt x="3086725" y="704744"/>
                  <a:pt x="3092604" y="704744"/>
                </a:cubicBezTo>
                <a:close/>
                <a:moveTo>
                  <a:pt x="5020888" y="701899"/>
                </a:moveTo>
                <a:cubicBezTo>
                  <a:pt x="5029156" y="702175"/>
                  <a:pt x="5037240" y="703276"/>
                  <a:pt x="5044589" y="704744"/>
                </a:cubicBezTo>
                <a:cubicBezTo>
                  <a:pt x="5021072" y="722360"/>
                  <a:pt x="4979915" y="710616"/>
                  <a:pt x="4956397" y="734104"/>
                </a:cubicBezTo>
                <a:cubicBezTo>
                  <a:pt x="4969626" y="707680"/>
                  <a:pt x="4996084" y="701074"/>
                  <a:pt x="5020888" y="701899"/>
                </a:cubicBezTo>
                <a:close/>
                <a:moveTo>
                  <a:pt x="4691821" y="675384"/>
                </a:moveTo>
                <a:cubicBezTo>
                  <a:pt x="4697700" y="693000"/>
                  <a:pt x="4680062" y="698872"/>
                  <a:pt x="4674183" y="704744"/>
                </a:cubicBezTo>
                <a:cubicBezTo>
                  <a:pt x="4662424" y="687128"/>
                  <a:pt x="4691821" y="693000"/>
                  <a:pt x="4691821" y="675384"/>
                </a:cubicBezTo>
                <a:close/>
                <a:moveTo>
                  <a:pt x="4697700" y="657768"/>
                </a:moveTo>
                <a:cubicBezTo>
                  <a:pt x="4703580" y="657768"/>
                  <a:pt x="4709459" y="663640"/>
                  <a:pt x="4709459" y="663640"/>
                </a:cubicBezTo>
                <a:cubicBezTo>
                  <a:pt x="4715339" y="675384"/>
                  <a:pt x="4703580" y="681256"/>
                  <a:pt x="4697700" y="681256"/>
                </a:cubicBezTo>
                <a:cubicBezTo>
                  <a:pt x="4691821" y="669512"/>
                  <a:pt x="4715339" y="669512"/>
                  <a:pt x="4697700" y="657768"/>
                </a:cubicBezTo>
                <a:close/>
                <a:moveTo>
                  <a:pt x="3980404" y="651896"/>
                </a:moveTo>
                <a:cubicBezTo>
                  <a:pt x="3992163" y="651896"/>
                  <a:pt x="3980404" y="663640"/>
                  <a:pt x="3992163" y="675384"/>
                </a:cubicBezTo>
                <a:cubicBezTo>
                  <a:pt x="3968645" y="657768"/>
                  <a:pt x="3974525" y="681256"/>
                  <a:pt x="3962766" y="693000"/>
                </a:cubicBezTo>
                <a:cubicBezTo>
                  <a:pt x="3956887" y="675384"/>
                  <a:pt x="3974525" y="663640"/>
                  <a:pt x="3980404" y="651896"/>
                </a:cubicBezTo>
                <a:close/>
                <a:moveTo>
                  <a:pt x="3180796" y="651896"/>
                </a:moveTo>
                <a:cubicBezTo>
                  <a:pt x="3163157" y="651896"/>
                  <a:pt x="3151399" y="681256"/>
                  <a:pt x="3133760" y="698872"/>
                </a:cubicBezTo>
                <a:cubicBezTo>
                  <a:pt x="3157278" y="704744"/>
                  <a:pt x="3186676" y="675384"/>
                  <a:pt x="3180796" y="651896"/>
                </a:cubicBezTo>
                <a:close/>
                <a:moveTo>
                  <a:pt x="4727098" y="640152"/>
                </a:moveTo>
                <a:cubicBezTo>
                  <a:pt x="4744736" y="646024"/>
                  <a:pt x="4744736" y="663640"/>
                  <a:pt x="4732977" y="669512"/>
                </a:cubicBezTo>
                <a:cubicBezTo>
                  <a:pt x="4732977" y="669512"/>
                  <a:pt x="4732977" y="669512"/>
                  <a:pt x="4721218" y="657768"/>
                </a:cubicBezTo>
                <a:cubicBezTo>
                  <a:pt x="4727098" y="657768"/>
                  <a:pt x="4732977" y="651896"/>
                  <a:pt x="4727098" y="640152"/>
                </a:cubicBezTo>
                <a:close/>
                <a:moveTo>
                  <a:pt x="5344443" y="634280"/>
                </a:moveTo>
                <a:cubicBezTo>
                  <a:pt x="5344443" y="634280"/>
                  <a:pt x="5344443" y="634280"/>
                  <a:pt x="5362081" y="657768"/>
                </a:cubicBezTo>
                <a:cubicBezTo>
                  <a:pt x="5367961" y="646024"/>
                  <a:pt x="5367961" y="646024"/>
                  <a:pt x="5379719" y="646024"/>
                </a:cubicBezTo>
                <a:cubicBezTo>
                  <a:pt x="5385599" y="663640"/>
                  <a:pt x="5373840" y="681256"/>
                  <a:pt x="5379719" y="698872"/>
                </a:cubicBezTo>
                <a:cubicBezTo>
                  <a:pt x="5373840" y="698872"/>
                  <a:pt x="5373840" y="693000"/>
                  <a:pt x="5367961" y="687128"/>
                </a:cubicBezTo>
                <a:cubicBezTo>
                  <a:pt x="5362081" y="716488"/>
                  <a:pt x="5326804" y="798696"/>
                  <a:pt x="5279768" y="751720"/>
                </a:cubicBezTo>
                <a:cubicBezTo>
                  <a:pt x="5268009" y="757592"/>
                  <a:pt x="5279768" y="769336"/>
                  <a:pt x="5279768" y="775208"/>
                </a:cubicBezTo>
                <a:cubicBezTo>
                  <a:pt x="5273889" y="775208"/>
                  <a:pt x="5268009" y="769336"/>
                  <a:pt x="5268009" y="757592"/>
                </a:cubicBezTo>
                <a:cubicBezTo>
                  <a:pt x="5232733" y="728232"/>
                  <a:pt x="5191576" y="786952"/>
                  <a:pt x="5173938" y="810440"/>
                </a:cubicBezTo>
                <a:cubicBezTo>
                  <a:pt x="5162179" y="769336"/>
                  <a:pt x="5220974" y="769336"/>
                  <a:pt x="5209215" y="739976"/>
                </a:cubicBezTo>
                <a:cubicBezTo>
                  <a:pt x="5220974" y="734104"/>
                  <a:pt x="5226853" y="739976"/>
                  <a:pt x="5232733" y="728232"/>
                </a:cubicBezTo>
                <a:cubicBezTo>
                  <a:pt x="5238612" y="739976"/>
                  <a:pt x="5244492" y="728232"/>
                  <a:pt x="5250371" y="739976"/>
                </a:cubicBezTo>
                <a:cubicBezTo>
                  <a:pt x="5268009" y="728232"/>
                  <a:pt x="5250371" y="704744"/>
                  <a:pt x="5256251" y="687128"/>
                </a:cubicBezTo>
                <a:cubicBezTo>
                  <a:pt x="5273889" y="687128"/>
                  <a:pt x="5268009" y="704744"/>
                  <a:pt x="5279768" y="710616"/>
                </a:cubicBezTo>
                <a:cubicBezTo>
                  <a:pt x="5273889" y="687128"/>
                  <a:pt x="5309166" y="687128"/>
                  <a:pt x="5291527" y="657768"/>
                </a:cubicBezTo>
                <a:cubicBezTo>
                  <a:pt x="5309166" y="675384"/>
                  <a:pt x="5315045" y="622536"/>
                  <a:pt x="5344443" y="634280"/>
                </a:cubicBezTo>
                <a:close/>
                <a:moveTo>
                  <a:pt x="4294956" y="626206"/>
                </a:moveTo>
                <a:cubicBezTo>
                  <a:pt x="4292017" y="625472"/>
                  <a:pt x="4289077" y="625472"/>
                  <a:pt x="4286137" y="628408"/>
                </a:cubicBezTo>
                <a:cubicBezTo>
                  <a:pt x="4292017" y="634280"/>
                  <a:pt x="4297896" y="640152"/>
                  <a:pt x="4292017" y="640152"/>
                </a:cubicBezTo>
                <a:cubicBezTo>
                  <a:pt x="4286137" y="628408"/>
                  <a:pt x="4274378" y="640152"/>
                  <a:pt x="4274378" y="646024"/>
                </a:cubicBezTo>
                <a:cubicBezTo>
                  <a:pt x="4280258" y="651896"/>
                  <a:pt x="4297896" y="663640"/>
                  <a:pt x="4292017" y="646024"/>
                </a:cubicBezTo>
                <a:cubicBezTo>
                  <a:pt x="4280258" y="646024"/>
                  <a:pt x="4315535" y="640152"/>
                  <a:pt x="4303776" y="628408"/>
                </a:cubicBezTo>
                <a:cubicBezTo>
                  <a:pt x="4300836" y="628408"/>
                  <a:pt x="4297896" y="626940"/>
                  <a:pt x="4294956" y="626206"/>
                </a:cubicBezTo>
                <a:close/>
                <a:moveTo>
                  <a:pt x="4415486" y="622536"/>
                </a:moveTo>
                <a:cubicBezTo>
                  <a:pt x="4415486" y="634280"/>
                  <a:pt x="4427245" y="657768"/>
                  <a:pt x="4439004" y="663640"/>
                </a:cubicBezTo>
                <a:cubicBezTo>
                  <a:pt x="4439004" y="646024"/>
                  <a:pt x="4456642" y="646024"/>
                  <a:pt x="4462521" y="634280"/>
                </a:cubicBezTo>
                <a:cubicBezTo>
                  <a:pt x="4474280" y="651896"/>
                  <a:pt x="4450762" y="657768"/>
                  <a:pt x="4439004" y="669512"/>
                </a:cubicBezTo>
                <a:cubicBezTo>
                  <a:pt x="4421365" y="640152"/>
                  <a:pt x="4403727" y="622536"/>
                  <a:pt x="4386088" y="657768"/>
                </a:cubicBezTo>
                <a:cubicBezTo>
                  <a:pt x="4386088" y="634280"/>
                  <a:pt x="4403727" y="628408"/>
                  <a:pt x="4415486" y="622536"/>
                </a:cubicBezTo>
                <a:close/>
                <a:moveTo>
                  <a:pt x="4203825" y="622536"/>
                </a:moveTo>
                <a:cubicBezTo>
                  <a:pt x="4221463" y="622536"/>
                  <a:pt x="4215584" y="646024"/>
                  <a:pt x="4197945" y="651896"/>
                </a:cubicBezTo>
                <a:cubicBezTo>
                  <a:pt x="4192065" y="628408"/>
                  <a:pt x="4215584" y="640152"/>
                  <a:pt x="4203825" y="622536"/>
                </a:cubicBezTo>
                <a:close/>
                <a:moveTo>
                  <a:pt x="4024501" y="621802"/>
                </a:moveTo>
                <a:cubicBezTo>
                  <a:pt x="4033320" y="624004"/>
                  <a:pt x="4045079" y="631344"/>
                  <a:pt x="4050958" y="634280"/>
                </a:cubicBezTo>
                <a:cubicBezTo>
                  <a:pt x="4050958" y="604920"/>
                  <a:pt x="4062717" y="640152"/>
                  <a:pt x="4080355" y="634280"/>
                </a:cubicBezTo>
                <a:cubicBezTo>
                  <a:pt x="4068597" y="646024"/>
                  <a:pt x="4039199" y="640152"/>
                  <a:pt x="4015681" y="640152"/>
                </a:cubicBezTo>
                <a:cubicBezTo>
                  <a:pt x="4009802" y="622536"/>
                  <a:pt x="4015681" y="619600"/>
                  <a:pt x="4024501" y="621802"/>
                </a:cubicBezTo>
                <a:close/>
                <a:moveTo>
                  <a:pt x="4750616" y="616664"/>
                </a:moveTo>
                <a:cubicBezTo>
                  <a:pt x="4756495" y="628408"/>
                  <a:pt x="4750616" y="640152"/>
                  <a:pt x="4744736" y="646024"/>
                </a:cubicBezTo>
                <a:cubicBezTo>
                  <a:pt x="4744736" y="634280"/>
                  <a:pt x="4738857" y="622536"/>
                  <a:pt x="4750616" y="616664"/>
                </a:cubicBezTo>
                <a:close/>
                <a:moveTo>
                  <a:pt x="4121512" y="616664"/>
                </a:moveTo>
                <a:cubicBezTo>
                  <a:pt x="4109753" y="616664"/>
                  <a:pt x="4109753" y="640152"/>
                  <a:pt x="4121512" y="640152"/>
                </a:cubicBezTo>
                <a:cubicBezTo>
                  <a:pt x="4115632" y="628408"/>
                  <a:pt x="4133271" y="628408"/>
                  <a:pt x="4121512" y="616664"/>
                </a:cubicBezTo>
                <a:close/>
                <a:moveTo>
                  <a:pt x="3199904" y="610058"/>
                </a:moveTo>
                <a:cubicBezTo>
                  <a:pt x="3196965" y="612260"/>
                  <a:pt x="3195495" y="616664"/>
                  <a:pt x="3198434" y="622536"/>
                </a:cubicBezTo>
                <a:cubicBezTo>
                  <a:pt x="3210193" y="628408"/>
                  <a:pt x="3216073" y="616664"/>
                  <a:pt x="3210193" y="610792"/>
                </a:cubicBezTo>
                <a:cubicBezTo>
                  <a:pt x="3207254" y="607856"/>
                  <a:pt x="3202844" y="607856"/>
                  <a:pt x="3199904" y="610058"/>
                </a:cubicBezTo>
                <a:close/>
                <a:moveTo>
                  <a:pt x="5026951" y="604920"/>
                </a:moveTo>
                <a:cubicBezTo>
                  <a:pt x="5032830" y="616664"/>
                  <a:pt x="5038710" y="610792"/>
                  <a:pt x="5038710" y="616664"/>
                </a:cubicBezTo>
                <a:cubicBezTo>
                  <a:pt x="5044589" y="628408"/>
                  <a:pt x="5032830" y="616664"/>
                  <a:pt x="5026951" y="610792"/>
                </a:cubicBezTo>
                <a:cubicBezTo>
                  <a:pt x="5026951" y="622536"/>
                  <a:pt x="5032830" y="640152"/>
                  <a:pt x="5021072" y="634280"/>
                </a:cubicBezTo>
                <a:cubicBezTo>
                  <a:pt x="5021072" y="628408"/>
                  <a:pt x="5026951" y="622536"/>
                  <a:pt x="5021072" y="616664"/>
                </a:cubicBezTo>
                <a:cubicBezTo>
                  <a:pt x="5026951" y="616664"/>
                  <a:pt x="5021072" y="610792"/>
                  <a:pt x="5026951" y="604920"/>
                </a:cubicBezTo>
                <a:close/>
                <a:moveTo>
                  <a:pt x="4256740" y="604920"/>
                </a:moveTo>
                <a:cubicBezTo>
                  <a:pt x="4250860" y="610792"/>
                  <a:pt x="4262619" y="622536"/>
                  <a:pt x="4262619" y="634280"/>
                </a:cubicBezTo>
                <a:cubicBezTo>
                  <a:pt x="4268499" y="634280"/>
                  <a:pt x="4280258" y="628408"/>
                  <a:pt x="4274378" y="616664"/>
                </a:cubicBezTo>
                <a:cubicBezTo>
                  <a:pt x="4268499" y="616664"/>
                  <a:pt x="4262619" y="616664"/>
                  <a:pt x="4262619" y="616664"/>
                </a:cubicBezTo>
                <a:cubicBezTo>
                  <a:pt x="4262619" y="610792"/>
                  <a:pt x="4262619" y="610792"/>
                  <a:pt x="4256740" y="604920"/>
                </a:cubicBezTo>
                <a:close/>
                <a:moveTo>
                  <a:pt x="4762375" y="593176"/>
                </a:moveTo>
                <a:cubicBezTo>
                  <a:pt x="4762375" y="599048"/>
                  <a:pt x="4768254" y="593176"/>
                  <a:pt x="4768254" y="593176"/>
                </a:cubicBezTo>
                <a:cubicBezTo>
                  <a:pt x="4774134" y="616664"/>
                  <a:pt x="4774134" y="610792"/>
                  <a:pt x="4785893" y="634280"/>
                </a:cubicBezTo>
                <a:cubicBezTo>
                  <a:pt x="4768254" y="634280"/>
                  <a:pt x="4762375" y="604920"/>
                  <a:pt x="4756495" y="599048"/>
                </a:cubicBezTo>
                <a:cubicBezTo>
                  <a:pt x="4756495" y="599048"/>
                  <a:pt x="4756495" y="599048"/>
                  <a:pt x="4762375" y="593176"/>
                </a:cubicBezTo>
                <a:close/>
                <a:moveTo>
                  <a:pt x="4027440" y="593176"/>
                </a:moveTo>
                <a:cubicBezTo>
                  <a:pt x="4027440" y="599048"/>
                  <a:pt x="4033320" y="604920"/>
                  <a:pt x="4039199" y="610792"/>
                </a:cubicBezTo>
                <a:cubicBezTo>
                  <a:pt x="4027440" y="622536"/>
                  <a:pt x="4015681" y="599048"/>
                  <a:pt x="4027440" y="593176"/>
                </a:cubicBezTo>
                <a:close/>
                <a:moveTo>
                  <a:pt x="3921610" y="587304"/>
                </a:moveTo>
                <a:cubicBezTo>
                  <a:pt x="3933369" y="593176"/>
                  <a:pt x="3939248" y="616664"/>
                  <a:pt x="3939248" y="616664"/>
                </a:cubicBezTo>
                <a:cubicBezTo>
                  <a:pt x="3933369" y="604920"/>
                  <a:pt x="3956887" y="604920"/>
                  <a:pt x="3945128" y="593176"/>
                </a:cubicBezTo>
                <a:cubicBezTo>
                  <a:pt x="3939248" y="593176"/>
                  <a:pt x="3927489" y="581432"/>
                  <a:pt x="3921610" y="587304"/>
                </a:cubicBezTo>
                <a:close/>
                <a:moveTo>
                  <a:pt x="4101761" y="586570"/>
                </a:moveTo>
                <a:cubicBezTo>
                  <a:pt x="4108650" y="585469"/>
                  <a:pt x="4122982" y="597580"/>
                  <a:pt x="4127391" y="593176"/>
                </a:cubicBezTo>
                <a:cubicBezTo>
                  <a:pt x="4127391" y="604920"/>
                  <a:pt x="4127391" y="616664"/>
                  <a:pt x="4139150" y="610792"/>
                </a:cubicBezTo>
                <a:cubicBezTo>
                  <a:pt x="4139150" y="622536"/>
                  <a:pt x="4133271" y="628408"/>
                  <a:pt x="4127391" y="634280"/>
                </a:cubicBezTo>
                <a:cubicBezTo>
                  <a:pt x="4127391" y="640152"/>
                  <a:pt x="4133271" y="640152"/>
                  <a:pt x="4139150" y="646024"/>
                </a:cubicBezTo>
                <a:cubicBezTo>
                  <a:pt x="4139150" y="646024"/>
                  <a:pt x="4145030" y="634280"/>
                  <a:pt x="4150909" y="646024"/>
                </a:cubicBezTo>
                <a:cubicBezTo>
                  <a:pt x="4156789" y="640152"/>
                  <a:pt x="4162668" y="640152"/>
                  <a:pt x="4162668" y="634280"/>
                </a:cubicBezTo>
                <a:cubicBezTo>
                  <a:pt x="4168548" y="640152"/>
                  <a:pt x="4180307" y="646024"/>
                  <a:pt x="4186186" y="651896"/>
                </a:cubicBezTo>
                <a:cubicBezTo>
                  <a:pt x="4186186" y="663640"/>
                  <a:pt x="4174427" y="663640"/>
                  <a:pt x="4168548" y="663640"/>
                </a:cubicBezTo>
                <a:cubicBezTo>
                  <a:pt x="4162668" y="640152"/>
                  <a:pt x="4162668" y="663640"/>
                  <a:pt x="4150909" y="651896"/>
                </a:cubicBezTo>
                <a:cubicBezTo>
                  <a:pt x="4156789" y="669512"/>
                  <a:pt x="4162668" y="663640"/>
                  <a:pt x="4168548" y="675384"/>
                </a:cubicBezTo>
                <a:cubicBezTo>
                  <a:pt x="4162668" y="681256"/>
                  <a:pt x="4150909" y="675384"/>
                  <a:pt x="4145030" y="669512"/>
                </a:cubicBezTo>
                <a:cubicBezTo>
                  <a:pt x="4145030" y="663640"/>
                  <a:pt x="4145030" y="657768"/>
                  <a:pt x="4145030" y="657768"/>
                </a:cubicBezTo>
                <a:cubicBezTo>
                  <a:pt x="4133271" y="646024"/>
                  <a:pt x="4121512" y="646024"/>
                  <a:pt x="4109753" y="646024"/>
                </a:cubicBezTo>
                <a:cubicBezTo>
                  <a:pt x="4109753" y="651896"/>
                  <a:pt x="4115632" y="669512"/>
                  <a:pt x="4103873" y="663640"/>
                </a:cubicBezTo>
                <a:cubicBezTo>
                  <a:pt x="4097994" y="646024"/>
                  <a:pt x="4115632" y="646024"/>
                  <a:pt x="4097994" y="628408"/>
                </a:cubicBezTo>
                <a:cubicBezTo>
                  <a:pt x="4103873" y="628408"/>
                  <a:pt x="4103873" y="628408"/>
                  <a:pt x="4109753" y="628408"/>
                </a:cubicBezTo>
                <a:cubicBezTo>
                  <a:pt x="4109753" y="616664"/>
                  <a:pt x="4103873" y="616664"/>
                  <a:pt x="4097994" y="604920"/>
                </a:cubicBezTo>
                <a:cubicBezTo>
                  <a:pt x="4097994" y="622536"/>
                  <a:pt x="4074476" y="616664"/>
                  <a:pt x="4092114" y="634280"/>
                </a:cubicBezTo>
                <a:cubicBezTo>
                  <a:pt x="4086235" y="634280"/>
                  <a:pt x="4080355" y="634280"/>
                  <a:pt x="4074476" y="622536"/>
                </a:cubicBezTo>
                <a:cubicBezTo>
                  <a:pt x="4074476" y="622536"/>
                  <a:pt x="4080355" y="616664"/>
                  <a:pt x="4080355" y="610792"/>
                </a:cubicBezTo>
                <a:cubicBezTo>
                  <a:pt x="4074476" y="604920"/>
                  <a:pt x="4068597" y="616664"/>
                  <a:pt x="4062717" y="610792"/>
                </a:cubicBezTo>
                <a:cubicBezTo>
                  <a:pt x="4062717" y="604920"/>
                  <a:pt x="4050958" y="593176"/>
                  <a:pt x="4062717" y="587304"/>
                </a:cubicBezTo>
                <a:cubicBezTo>
                  <a:pt x="4068597" y="616664"/>
                  <a:pt x="4092114" y="599048"/>
                  <a:pt x="4103873" y="599048"/>
                </a:cubicBezTo>
                <a:cubicBezTo>
                  <a:pt x="4109753" y="593176"/>
                  <a:pt x="4103873" y="593176"/>
                  <a:pt x="4097994" y="593176"/>
                </a:cubicBezTo>
                <a:cubicBezTo>
                  <a:pt x="4097994" y="588772"/>
                  <a:pt x="4099464" y="586937"/>
                  <a:pt x="4101761" y="586570"/>
                </a:cubicBezTo>
                <a:close/>
                <a:moveTo>
                  <a:pt x="4264732" y="582533"/>
                </a:moveTo>
                <a:cubicBezTo>
                  <a:pt x="4262252" y="584001"/>
                  <a:pt x="4261149" y="587304"/>
                  <a:pt x="4262619" y="593176"/>
                </a:cubicBezTo>
                <a:cubicBezTo>
                  <a:pt x="4274378" y="593176"/>
                  <a:pt x="4286137" y="604920"/>
                  <a:pt x="4292017" y="599048"/>
                </a:cubicBezTo>
                <a:cubicBezTo>
                  <a:pt x="4292017" y="590240"/>
                  <a:pt x="4272173" y="578129"/>
                  <a:pt x="4264732" y="582533"/>
                </a:cubicBezTo>
                <a:close/>
                <a:moveTo>
                  <a:pt x="4850567" y="581432"/>
                </a:moveTo>
                <a:cubicBezTo>
                  <a:pt x="4856446" y="599048"/>
                  <a:pt x="4844687" y="599048"/>
                  <a:pt x="4844687" y="610792"/>
                </a:cubicBezTo>
                <a:cubicBezTo>
                  <a:pt x="4838808" y="599048"/>
                  <a:pt x="4844687" y="593176"/>
                  <a:pt x="4850567" y="581432"/>
                </a:cubicBezTo>
                <a:close/>
                <a:moveTo>
                  <a:pt x="4226240" y="579138"/>
                </a:moveTo>
                <a:cubicBezTo>
                  <a:pt x="4217421" y="575560"/>
                  <a:pt x="4205295" y="584368"/>
                  <a:pt x="4209704" y="593176"/>
                </a:cubicBezTo>
                <a:cubicBezTo>
                  <a:pt x="4215584" y="593176"/>
                  <a:pt x="4227342" y="599048"/>
                  <a:pt x="4233222" y="587304"/>
                </a:cubicBezTo>
                <a:cubicBezTo>
                  <a:pt x="4231752" y="582900"/>
                  <a:pt x="4229180" y="580331"/>
                  <a:pt x="4226240" y="579138"/>
                </a:cubicBezTo>
                <a:close/>
                <a:moveTo>
                  <a:pt x="3463011" y="569688"/>
                </a:moveTo>
                <a:cubicBezTo>
                  <a:pt x="3457131" y="593176"/>
                  <a:pt x="3415975" y="593176"/>
                  <a:pt x="3421854" y="622536"/>
                </a:cubicBezTo>
                <a:cubicBezTo>
                  <a:pt x="3439493" y="616664"/>
                  <a:pt x="3474770" y="599048"/>
                  <a:pt x="3463011" y="569688"/>
                </a:cubicBezTo>
                <a:close/>
                <a:moveTo>
                  <a:pt x="4015681" y="563816"/>
                </a:moveTo>
                <a:cubicBezTo>
                  <a:pt x="4027440" y="569688"/>
                  <a:pt x="3998043" y="575560"/>
                  <a:pt x="4015681" y="587304"/>
                </a:cubicBezTo>
                <a:lnTo>
                  <a:pt x="4009802" y="593176"/>
                </a:lnTo>
                <a:cubicBezTo>
                  <a:pt x="4003922" y="593176"/>
                  <a:pt x="4009802" y="593176"/>
                  <a:pt x="4009802" y="587304"/>
                </a:cubicBezTo>
                <a:cubicBezTo>
                  <a:pt x="4003922" y="575560"/>
                  <a:pt x="3992163" y="569688"/>
                  <a:pt x="4015681" y="563816"/>
                </a:cubicBezTo>
                <a:close/>
                <a:moveTo>
                  <a:pt x="4954376" y="551338"/>
                </a:moveTo>
                <a:cubicBezTo>
                  <a:pt x="4956765" y="550604"/>
                  <a:pt x="4959337" y="550604"/>
                  <a:pt x="4962277" y="552072"/>
                </a:cubicBezTo>
                <a:cubicBezTo>
                  <a:pt x="4968156" y="563816"/>
                  <a:pt x="4950518" y="563816"/>
                  <a:pt x="4962277" y="575560"/>
                </a:cubicBezTo>
                <a:cubicBezTo>
                  <a:pt x="4968156" y="593176"/>
                  <a:pt x="4974036" y="575560"/>
                  <a:pt x="4974036" y="581432"/>
                </a:cubicBezTo>
                <a:cubicBezTo>
                  <a:pt x="4985795" y="581432"/>
                  <a:pt x="4962277" y="563816"/>
                  <a:pt x="4974036" y="563816"/>
                </a:cubicBezTo>
                <a:cubicBezTo>
                  <a:pt x="4985795" y="575560"/>
                  <a:pt x="4979915" y="581432"/>
                  <a:pt x="4991674" y="581432"/>
                </a:cubicBezTo>
                <a:cubicBezTo>
                  <a:pt x="4991674" y="581432"/>
                  <a:pt x="4991674" y="581432"/>
                  <a:pt x="4985795" y="581432"/>
                </a:cubicBezTo>
                <a:cubicBezTo>
                  <a:pt x="4979915" y="581432"/>
                  <a:pt x="4985795" y="593176"/>
                  <a:pt x="4985795" y="599048"/>
                </a:cubicBezTo>
                <a:cubicBezTo>
                  <a:pt x="4962277" y="604920"/>
                  <a:pt x="4944638" y="622536"/>
                  <a:pt x="4915241" y="628408"/>
                </a:cubicBezTo>
                <a:cubicBezTo>
                  <a:pt x="4903482" y="593176"/>
                  <a:pt x="4950518" y="575560"/>
                  <a:pt x="4932879" y="557944"/>
                </a:cubicBezTo>
                <a:cubicBezTo>
                  <a:pt x="4941699" y="562348"/>
                  <a:pt x="4947211" y="553540"/>
                  <a:pt x="4954376" y="551338"/>
                </a:cubicBezTo>
                <a:close/>
                <a:moveTo>
                  <a:pt x="3985549" y="541062"/>
                </a:moveTo>
                <a:cubicBezTo>
                  <a:pt x="3989224" y="538860"/>
                  <a:pt x="3995103" y="540328"/>
                  <a:pt x="4003922" y="552072"/>
                </a:cubicBezTo>
                <a:cubicBezTo>
                  <a:pt x="3998043" y="552072"/>
                  <a:pt x="3998043" y="552072"/>
                  <a:pt x="3992163" y="546200"/>
                </a:cubicBezTo>
                <a:cubicBezTo>
                  <a:pt x="3992163" y="552072"/>
                  <a:pt x="3986284" y="557944"/>
                  <a:pt x="3980404" y="552072"/>
                </a:cubicBezTo>
                <a:cubicBezTo>
                  <a:pt x="3980404" y="549136"/>
                  <a:pt x="3981874" y="543264"/>
                  <a:pt x="3985549" y="541062"/>
                </a:cubicBezTo>
                <a:close/>
                <a:moveTo>
                  <a:pt x="4456642" y="534456"/>
                </a:moveTo>
                <a:cubicBezTo>
                  <a:pt x="4462521" y="540328"/>
                  <a:pt x="4474280" y="546200"/>
                  <a:pt x="4480160" y="557944"/>
                </a:cubicBezTo>
                <a:cubicBezTo>
                  <a:pt x="4462521" y="569688"/>
                  <a:pt x="4439004" y="569688"/>
                  <a:pt x="4427245" y="587304"/>
                </a:cubicBezTo>
                <a:cubicBezTo>
                  <a:pt x="4415486" y="557944"/>
                  <a:pt x="4456642" y="557944"/>
                  <a:pt x="4456642" y="534456"/>
                </a:cubicBezTo>
                <a:close/>
                <a:moveTo>
                  <a:pt x="4498533" y="512161"/>
                </a:moveTo>
                <a:cubicBezTo>
                  <a:pt x="4502943" y="508032"/>
                  <a:pt x="4487509" y="521244"/>
                  <a:pt x="4491919" y="534456"/>
                </a:cubicBezTo>
                <a:cubicBezTo>
                  <a:pt x="4486039" y="534456"/>
                  <a:pt x="4480160" y="534456"/>
                  <a:pt x="4480160" y="540328"/>
                </a:cubicBezTo>
                <a:cubicBezTo>
                  <a:pt x="4474280" y="552072"/>
                  <a:pt x="4480160" y="522712"/>
                  <a:pt x="4486039" y="522712"/>
                </a:cubicBezTo>
                <a:cubicBezTo>
                  <a:pt x="4493389" y="516840"/>
                  <a:pt x="4497063" y="513537"/>
                  <a:pt x="4498533" y="512161"/>
                </a:cubicBezTo>
                <a:close/>
                <a:moveTo>
                  <a:pt x="3459336" y="499224"/>
                </a:moveTo>
                <a:cubicBezTo>
                  <a:pt x="3454191" y="500692"/>
                  <a:pt x="3451252" y="505096"/>
                  <a:pt x="3457131" y="516840"/>
                </a:cubicBezTo>
                <a:cubicBezTo>
                  <a:pt x="3468890" y="510968"/>
                  <a:pt x="3486529" y="510968"/>
                  <a:pt x="3474770" y="499224"/>
                </a:cubicBezTo>
                <a:cubicBezTo>
                  <a:pt x="3471830" y="499224"/>
                  <a:pt x="3464481" y="497756"/>
                  <a:pt x="3459336" y="499224"/>
                </a:cubicBezTo>
                <a:close/>
                <a:moveTo>
                  <a:pt x="4281728" y="497022"/>
                </a:moveTo>
                <a:cubicBezTo>
                  <a:pt x="4285402" y="498123"/>
                  <a:pt x="4289077" y="500692"/>
                  <a:pt x="4292017" y="505096"/>
                </a:cubicBezTo>
                <a:cubicBezTo>
                  <a:pt x="4280258" y="505096"/>
                  <a:pt x="4274378" y="505096"/>
                  <a:pt x="4268499" y="516840"/>
                </a:cubicBezTo>
                <a:cubicBezTo>
                  <a:pt x="4259679" y="503628"/>
                  <a:pt x="4270704" y="493719"/>
                  <a:pt x="4281728" y="497022"/>
                </a:cubicBezTo>
                <a:close/>
                <a:moveTo>
                  <a:pt x="4767703" y="495187"/>
                </a:moveTo>
                <a:cubicBezTo>
                  <a:pt x="4773766" y="495187"/>
                  <a:pt x="4781483" y="505096"/>
                  <a:pt x="4785893" y="505096"/>
                </a:cubicBezTo>
                <a:cubicBezTo>
                  <a:pt x="4785893" y="516840"/>
                  <a:pt x="4774134" y="516840"/>
                  <a:pt x="4762375" y="522712"/>
                </a:cubicBezTo>
                <a:cubicBezTo>
                  <a:pt x="4750616" y="510968"/>
                  <a:pt x="4762375" y="505096"/>
                  <a:pt x="4762375" y="499224"/>
                </a:cubicBezTo>
                <a:cubicBezTo>
                  <a:pt x="4763845" y="496288"/>
                  <a:pt x="4765682" y="495187"/>
                  <a:pt x="4767703" y="495187"/>
                </a:cubicBezTo>
                <a:close/>
                <a:moveTo>
                  <a:pt x="3492408" y="487480"/>
                </a:moveTo>
                <a:cubicBezTo>
                  <a:pt x="3486529" y="499224"/>
                  <a:pt x="3486529" y="499224"/>
                  <a:pt x="3486529" y="499224"/>
                </a:cubicBezTo>
                <a:cubicBezTo>
                  <a:pt x="3492408" y="516840"/>
                  <a:pt x="3510046" y="505096"/>
                  <a:pt x="3492408" y="487480"/>
                </a:cubicBezTo>
                <a:close/>
                <a:moveTo>
                  <a:pt x="4237999" y="478672"/>
                </a:moveTo>
                <a:cubicBezTo>
                  <a:pt x="4242041" y="477938"/>
                  <a:pt x="4246451" y="478672"/>
                  <a:pt x="4250860" y="481608"/>
                </a:cubicBezTo>
                <a:cubicBezTo>
                  <a:pt x="4239101" y="487480"/>
                  <a:pt x="4239101" y="493352"/>
                  <a:pt x="4221463" y="505096"/>
                </a:cubicBezTo>
                <a:cubicBezTo>
                  <a:pt x="4217053" y="496288"/>
                  <a:pt x="4225873" y="480874"/>
                  <a:pt x="4237999" y="478672"/>
                </a:cubicBezTo>
                <a:close/>
                <a:moveTo>
                  <a:pt x="4556593" y="475736"/>
                </a:moveTo>
                <a:cubicBezTo>
                  <a:pt x="4568352" y="475736"/>
                  <a:pt x="4562473" y="499224"/>
                  <a:pt x="4556593" y="499224"/>
                </a:cubicBezTo>
                <a:cubicBezTo>
                  <a:pt x="4544834" y="487480"/>
                  <a:pt x="4556593" y="487480"/>
                  <a:pt x="4556593" y="475736"/>
                </a:cubicBezTo>
                <a:close/>
                <a:moveTo>
                  <a:pt x="3706550" y="467754"/>
                </a:moveTo>
                <a:cubicBezTo>
                  <a:pt x="3709581" y="466561"/>
                  <a:pt x="3712888" y="466928"/>
                  <a:pt x="3715828" y="469864"/>
                </a:cubicBezTo>
                <a:lnTo>
                  <a:pt x="3715828" y="481608"/>
                </a:lnTo>
                <a:cubicBezTo>
                  <a:pt x="3715828" y="481608"/>
                  <a:pt x="3692310" y="481608"/>
                  <a:pt x="3704069" y="493352"/>
                </a:cubicBezTo>
                <a:cubicBezTo>
                  <a:pt x="3690840" y="488948"/>
                  <a:pt x="3697455" y="471332"/>
                  <a:pt x="3706550" y="467754"/>
                </a:cubicBezTo>
                <a:close/>
                <a:moveTo>
                  <a:pt x="3809900" y="463992"/>
                </a:moveTo>
                <a:cubicBezTo>
                  <a:pt x="3804020" y="469864"/>
                  <a:pt x="3804020" y="475736"/>
                  <a:pt x="3804020" y="481608"/>
                </a:cubicBezTo>
                <a:cubicBezTo>
                  <a:pt x="3809900" y="469864"/>
                  <a:pt x="3815779" y="493352"/>
                  <a:pt x="3821659" y="481608"/>
                </a:cubicBezTo>
                <a:cubicBezTo>
                  <a:pt x="3815779" y="475736"/>
                  <a:pt x="3815779" y="469864"/>
                  <a:pt x="3809900" y="463992"/>
                </a:cubicBezTo>
                <a:close/>
                <a:moveTo>
                  <a:pt x="4609508" y="428760"/>
                </a:moveTo>
                <a:cubicBezTo>
                  <a:pt x="4615388" y="440504"/>
                  <a:pt x="4597749" y="434632"/>
                  <a:pt x="4591870" y="440504"/>
                </a:cubicBezTo>
                <a:cubicBezTo>
                  <a:pt x="4585990" y="428760"/>
                  <a:pt x="4603629" y="428760"/>
                  <a:pt x="4609508" y="428760"/>
                </a:cubicBezTo>
                <a:close/>
                <a:moveTo>
                  <a:pt x="4615388" y="411144"/>
                </a:moveTo>
                <a:cubicBezTo>
                  <a:pt x="4627147" y="405272"/>
                  <a:pt x="4656544" y="428760"/>
                  <a:pt x="4638906" y="440504"/>
                </a:cubicBezTo>
                <a:cubicBezTo>
                  <a:pt x="4633026" y="422888"/>
                  <a:pt x="4621267" y="422888"/>
                  <a:pt x="4615388" y="411144"/>
                </a:cubicBezTo>
                <a:close/>
                <a:moveTo>
                  <a:pt x="3716839" y="407841"/>
                </a:moveTo>
                <a:cubicBezTo>
                  <a:pt x="3716196" y="407474"/>
                  <a:pt x="3715828" y="408208"/>
                  <a:pt x="3715828" y="411144"/>
                </a:cubicBezTo>
                <a:cubicBezTo>
                  <a:pt x="3721708" y="458120"/>
                  <a:pt x="3668793" y="458120"/>
                  <a:pt x="3662913" y="505096"/>
                </a:cubicBezTo>
                <a:cubicBezTo>
                  <a:pt x="3674672" y="505096"/>
                  <a:pt x="3680551" y="469864"/>
                  <a:pt x="3698190" y="499224"/>
                </a:cubicBezTo>
                <a:cubicBezTo>
                  <a:pt x="3698190" y="510968"/>
                  <a:pt x="3680551" y="505096"/>
                  <a:pt x="3692310" y="522712"/>
                </a:cubicBezTo>
                <a:cubicBezTo>
                  <a:pt x="3704069" y="510968"/>
                  <a:pt x="3709949" y="522712"/>
                  <a:pt x="3721708" y="516840"/>
                </a:cubicBezTo>
                <a:cubicBezTo>
                  <a:pt x="3727587" y="505096"/>
                  <a:pt x="3727587" y="469864"/>
                  <a:pt x="3751105" y="475736"/>
                </a:cubicBezTo>
                <a:cubicBezTo>
                  <a:pt x="3739346" y="446376"/>
                  <a:pt x="3739346" y="440504"/>
                  <a:pt x="3727587" y="411144"/>
                </a:cubicBezTo>
                <a:cubicBezTo>
                  <a:pt x="3723178" y="419952"/>
                  <a:pt x="3718768" y="408942"/>
                  <a:pt x="3716839" y="407841"/>
                </a:cubicBezTo>
                <a:close/>
                <a:moveTo>
                  <a:pt x="3657033" y="399400"/>
                </a:moveTo>
                <a:cubicBezTo>
                  <a:pt x="3645275" y="399400"/>
                  <a:pt x="3645275" y="405272"/>
                  <a:pt x="3645275" y="417016"/>
                </a:cubicBezTo>
                <a:cubicBezTo>
                  <a:pt x="3657033" y="411144"/>
                  <a:pt x="3662913" y="411144"/>
                  <a:pt x="3657033" y="399400"/>
                </a:cubicBezTo>
                <a:close/>
                <a:moveTo>
                  <a:pt x="3580508" y="397107"/>
                </a:moveTo>
                <a:cubicBezTo>
                  <a:pt x="3573618" y="393528"/>
                  <a:pt x="3565901" y="402336"/>
                  <a:pt x="3574721" y="411144"/>
                </a:cubicBezTo>
                <a:cubicBezTo>
                  <a:pt x="3580600" y="399400"/>
                  <a:pt x="3592359" y="417016"/>
                  <a:pt x="3586480" y="405272"/>
                </a:cubicBezTo>
                <a:cubicBezTo>
                  <a:pt x="3585010" y="400868"/>
                  <a:pt x="3582805" y="398299"/>
                  <a:pt x="3580508" y="397107"/>
                </a:cubicBezTo>
                <a:close/>
                <a:moveTo>
                  <a:pt x="3751105" y="393528"/>
                </a:moveTo>
                <a:cubicBezTo>
                  <a:pt x="3727587" y="405272"/>
                  <a:pt x="3762864" y="417016"/>
                  <a:pt x="3756984" y="434632"/>
                </a:cubicBezTo>
                <a:cubicBezTo>
                  <a:pt x="3774623" y="428760"/>
                  <a:pt x="3762864" y="411144"/>
                  <a:pt x="3751105" y="393528"/>
                </a:cubicBezTo>
                <a:close/>
                <a:moveTo>
                  <a:pt x="3809900" y="375912"/>
                </a:moveTo>
                <a:cubicBezTo>
                  <a:pt x="3804020" y="375912"/>
                  <a:pt x="3780502" y="375912"/>
                  <a:pt x="3792261" y="381784"/>
                </a:cubicBezTo>
                <a:cubicBezTo>
                  <a:pt x="3798141" y="381784"/>
                  <a:pt x="3798141" y="387656"/>
                  <a:pt x="3798141" y="393528"/>
                </a:cubicBezTo>
                <a:cubicBezTo>
                  <a:pt x="3780502" y="387656"/>
                  <a:pt x="3780502" y="399400"/>
                  <a:pt x="3774623" y="417016"/>
                </a:cubicBezTo>
                <a:cubicBezTo>
                  <a:pt x="3792261" y="422888"/>
                  <a:pt x="3815779" y="440504"/>
                  <a:pt x="3833418" y="446376"/>
                </a:cubicBezTo>
                <a:cubicBezTo>
                  <a:pt x="3827538" y="422888"/>
                  <a:pt x="3821659" y="411144"/>
                  <a:pt x="3809900" y="375912"/>
                </a:cubicBezTo>
                <a:close/>
                <a:moveTo>
                  <a:pt x="3692310" y="370040"/>
                </a:moveTo>
                <a:cubicBezTo>
                  <a:pt x="3698190" y="381784"/>
                  <a:pt x="3674672" y="387656"/>
                  <a:pt x="3686431" y="399400"/>
                </a:cubicBezTo>
                <a:cubicBezTo>
                  <a:pt x="3698190" y="399400"/>
                  <a:pt x="3709949" y="375912"/>
                  <a:pt x="3692310" y="370040"/>
                </a:cubicBezTo>
                <a:close/>
                <a:moveTo>
                  <a:pt x="3609998" y="370040"/>
                </a:moveTo>
                <a:cubicBezTo>
                  <a:pt x="3601179" y="378848"/>
                  <a:pt x="3608528" y="384720"/>
                  <a:pt x="3616612" y="386922"/>
                </a:cubicBezTo>
                <a:lnTo>
                  <a:pt x="3621538" y="387133"/>
                </a:lnTo>
                <a:lnTo>
                  <a:pt x="3621756" y="387656"/>
                </a:lnTo>
                <a:lnTo>
                  <a:pt x="3622251" y="387163"/>
                </a:lnTo>
                <a:lnTo>
                  <a:pt x="3627360" y="387381"/>
                </a:lnTo>
                <a:cubicBezTo>
                  <a:pt x="3629841" y="386555"/>
                  <a:pt x="3630576" y="384720"/>
                  <a:pt x="3627636" y="381784"/>
                </a:cubicBezTo>
                <a:cubicBezTo>
                  <a:pt x="3624696" y="384720"/>
                  <a:pt x="3623226" y="386188"/>
                  <a:pt x="3622491" y="386922"/>
                </a:cubicBezTo>
                <a:lnTo>
                  <a:pt x="3622251" y="387163"/>
                </a:lnTo>
                <a:lnTo>
                  <a:pt x="3621538" y="387133"/>
                </a:lnTo>
                <a:lnTo>
                  <a:pt x="3618082" y="378848"/>
                </a:lnTo>
                <a:cubicBezTo>
                  <a:pt x="3615877" y="377380"/>
                  <a:pt x="3612937" y="375912"/>
                  <a:pt x="3609998" y="370040"/>
                </a:cubicBezTo>
                <a:close/>
                <a:moveTo>
                  <a:pt x="3921610" y="358296"/>
                </a:moveTo>
                <a:cubicBezTo>
                  <a:pt x="3927489" y="358296"/>
                  <a:pt x="3945128" y="364168"/>
                  <a:pt x="3945128" y="375912"/>
                </a:cubicBezTo>
                <a:cubicBezTo>
                  <a:pt x="3939248" y="387656"/>
                  <a:pt x="3933369" y="364168"/>
                  <a:pt x="3927489" y="375912"/>
                </a:cubicBezTo>
                <a:cubicBezTo>
                  <a:pt x="3915730" y="370040"/>
                  <a:pt x="3927489" y="364168"/>
                  <a:pt x="3921610" y="358296"/>
                </a:cubicBezTo>
                <a:close/>
                <a:moveTo>
                  <a:pt x="3915730" y="358296"/>
                </a:moveTo>
                <a:cubicBezTo>
                  <a:pt x="3927489" y="370040"/>
                  <a:pt x="3915730" y="375912"/>
                  <a:pt x="3909851" y="375912"/>
                </a:cubicBezTo>
                <a:cubicBezTo>
                  <a:pt x="3898092" y="358296"/>
                  <a:pt x="3909851" y="364168"/>
                  <a:pt x="3915730" y="358296"/>
                </a:cubicBezTo>
                <a:close/>
                <a:moveTo>
                  <a:pt x="3766539" y="333340"/>
                </a:moveTo>
                <a:cubicBezTo>
                  <a:pt x="3762864" y="333340"/>
                  <a:pt x="3759924" y="334808"/>
                  <a:pt x="3756984" y="340680"/>
                </a:cubicBezTo>
                <a:cubicBezTo>
                  <a:pt x="3762864" y="346552"/>
                  <a:pt x="3768743" y="370040"/>
                  <a:pt x="3774623" y="370040"/>
                </a:cubicBezTo>
                <a:cubicBezTo>
                  <a:pt x="3768743" y="358296"/>
                  <a:pt x="3780502" y="346552"/>
                  <a:pt x="3780502" y="334808"/>
                </a:cubicBezTo>
                <a:cubicBezTo>
                  <a:pt x="3774623" y="334808"/>
                  <a:pt x="3770213" y="333340"/>
                  <a:pt x="3766539" y="333340"/>
                </a:cubicBezTo>
                <a:close/>
                <a:moveTo>
                  <a:pt x="3768743" y="293705"/>
                </a:moveTo>
                <a:cubicBezTo>
                  <a:pt x="3756984" y="299577"/>
                  <a:pt x="3756984" y="299577"/>
                  <a:pt x="3756984" y="299577"/>
                </a:cubicBezTo>
                <a:cubicBezTo>
                  <a:pt x="3762864" y="311321"/>
                  <a:pt x="3768743" y="311321"/>
                  <a:pt x="3774623" y="323065"/>
                </a:cubicBezTo>
                <a:cubicBezTo>
                  <a:pt x="3774623" y="317193"/>
                  <a:pt x="3780502" y="317193"/>
                  <a:pt x="3780502" y="311321"/>
                </a:cubicBezTo>
                <a:cubicBezTo>
                  <a:pt x="3768743" y="323065"/>
                  <a:pt x="3774623" y="305448"/>
                  <a:pt x="3768743" y="293705"/>
                </a:cubicBezTo>
                <a:close/>
                <a:moveTo>
                  <a:pt x="3715828" y="293705"/>
                </a:moveTo>
                <a:cubicBezTo>
                  <a:pt x="3733467" y="311321"/>
                  <a:pt x="3715828" y="311321"/>
                  <a:pt x="3727587" y="323065"/>
                </a:cubicBezTo>
                <a:cubicBezTo>
                  <a:pt x="3733467" y="311321"/>
                  <a:pt x="3733467" y="305448"/>
                  <a:pt x="3733467" y="293705"/>
                </a:cubicBezTo>
                <a:cubicBezTo>
                  <a:pt x="3727587" y="305448"/>
                  <a:pt x="3721708" y="293705"/>
                  <a:pt x="3715828" y="293705"/>
                </a:cubicBezTo>
                <a:close/>
                <a:moveTo>
                  <a:pt x="3692310" y="281960"/>
                </a:moveTo>
                <a:cubicBezTo>
                  <a:pt x="3692310" y="287833"/>
                  <a:pt x="3686431" y="317193"/>
                  <a:pt x="3680551" y="311321"/>
                </a:cubicBezTo>
                <a:cubicBezTo>
                  <a:pt x="3692310" y="317193"/>
                  <a:pt x="3674672" y="323065"/>
                  <a:pt x="3686431" y="334808"/>
                </a:cubicBezTo>
                <a:cubicBezTo>
                  <a:pt x="3692310" y="328936"/>
                  <a:pt x="3709949" y="305448"/>
                  <a:pt x="3692310" y="281960"/>
                </a:cubicBezTo>
                <a:close/>
                <a:moveTo>
                  <a:pt x="3727587" y="264345"/>
                </a:moveTo>
                <a:lnTo>
                  <a:pt x="3729627" y="264464"/>
                </a:lnTo>
                <a:lnTo>
                  <a:pt x="3728253" y="266141"/>
                </a:lnTo>
                <a:close/>
                <a:moveTo>
                  <a:pt x="3651154" y="264345"/>
                </a:moveTo>
                <a:cubicBezTo>
                  <a:pt x="3651154" y="287833"/>
                  <a:pt x="3668793" y="270217"/>
                  <a:pt x="3680551" y="287833"/>
                </a:cubicBezTo>
                <a:cubicBezTo>
                  <a:pt x="3680551" y="270217"/>
                  <a:pt x="3692310" y="264345"/>
                  <a:pt x="3709949" y="281960"/>
                </a:cubicBezTo>
                <a:cubicBezTo>
                  <a:pt x="3704069" y="281960"/>
                  <a:pt x="3704069" y="281960"/>
                  <a:pt x="3698190" y="276089"/>
                </a:cubicBezTo>
                <a:cubicBezTo>
                  <a:pt x="3698190" y="293705"/>
                  <a:pt x="3715828" y="287833"/>
                  <a:pt x="3721708" y="293705"/>
                </a:cubicBezTo>
                <a:cubicBezTo>
                  <a:pt x="3721708" y="281961"/>
                  <a:pt x="3723178" y="274621"/>
                  <a:pt x="3726117" y="268749"/>
                </a:cubicBezTo>
                <a:lnTo>
                  <a:pt x="3728253" y="266141"/>
                </a:lnTo>
                <a:lnTo>
                  <a:pt x="3734936" y="284163"/>
                </a:lnTo>
                <a:cubicBezTo>
                  <a:pt x="3737876" y="289301"/>
                  <a:pt x="3742286" y="293705"/>
                  <a:pt x="3751105" y="299577"/>
                </a:cubicBezTo>
                <a:cubicBezTo>
                  <a:pt x="3745225" y="276089"/>
                  <a:pt x="3762864" y="299577"/>
                  <a:pt x="3768743" y="281960"/>
                </a:cubicBezTo>
                <a:cubicBezTo>
                  <a:pt x="3768743" y="287833"/>
                  <a:pt x="3774623" y="287833"/>
                  <a:pt x="3774623" y="287833"/>
                </a:cubicBezTo>
                <a:cubicBezTo>
                  <a:pt x="3780502" y="311321"/>
                  <a:pt x="3792261" y="328936"/>
                  <a:pt x="3786382" y="340680"/>
                </a:cubicBezTo>
                <a:cubicBezTo>
                  <a:pt x="3792261" y="340680"/>
                  <a:pt x="3792261" y="346552"/>
                  <a:pt x="3798141" y="352424"/>
                </a:cubicBezTo>
                <a:cubicBezTo>
                  <a:pt x="3804020" y="352424"/>
                  <a:pt x="3804020" y="346552"/>
                  <a:pt x="3809900" y="340680"/>
                </a:cubicBezTo>
                <a:cubicBezTo>
                  <a:pt x="3815779" y="352424"/>
                  <a:pt x="3821659" y="352424"/>
                  <a:pt x="3827538" y="346552"/>
                </a:cubicBezTo>
                <a:cubicBezTo>
                  <a:pt x="3827538" y="358296"/>
                  <a:pt x="3839297" y="370040"/>
                  <a:pt x="3851056" y="381784"/>
                </a:cubicBezTo>
                <a:cubicBezTo>
                  <a:pt x="3845176" y="375912"/>
                  <a:pt x="3839297" y="381784"/>
                  <a:pt x="3839297" y="387656"/>
                </a:cubicBezTo>
                <a:cubicBezTo>
                  <a:pt x="3851056" y="393528"/>
                  <a:pt x="3856935" y="417016"/>
                  <a:pt x="3851056" y="428760"/>
                </a:cubicBezTo>
                <a:cubicBezTo>
                  <a:pt x="3862815" y="440504"/>
                  <a:pt x="3856935" y="417016"/>
                  <a:pt x="3868694" y="417016"/>
                </a:cubicBezTo>
                <a:cubicBezTo>
                  <a:pt x="3886333" y="446376"/>
                  <a:pt x="3886333" y="446376"/>
                  <a:pt x="3886333" y="446376"/>
                </a:cubicBezTo>
                <a:cubicBezTo>
                  <a:pt x="3868694" y="446376"/>
                  <a:pt x="3880453" y="463992"/>
                  <a:pt x="3862815" y="463992"/>
                </a:cubicBezTo>
                <a:cubicBezTo>
                  <a:pt x="3862815" y="475736"/>
                  <a:pt x="3868694" y="487480"/>
                  <a:pt x="3868694" y="499224"/>
                </a:cubicBezTo>
                <a:cubicBezTo>
                  <a:pt x="3856935" y="493352"/>
                  <a:pt x="3862815" y="505096"/>
                  <a:pt x="3856935" y="510968"/>
                </a:cubicBezTo>
                <a:cubicBezTo>
                  <a:pt x="3845176" y="499224"/>
                  <a:pt x="3827538" y="510968"/>
                  <a:pt x="3827538" y="516840"/>
                </a:cubicBezTo>
                <a:cubicBezTo>
                  <a:pt x="3833418" y="522712"/>
                  <a:pt x="3839297" y="528584"/>
                  <a:pt x="3845176" y="522712"/>
                </a:cubicBezTo>
                <a:cubicBezTo>
                  <a:pt x="3851056" y="546200"/>
                  <a:pt x="3862815" y="546200"/>
                  <a:pt x="3880453" y="546200"/>
                </a:cubicBezTo>
                <a:cubicBezTo>
                  <a:pt x="3886333" y="540328"/>
                  <a:pt x="3880453" y="528584"/>
                  <a:pt x="3880453" y="522712"/>
                </a:cubicBezTo>
                <a:cubicBezTo>
                  <a:pt x="3903971" y="552072"/>
                  <a:pt x="3915730" y="510968"/>
                  <a:pt x="3939248" y="528584"/>
                </a:cubicBezTo>
                <a:cubicBezTo>
                  <a:pt x="3939248" y="516840"/>
                  <a:pt x="3933369" y="475736"/>
                  <a:pt x="3915730" y="487480"/>
                </a:cubicBezTo>
                <a:cubicBezTo>
                  <a:pt x="3909851" y="469864"/>
                  <a:pt x="3933369" y="469864"/>
                  <a:pt x="3939248" y="469864"/>
                </a:cubicBezTo>
                <a:cubicBezTo>
                  <a:pt x="3951007" y="481608"/>
                  <a:pt x="3933369" y="481608"/>
                  <a:pt x="3939248" y="493352"/>
                </a:cubicBezTo>
                <a:cubicBezTo>
                  <a:pt x="3945128" y="505096"/>
                  <a:pt x="3962766" y="499224"/>
                  <a:pt x="3951007" y="510968"/>
                </a:cubicBezTo>
                <a:cubicBezTo>
                  <a:pt x="3962766" y="510968"/>
                  <a:pt x="3968645" y="516840"/>
                  <a:pt x="3974525" y="510968"/>
                </a:cubicBezTo>
                <a:cubicBezTo>
                  <a:pt x="3974525" y="516840"/>
                  <a:pt x="3974525" y="522712"/>
                  <a:pt x="3980404" y="522712"/>
                </a:cubicBezTo>
                <a:cubicBezTo>
                  <a:pt x="3980404" y="528584"/>
                  <a:pt x="3974525" y="552072"/>
                  <a:pt x="3980404" y="552072"/>
                </a:cubicBezTo>
                <a:cubicBezTo>
                  <a:pt x="3974525" y="569688"/>
                  <a:pt x="3956887" y="569688"/>
                  <a:pt x="3945128" y="587304"/>
                </a:cubicBezTo>
                <a:cubicBezTo>
                  <a:pt x="3956887" y="599048"/>
                  <a:pt x="3962766" y="587304"/>
                  <a:pt x="3962766" y="575560"/>
                </a:cubicBezTo>
                <a:cubicBezTo>
                  <a:pt x="3974525" y="599048"/>
                  <a:pt x="3980404" y="587304"/>
                  <a:pt x="3992163" y="604920"/>
                </a:cubicBezTo>
                <a:cubicBezTo>
                  <a:pt x="3992163" y="610792"/>
                  <a:pt x="3968645" y="622536"/>
                  <a:pt x="3980404" y="628408"/>
                </a:cubicBezTo>
                <a:cubicBezTo>
                  <a:pt x="3968645" y="628408"/>
                  <a:pt x="3962766" y="628408"/>
                  <a:pt x="3945128" y="646024"/>
                </a:cubicBezTo>
                <a:cubicBezTo>
                  <a:pt x="3962766" y="681256"/>
                  <a:pt x="3933369" y="681256"/>
                  <a:pt x="3933369" y="710616"/>
                </a:cubicBezTo>
                <a:cubicBezTo>
                  <a:pt x="3951007" y="716488"/>
                  <a:pt x="3939248" y="693000"/>
                  <a:pt x="3956887" y="693000"/>
                </a:cubicBezTo>
                <a:cubicBezTo>
                  <a:pt x="3968645" y="704744"/>
                  <a:pt x="3945128" y="698872"/>
                  <a:pt x="3956887" y="716488"/>
                </a:cubicBezTo>
                <a:cubicBezTo>
                  <a:pt x="3951007" y="704744"/>
                  <a:pt x="3951007" y="716488"/>
                  <a:pt x="3962766" y="734104"/>
                </a:cubicBezTo>
                <a:cubicBezTo>
                  <a:pt x="3956887" y="734104"/>
                  <a:pt x="3951007" y="728232"/>
                  <a:pt x="3951007" y="716488"/>
                </a:cubicBezTo>
                <a:cubicBezTo>
                  <a:pt x="3939248" y="728232"/>
                  <a:pt x="3933369" y="734104"/>
                  <a:pt x="3945128" y="751720"/>
                </a:cubicBezTo>
                <a:cubicBezTo>
                  <a:pt x="3921610" y="751720"/>
                  <a:pt x="3927489" y="781080"/>
                  <a:pt x="3921610" y="792824"/>
                </a:cubicBezTo>
                <a:cubicBezTo>
                  <a:pt x="3933369" y="798696"/>
                  <a:pt x="3980404" y="810440"/>
                  <a:pt x="3974525" y="792824"/>
                </a:cubicBezTo>
                <a:cubicBezTo>
                  <a:pt x="3992163" y="792824"/>
                  <a:pt x="3980404" y="816311"/>
                  <a:pt x="3992163" y="828055"/>
                </a:cubicBezTo>
                <a:cubicBezTo>
                  <a:pt x="4003922" y="833927"/>
                  <a:pt x="4015681" y="851543"/>
                  <a:pt x="4027440" y="845671"/>
                </a:cubicBezTo>
                <a:cubicBezTo>
                  <a:pt x="4021561" y="828055"/>
                  <a:pt x="4039199" y="845671"/>
                  <a:pt x="4039199" y="833927"/>
                </a:cubicBezTo>
                <a:cubicBezTo>
                  <a:pt x="4045079" y="828055"/>
                  <a:pt x="4033320" y="822183"/>
                  <a:pt x="4027440" y="822183"/>
                </a:cubicBezTo>
                <a:cubicBezTo>
                  <a:pt x="4027440" y="816311"/>
                  <a:pt x="4050958" y="810440"/>
                  <a:pt x="4056838" y="816311"/>
                </a:cubicBezTo>
                <a:cubicBezTo>
                  <a:pt x="4062717" y="786952"/>
                  <a:pt x="4109753" y="757592"/>
                  <a:pt x="4103873" y="734104"/>
                </a:cubicBezTo>
                <a:cubicBezTo>
                  <a:pt x="4097994" y="722360"/>
                  <a:pt x="4121512" y="739976"/>
                  <a:pt x="4127391" y="739976"/>
                </a:cubicBezTo>
                <a:cubicBezTo>
                  <a:pt x="4127391" y="739976"/>
                  <a:pt x="4127391" y="734104"/>
                  <a:pt x="4127391" y="734104"/>
                </a:cubicBezTo>
                <a:cubicBezTo>
                  <a:pt x="4127391" y="716488"/>
                  <a:pt x="4109753" y="734104"/>
                  <a:pt x="4121512" y="722360"/>
                </a:cubicBezTo>
                <a:cubicBezTo>
                  <a:pt x="4121512" y="722360"/>
                  <a:pt x="4121512" y="716488"/>
                  <a:pt x="4121512" y="710616"/>
                </a:cubicBezTo>
                <a:cubicBezTo>
                  <a:pt x="4145030" y="745848"/>
                  <a:pt x="4174427" y="681256"/>
                  <a:pt x="4186186" y="663640"/>
                </a:cubicBezTo>
                <a:cubicBezTo>
                  <a:pt x="4203825" y="669512"/>
                  <a:pt x="4227342" y="669512"/>
                  <a:pt x="4221463" y="646024"/>
                </a:cubicBezTo>
                <a:cubicBezTo>
                  <a:pt x="4233222" y="634280"/>
                  <a:pt x="4227342" y="646024"/>
                  <a:pt x="4233222" y="657768"/>
                </a:cubicBezTo>
                <a:cubicBezTo>
                  <a:pt x="4233222" y="640152"/>
                  <a:pt x="4233222" y="646024"/>
                  <a:pt x="4244981" y="634280"/>
                </a:cubicBezTo>
                <a:cubicBezTo>
                  <a:pt x="4227342" y="628408"/>
                  <a:pt x="4221463" y="616664"/>
                  <a:pt x="4203825" y="604920"/>
                </a:cubicBezTo>
                <a:cubicBezTo>
                  <a:pt x="4203825" y="616664"/>
                  <a:pt x="4192065" y="604920"/>
                  <a:pt x="4186186" y="616664"/>
                </a:cubicBezTo>
                <a:cubicBezTo>
                  <a:pt x="4192065" y="593176"/>
                  <a:pt x="4203825" y="581432"/>
                  <a:pt x="4221463" y="569688"/>
                </a:cubicBezTo>
                <a:cubicBezTo>
                  <a:pt x="4233222" y="575560"/>
                  <a:pt x="4244981" y="581432"/>
                  <a:pt x="4244981" y="593176"/>
                </a:cubicBezTo>
                <a:cubicBezTo>
                  <a:pt x="4250860" y="587304"/>
                  <a:pt x="4239101" y="563816"/>
                  <a:pt x="4233222" y="569688"/>
                </a:cubicBezTo>
                <a:cubicBezTo>
                  <a:pt x="4227342" y="557944"/>
                  <a:pt x="4268499" y="563816"/>
                  <a:pt x="4250860" y="569688"/>
                </a:cubicBezTo>
                <a:cubicBezTo>
                  <a:pt x="4262619" y="581432"/>
                  <a:pt x="4256740" y="557944"/>
                  <a:pt x="4268499" y="557944"/>
                </a:cubicBezTo>
                <a:cubicBezTo>
                  <a:pt x="4286137" y="581432"/>
                  <a:pt x="4303776" y="593176"/>
                  <a:pt x="4333173" y="587304"/>
                </a:cubicBezTo>
                <a:cubicBezTo>
                  <a:pt x="4339052" y="610792"/>
                  <a:pt x="4280258" y="604920"/>
                  <a:pt x="4280258" y="616664"/>
                </a:cubicBezTo>
                <a:cubicBezTo>
                  <a:pt x="4292017" y="616664"/>
                  <a:pt x="4309655" y="628408"/>
                  <a:pt x="4321414" y="616664"/>
                </a:cubicBezTo>
                <a:cubicBezTo>
                  <a:pt x="4333173" y="634280"/>
                  <a:pt x="4321414" y="646024"/>
                  <a:pt x="4309655" y="646024"/>
                </a:cubicBezTo>
                <a:cubicBezTo>
                  <a:pt x="4321414" y="663640"/>
                  <a:pt x="4327294" y="646024"/>
                  <a:pt x="4350811" y="651896"/>
                </a:cubicBezTo>
                <a:cubicBezTo>
                  <a:pt x="4350811" y="663640"/>
                  <a:pt x="4327294" y="675384"/>
                  <a:pt x="4315535" y="663640"/>
                </a:cubicBezTo>
                <a:cubicBezTo>
                  <a:pt x="4303776" y="675384"/>
                  <a:pt x="4327294" y="698872"/>
                  <a:pt x="4303776" y="698872"/>
                </a:cubicBezTo>
                <a:cubicBezTo>
                  <a:pt x="4315535" y="698872"/>
                  <a:pt x="4333173" y="710616"/>
                  <a:pt x="4344932" y="704744"/>
                </a:cubicBezTo>
                <a:cubicBezTo>
                  <a:pt x="4344932" y="710616"/>
                  <a:pt x="4344932" y="716488"/>
                  <a:pt x="4350811" y="716488"/>
                </a:cubicBezTo>
                <a:cubicBezTo>
                  <a:pt x="4356691" y="722360"/>
                  <a:pt x="4339052" y="722360"/>
                  <a:pt x="4344932" y="734104"/>
                </a:cubicBezTo>
                <a:cubicBezTo>
                  <a:pt x="4350811" y="742912"/>
                  <a:pt x="4356691" y="745848"/>
                  <a:pt x="4362570" y="748050"/>
                </a:cubicBezTo>
                <a:lnTo>
                  <a:pt x="4369795" y="751958"/>
                </a:lnTo>
                <a:lnTo>
                  <a:pt x="4360365" y="752454"/>
                </a:lnTo>
                <a:cubicBezTo>
                  <a:pt x="4356691" y="751720"/>
                  <a:pt x="4353751" y="751720"/>
                  <a:pt x="4350811" y="757592"/>
                </a:cubicBezTo>
                <a:cubicBezTo>
                  <a:pt x="4353751" y="763464"/>
                  <a:pt x="4359631" y="764932"/>
                  <a:pt x="4364775" y="763464"/>
                </a:cubicBezTo>
                <a:lnTo>
                  <a:pt x="4372809" y="753588"/>
                </a:lnTo>
                <a:lnTo>
                  <a:pt x="4380209" y="757592"/>
                </a:lnTo>
                <a:cubicBezTo>
                  <a:pt x="4397847" y="734104"/>
                  <a:pt x="4427245" y="734104"/>
                  <a:pt x="4450762" y="710616"/>
                </a:cubicBezTo>
                <a:cubicBezTo>
                  <a:pt x="4450762" y="722360"/>
                  <a:pt x="4468401" y="722360"/>
                  <a:pt x="4474280" y="728232"/>
                </a:cubicBezTo>
                <a:cubicBezTo>
                  <a:pt x="4456642" y="716488"/>
                  <a:pt x="4474280" y="722360"/>
                  <a:pt x="4456642" y="698872"/>
                </a:cubicBezTo>
                <a:cubicBezTo>
                  <a:pt x="4468401" y="710616"/>
                  <a:pt x="4480160" y="704744"/>
                  <a:pt x="4486039" y="698872"/>
                </a:cubicBezTo>
                <a:cubicBezTo>
                  <a:pt x="4497798" y="704744"/>
                  <a:pt x="4491919" y="722360"/>
                  <a:pt x="4497798" y="722360"/>
                </a:cubicBezTo>
                <a:cubicBezTo>
                  <a:pt x="4503678" y="728232"/>
                  <a:pt x="4491919" y="728232"/>
                  <a:pt x="4497798" y="734104"/>
                </a:cubicBezTo>
                <a:cubicBezTo>
                  <a:pt x="4503678" y="757592"/>
                  <a:pt x="4509557" y="728232"/>
                  <a:pt x="4515437" y="739976"/>
                </a:cubicBezTo>
                <a:cubicBezTo>
                  <a:pt x="4527196" y="751720"/>
                  <a:pt x="4509557" y="757592"/>
                  <a:pt x="4503678" y="751720"/>
                </a:cubicBezTo>
                <a:cubicBezTo>
                  <a:pt x="4497798" y="763464"/>
                  <a:pt x="4533075" y="792824"/>
                  <a:pt x="4515437" y="804567"/>
                </a:cubicBezTo>
                <a:cubicBezTo>
                  <a:pt x="4509557" y="786952"/>
                  <a:pt x="4509557" y="786952"/>
                  <a:pt x="4509557" y="786952"/>
                </a:cubicBezTo>
                <a:cubicBezTo>
                  <a:pt x="4491919" y="798696"/>
                  <a:pt x="4521316" y="810440"/>
                  <a:pt x="4515437" y="822183"/>
                </a:cubicBezTo>
                <a:cubicBezTo>
                  <a:pt x="4527196" y="833927"/>
                  <a:pt x="4515437" y="810440"/>
                  <a:pt x="4521316" y="810440"/>
                </a:cubicBezTo>
                <a:cubicBezTo>
                  <a:pt x="4538955" y="828055"/>
                  <a:pt x="4509557" y="833927"/>
                  <a:pt x="4521316" y="851543"/>
                </a:cubicBezTo>
                <a:cubicBezTo>
                  <a:pt x="4533075" y="857415"/>
                  <a:pt x="4538955" y="857415"/>
                  <a:pt x="4550714" y="857415"/>
                </a:cubicBezTo>
                <a:cubicBezTo>
                  <a:pt x="4562473" y="875031"/>
                  <a:pt x="4603629" y="927879"/>
                  <a:pt x="4615388" y="886775"/>
                </a:cubicBezTo>
                <a:cubicBezTo>
                  <a:pt x="4603629" y="880903"/>
                  <a:pt x="4597749" y="875031"/>
                  <a:pt x="4591870" y="880903"/>
                </a:cubicBezTo>
                <a:cubicBezTo>
                  <a:pt x="4591870" y="869159"/>
                  <a:pt x="4609508" y="869159"/>
                  <a:pt x="4621267" y="863287"/>
                </a:cubicBezTo>
                <a:cubicBezTo>
                  <a:pt x="4615388" y="880903"/>
                  <a:pt x="4644785" y="898519"/>
                  <a:pt x="4644785" y="916135"/>
                </a:cubicBezTo>
                <a:cubicBezTo>
                  <a:pt x="4638906" y="916135"/>
                  <a:pt x="4627147" y="916135"/>
                  <a:pt x="4621267" y="916135"/>
                </a:cubicBezTo>
                <a:cubicBezTo>
                  <a:pt x="4615388" y="922007"/>
                  <a:pt x="4609508" y="927879"/>
                  <a:pt x="4615388" y="939623"/>
                </a:cubicBezTo>
                <a:cubicBezTo>
                  <a:pt x="4627147" y="939623"/>
                  <a:pt x="4638906" y="933751"/>
                  <a:pt x="4644785" y="922007"/>
                </a:cubicBezTo>
                <a:cubicBezTo>
                  <a:pt x="4650665" y="951367"/>
                  <a:pt x="4627147" y="939623"/>
                  <a:pt x="4615388" y="951367"/>
                </a:cubicBezTo>
                <a:cubicBezTo>
                  <a:pt x="4615388" y="957239"/>
                  <a:pt x="4621267" y="963111"/>
                  <a:pt x="4621267" y="957239"/>
                </a:cubicBezTo>
                <a:cubicBezTo>
                  <a:pt x="4633026" y="968983"/>
                  <a:pt x="4597749" y="951367"/>
                  <a:pt x="4591870" y="951367"/>
                </a:cubicBezTo>
                <a:cubicBezTo>
                  <a:pt x="4585990" y="968983"/>
                  <a:pt x="4603629" y="986599"/>
                  <a:pt x="4591870" y="992471"/>
                </a:cubicBezTo>
                <a:cubicBezTo>
                  <a:pt x="4603629" y="998343"/>
                  <a:pt x="4615388" y="1004215"/>
                  <a:pt x="4627147" y="992471"/>
                </a:cubicBezTo>
                <a:cubicBezTo>
                  <a:pt x="4627147" y="1010087"/>
                  <a:pt x="4609508" y="998343"/>
                  <a:pt x="4603629" y="1010087"/>
                </a:cubicBezTo>
                <a:cubicBezTo>
                  <a:pt x="4609508" y="1021831"/>
                  <a:pt x="4615388" y="1033575"/>
                  <a:pt x="4615388" y="1045319"/>
                </a:cubicBezTo>
                <a:cubicBezTo>
                  <a:pt x="4615388" y="1045319"/>
                  <a:pt x="4615388" y="1045319"/>
                  <a:pt x="4621267" y="1051191"/>
                </a:cubicBezTo>
                <a:cubicBezTo>
                  <a:pt x="4627147" y="1033575"/>
                  <a:pt x="4650665" y="986599"/>
                  <a:pt x="4644785" y="998343"/>
                </a:cubicBezTo>
                <a:cubicBezTo>
                  <a:pt x="4650665" y="1010087"/>
                  <a:pt x="4650665" y="1004215"/>
                  <a:pt x="4656544" y="1010087"/>
                </a:cubicBezTo>
                <a:cubicBezTo>
                  <a:pt x="4662424" y="1004215"/>
                  <a:pt x="4662424" y="986599"/>
                  <a:pt x="4674183" y="980727"/>
                </a:cubicBezTo>
                <a:cubicBezTo>
                  <a:pt x="4685941" y="992471"/>
                  <a:pt x="4680062" y="998343"/>
                  <a:pt x="4685941" y="1010087"/>
                </a:cubicBezTo>
                <a:cubicBezTo>
                  <a:pt x="4697700" y="1010087"/>
                  <a:pt x="4691821" y="998343"/>
                  <a:pt x="4685941" y="998343"/>
                </a:cubicBezTo>
                <a:cubicBezTo>
                  <a:pt x="4691821" y="992471"/>
                  <a:pt x="4721218" y="992471"/>
                  <a:pt x="4721218" y="974855"/>
                </a:cubicBezTo>
                <a:cubicBezTo>
                  <a:pt x="4709459" y="968983"/>
                  <a:pt x="4703580" y="957239"/>
                  <a:pt x="4697700" y="968983"/>
                </a:cubicBezTo>
                <a:cubicBezTo>
                  <a:pt x="4691821" y="974855"/>
                  <a:pt x="4703580" y="968983"/>
                  <a:pt x="4709459" y="986599"/>
                </a:cubicBezTo>
                <a:cubicBezTo>
                  <a:pt x="4697700" y="992471"/>
                  <a:pt x="4691821" y="968983"/>
                  <a:pt x="4685941" y="963111"/>
                </a:cubicBezTo>
                <a:cubicBezTo>
                  <a:pt x="4691821" y="957239"/>
                  <a:pt x="4697700" y="957239"/>
                  <a:pt x="4691821" y="951367"/>
                </a:cubicBezTo>
                <a:cubicBezTo>
                  <a:pt x="4697700" y="945495"/>
                  <a:pt x="4703580" y="963111"/>
                  <a:pt x="4709459" y="957239"/>
                </a:cubicBezTo>
                <a:cubicBezTo>
                  <a:pt x="4709459" y="945495"/>
                  <a:pt x="4703580" y="939623"/>
                  <a:pt x="4697700" y="922007"/>
                </a:cubicBezTo>
                <a:cubicBezTo>
                  <a:pt x="4697700" y="922007"/>
                  <a:pt x="4703580" y="933751"/>
                  <a:pt x="4709459" y="939623"/>
                </a:cubicBezTo>
                <a:cubicBezTo>
                  <a:pt x="4721218" y="927879"/>
                  <a:pt x="4721218" y="927879"/>
                  <a:pt x="4721218" y="927879"/>
                </a:cubicBezTo>
                <a:cubicBezTo>
                  <a:pt x="4727098" y="916135"/>
                  <a:pt x="4709459" y="886775"/>
                  <a:pt x="4732977" y="898519"/>
                </a:cubicBezTo>
                <a:cubicBezTo>
                  <a:pt x="4732977" y="904391"/>
                  <a:pt x="4721218" y="904391"/>
                  <a:pt x="4727098" y="910263"/>
                </a:cubicBezTo>
                <a:cubicBezTo>
                  <a:pt x="4738857" y="910263"/>
                  <a:pt x="4744736" y="916135"/>
                  <a:pt x="4756495" y="916135"/>
                </a:cubicBezTo>
                <a:cubicBezTo>
                  <a:pt x="4750616" y="927879"/>
                  <a:pt x="4756495" y="922007"/>
                  <a:pt x="4744736" y="945495"/>
                </a:cubicBezTo>
                <a:cubicBezTo>
                  <a:pt x="4738857" y="933751"/>
                  <a:pt x="4732977" y="939623"/>
                  <a:pt x="4732977" y="927879"/>
                </a:cubicBezTo>
                <a:cubicBezTo>
                  <a:pt x="4727098" y="927879"/>
                  <a:pt x="4727098" y="927879"/>
                  <a:pt x="4727098" y="927879"/>
                </a:cubicBezTo>
                <a:cubicBezTo>
                  <a:pt x="4727098" y="933751"/>
                  <a:pt x="4727098" y="933751"/>
                  <a:pt x="4727098" y="933751"/>
                </a:cubicBezTo>
                <a:cubicBezTo>
                  <a:pt x="4732977" y="933751"/>
                  <a:pt x="4732977" y="933751"/>
                  <a:pt x="4732977" y="939623"/>
                </a:cubicBezTo>
                <a:cubicBezTo>
                  <a:pt x="4727098" y="939623"/>
                  <a:pt x="4727098" y="945495"/>
                  <a:pt x="4732977" y="951367"/>
                </a:cubicBezTo>
                <a:cubicBezTo>
                  <a:pt x="4738857" y="945495"/>
                  <a:pt x="4744736" y="957239"/>
                  <a:pt x="4744736" y="945495"/>
                </a:cubicBezTo>
                <a:cubicBezTo>
                  <a:pt x="4756495" y="963111"/>
                  <a:pt x="4768254" y="963111"/>
                  <a:pt x="4774134" y="951367"/>
                </a:cubicBezTo>
                <a:cubicBezTo>
                  <a:pt x="4756495" y="939623"/>
                  <a:pt x="4768254" y="933751"/>
                  <a:pt x="4780013" y="945495"/>
                </a:cubicBezTo>
                <a:cubicBezTo>
                  <a:pt x="4791772" y="939623"/>
                  <a:pt x="4785893" y="922007"/>
                  <a:pt x="4803531" y="910263"/>
                </a:cubicBezTo>
                <a:cubicBezTo>
                  <a:pt x="4809410" y="922007"/>
                  <a:pt x="4803531" y="922007"/>
                  <a:pt x="4797651" y="927879"/>
                </a:cubicBezTo>
                <a:cubicBezTo>
                  <a:pt x="4803531" y="933751"/>
                  <a:pt x="4809410" y="927879"/>
                  <a:pt x="4815290" y="933751"/>
                </a:cubicBezTo>
                <a:cubicBezTo>
                  <a:pt x="4821169" y="904391"/>
                  <a:pt x="4850567" y="892647"/>
                  <a:pt x="4856446" y="869159"/>
                </a:cubicBezTo>
                <a:cubicBezTo>
                  <a:pt x="4862326" y="869159"/>
                  <a:pt x="4868205" y="880903"/>
                  <a:pt x="4879964" y="869159"/>
                </a:cubicBezTo>
                <a:cubicBezTo>
                  <a:pt x="4885844" y="880903"/>
                  <a:pt x="4879964" y="892647"/>
                  <a:pt x="4874085" y="892647"/>
                </a:cubicBezTo>
                <a:cubicBezTo>
                  <a:pt x="4879964" y="904391"/>
                  <a:pt x="4885844" y="904391"/>
                  <a:pt x="4891723" y="898519"/>
                </a:cubicBezTo>
                <a:cubicBezTo>
                  <a:pt x="4903482" y="892647"/>
                  <a:pt x="4885844" y="904391"/>
                  <a:pt x="4879964" y="910263"/>
                </a:cubicBezTo>
                <a:cubicBezTo>
                  <a:pt x="4915241" y="933751"/>
                  <a:pt x="4932879" y="875031"/>
                  <a:pt x="4897603" y="857415"/>
                </a:cubicBezTo>
                <a:cubicBezTo>
                  <a:pt x="4897603" y="851543"/>
                  <a:pt x="4903482" y="851543"/>
                  <a:pt x="4903482" y="845671"/>
                </a:cubicBezTo>
                <a:cubicBezTo>
                  <a:pt x="4897603" y="845671"/>
                  <a:pt x="4891723" y="845671"/>
                  <a:pt x="4891723" y="845671"/>
                </a:cubicBezTo>
                <a:cubicBezTo>
                  <a:pt x="4879964" y="822183"/>
                  <a:pt x="4903482" y="822183"/>
                  <a:pt x="4909362" y="804567"/>
                </a:cubicBezTo>
                <a:cubicBezTo>
                  <a:pt x="4909362" y="828055"/>
                  <a:pt x="4927000" y="822183"/>
                  <a:pt x="4938759" y="816311"/>
                </a:cubicBezTo>
                <a:cubicBezTo>
                  <a:pt x="4944638" y="810440"/>
                  <a:pt x="4932879" y="798696"/>
                  <a:pt x="4932879" y="792824"/>
                </a:cubicBezTo>
                <a:cubicBezTo>
                  <a:pt x="4944638" y="792824"/>
                  <a:pt x="4944638" y="786952"/>
                  <a:pt x="4950518" y="775208"/>
                </a:cubicBezTo>
                <a:cubicBezTo>
                  <a:pt x="4968156" y="792824"/>
                  <a:pt x="4974036" y="804567"/>
                  <a:pt x="4979915" y="792824"/>
                </a:cubicBezTo>
                <a:cubicBezTo>
                  <a:pt x="4985795" y="810440"/>
                  <a:pt x="5003433" y="828055"/>
                  <a:pt x="4985795" y="828055"/>
                </a:cubicBezTo>
                <a:cubicBezTo>
                  <a:pt x="5009313" y="816311"/>
                  <a:pt x="5044589" y="822183"/>
                  <a:pt x="5079866" y="863287"/>
                </a:cubicBezTo>
                <a:cubicBezTo>
                  <a:pt x="5091625" y="869159"/>
                  <a:pt x="5097505" y="857415"/>
                  <a:pt x="5097505" y="845671"/>
                </a:cubicBezTo>
                <a:cubicBezTo>
                  <a:pt x="5109264" y="880903"/>
                  <a:pt x="5068107" y="875031"/>
                  <a:pt x="5109264" y="916135"/>
                </a:cubicBezTo>
                <a:cubicBezTo>
                  <a:pt x="5115143" y="910263"/>
                  <a:pt x="5097505" y="898519"/>
                  <a:pt x="5109264" y="898519"/>
                </a:cubicBezTo>
                <a:cubicBezTo>
                  <a:pt x="5126902" y="927879"/>
                  <a:pt x="5121023" y="875031"/>
                  <a:pt x="5097505" y="892647"/>
                </a:cubicBezTo>
                <a:cubicBezTo>
                  <a:pt x="5091625" y="863287"/>
                  <a:pt x="5138661" y="892647"/>
                  <a:pt x="5132782" y="910263"/>
                </a:cubicBezTo>
                <a:cubicBezTo>
                  <a:pt x="5138661" y="922007"/>
                  <a:pt x="5138661" y="910263"/>
                  <a:pt x="5144540" y="904391"/>
                </a:cubicBezTo>
                <a:cubicBezTo>
                  <a:pt x="5150420" y="916135"/>
                  <a:pt x="5144540" y="933751"/>
                  <a:pt x="5132782" y="927879"/>
                </a:cubicBezTo>
                <a:cubicBezTo>
                  <a:pt x="5138661" y="933751"/>
                  <a:pt x="5144540" y="939623"/>
                  <a:pt x="5144540" y="939623"/>
                </a:cubicBezTo>
                <a:cubicBezTo>
                  <a:pt x="5144540" y="957239"/>
                  <a:pt x="5126902" y="939623"/>
                  <a:pt x="5115143" y="951367"/>
                </a:cubicBezTo>
                <a:cubicBezTo>
                  <a:pt x="5121023" y="951367"/>
                  <a:pt x="5126902" y="957239"/>
                  <a:pt x="5132782" y="957239"/>
                </a:cubicBezTo>
                <a:cubicBezTo>
                  <a:pt x="5132782" y="974855"/>
                  <a:pt x="5103384" y="963111"/>
                  <a:pt x="5109264" y="957239"/>
                </a:cubicBezTo>
                <a:cubicBezTo>
                  <a:pt x="5109264" y="963111"/>
                  <a:pt x="5103384" y="968983"/>
                  <a:pt x="5103384" y="974855"/>
                </a:cubicBezTo>
                <a:cubicBezTo>
                  <a:pt x="5103384" y="980727"/>
                  <a:pt x="5109264" y="980727"/>
                  <a:pt x="5115143" y="986599"/>
                </a:cubicBezTo>
                <a:cubicBezTo>
                  <a:pt x="5103384" y="986599"/>
                  <a:pt x="5103384" y="980727"/>
                  <a:pt x="5091625" y="986599"/>
                </a:cubicBezTo>
                <a:cubicBezTo>
                  <a:pt x="5085746" y="968983"/>
                  <a:pt x="5079866" y="957239"/>
                  <a:pt x="5062228" y="968983"/>
                </a:cubicBezTo>
                <a:cubicBezTo>
                  <a:pt x="5056348" y="957239"/>
                  <a:pt x="5068107" y="957239"/>
                  <a:pt x="5062228" y="951367"/>
                </a:cubicBezTo>
                <a:cubicBezTo>
                  <a:pt x="5056348" y="945495"/>
                  <a:pt x="5050469" y="951367"/>
                  <a:pt x="5050469" y="957239"/>
                </a:cubicBezTo>
                <a:cubicBezTo>
                  <a:pt x="5038710" y="957239"/>
                  <a:pt x="5068107" y="974855"/>
                  <a:pt x="5050469" y="980727"/>
                </a:cubicBezTo>
                <a:cubicBezTo>
                  <a:pt x="5050469" y="963111"/>
                  <a:pt x="5038710" y="968983"/>
                  <a:pt x="5038710" y="951367"/>
                </a:cubicBezTo>
                <a:cubicBezTo>
                  <a:pt x="5050469" y="945495"/>
                  <a:pt x="5056348" y="945495"/>
                  <a:pt x="5050469" y="933751"/>
                </a:cubicBezTo>
                <a:cubicBezTo>
                  <a:pt x="5038710" y="922007"/>
                  <a:pt x="5044589" y="951367"/>
                  <a:pt x="5026951" y="939623"/>
                </a:cubicBezTo>
                <a:cubicBezTo>
                  <a:pt x="5021072" y="945495"/>
                  <a:pt x="5021072" y="968983"/>
                  <a:pt x="5032830" y="963111"/>
                </a:cubicBezTo>
                <a:cubicBezTo>
                  <a:pt x="5015192" y="974855"/>
                  <a:pt x="5003433" y="998343"/>
                  <a:pt x="4974036" y="1015959"/>
                </a:cubicBezTo>
                <a:cubicBezTo>
                  <a:pt x="4968156" y="1021831"/>
                  <a:pt x="4974036" y="1021831"/>
                  <a:pt x="4979915" y="1033575"/>
                </a:cubicBezTo>
                <a:cubicBezTo>
                  <a:pt x="4974036" y="1039447"/>
                  <a:pt x="4956397" y="1033575"/>
                  <a:pt x="4956397" y="1051191"/>
                </a:cubicBezTo>
                <a:cubicBezTo>
                  <a:pt x="4974036" y="1051191"/>
                  <a:pt x="4974036" y="1086423"/>
                  <a:pt x="4979915" y="1068807"/>
                </a:cubicBezTo>
                <a:cubicBezTo>
                  <a:pt x="4991674" y="1074679"/>
                  <a:pt x="4974036" y="1080551"/>
                  <a:pt x="4968156" y="1092295"/>
                </a:cubicBezTo>
                <a:cubicBezTo>
                  <a:pt x="4979915" y="1104039"/>
                  <a:pt x="4985795" y="1086423"/>
                  <a:pt x="4991674" y="1080551"/>
                </a:cubicBezTo>
                <a:cubicBezTo>
                  <a:pt x="4997554" y="1092295"/>
                  <a:pt x="5003433" y="1092295"/>
                  <a:pt x="5003433" y="1086423"/>
                </a:cubicBezTo>
                <a:cubicBezTo>
                  <a:pt x="4997554" y="1098167"/>
                  <a:pt x="4991674" y="1104039"/>
                  <a:pt x="5003433" y="1127527"/>
                </a:cubicBezTo>
                <a:cubicBezTo>
                  <a:pt x="5003433" y="1127527"/>
                  <a:pt x="5009313" y="1127527"/>
                  <a:pt x="5009313" y="1133399"/>
                </a:cubicBezTo>
                <a:cubicBezTo>
                  <a:pt x="5015192" y="1121655"/>
                  <a:pt x="5015192" y="1109911"/>
                  <a:pt x="5021072" y="1098167"/>
                </a:cubicBezTo>
                <a:cubicBezTo>
                  <a:pt x="5038710" y="1115783"/>
                  <a:pt x="5085746" y="1115783"/>
                  <a:pt x="5062228" y="1074679"/>
                </a:cubicBezTo>
                <a:cubicBezTo>
                  <a:pt x="5079866" y="1080551"/>
                  <a:pt x="5091625" y="1086423"/>
                  <a:pt x="5103384" y="1098167"/>
                </a:cubicBezTo>
                <a:cubicBezTo>
                  <a:pt x="5097505" y="1062935"/>
                  <a:pt x="5138661" y="1080551"/>
                  <a:pt x="5132782" y="1051191"/>
                </a:cubicBezTo>
                <a:cubicBezTo>
                  <a:pt x="5121023" y="1080551"/>
                  <a:pt x="5173938" y="1104039"/>
                  <a:pt x="5156299" y="1133399"/>
                </a:cubicBezTo>
                <a:cubicBezTo>
                  <a:pt x="5173938" y="1145143"/>
                  <a:pt x="5173938" y="1162759"/>
                  <a:pt x="5191576" y="1180375"/>
                </a:cubicBezTo>
                <a:cubicBezTo>
                  <a:pt x="5179817" y="1192119"/>
                  <a:pt x="5168058" y="1192119"/>
                  <a:pt x="5150420" y="1186247"/>
                </a:cubicBezTo>
                <a:cubicBezTo>
                  <a:pt x="5150420" y="1192119"/>
                  <a:pt x="5156299" y="1197991"/>
                  <a:pt x="5156299" y="1203863"/>
                </a:cubicBezTo>
                <a:cubicBezTo>
                  <a:pt x="5144540" y="1209735"/>
                  <a:pt x="5126902" y="1215607"/>
                  <a:pt x="5109264" y="1203863"/>
                </a:cubicBezTo>
                <a:cubicBezTo>
                  <a:pt x="5109264" y="1215607"/>
                  <a:pt x="5115143" y="1227351"/>
                  <a:pt x="5097505" y="1233223"/>
                </a:cubicBezTo>
                <a:cubicBezTo>
                  <a:pt x="5103384" y="1250839"/>
                  <a:pt x="5121023" y="1244967"/>
                  <a:pt x="5115143" y="1256711"/>
                </a:cubicBezTo>
                <a:cubicBezTo>
                  <a:pt x="5126902" y="1262583"/>
                  <a:pt x="5132782" y="1262583"/>
                  <a:pt x="5150420" y="1256711"/>
                </a:cubicBezTo>
                <a:cubicBezTo>
                  <a:pt x="5138661" y="1274327"/>
                  <a:pt x="5162179" y="1268455"/>
                  <a:pt x="5173938" y="1297815"/>
                </a:cubicBezTo>
                <a:cubicBezTo>
                  <a:pt x="5173938" y="1274327"/>
                  <a:pt x="5191576" y="1280199"/>
                  <a:pt x="5209215" y="1268455"/>
                </a:cubicBezTo>
                <a:cubicBezTo>
                  <a:pt x="5209215" y="1291943"/>
                  <a:pt x="5173938" y="1280199"/>
                  <a:pt x="5185697" y="1309559"/>
                </a:cubicBezTo>
                <a:cubicBezTo>
                  <a:pt x="5179817" y="1303687"/>
                  <a:pt x="5168058" y="1315431"/>
                  <a:pt x="5162179" y="1321303"/>
                </a:cubicBezTo>
                <a:cubicBezTo>
                  <a:pt x="5162179" y="1391766"/>
                  <a:pt x="5226853" y="1350662"/>
                  <a:pt x="5262130" y="1380022"/>
                </a:cubicBezTo>
                <a:cubicBezTo>
                  <a:pt x="5262130" y="1374150"/>
                  <a:pt x="5262130" y="1374150"/>
                  <a:pt x="5268009" y="1368278"/>
                </a:cubicBezTo>
                <a:cubicBezTo>
                  <a:pt x="5273889" y="1374150"/>
                  <a:pt x="5273889" y="1374150"/>
                  <a:pt x="5279768" y="1374150"/>
                </a:cubicBezTo>
                <a:cubicBezTo>
                  <a:pt x="5291527" y="1385894"/>
                  <a:pt x="5268009" y="1385894"/>
                  <a:pt x="5285648" y="1397638"/>
                </a:cubicBezTo>
                <a:cubicBezTo>
                  <a:pt x="5291527" y="1391766"/>
                  <a:pt x="5291527" y="1397638"/>
                  <a:pt x="5303286" y="1409382"/>
                </a:cubicBezTo>
                <a:cubicBezTo>
                  <a:pt x="5320925" y="1385894"/>
                  <a:pt x="5338563" y="1368278"/>
                  <a:pt x="5367961" y="1391766"/>
                </a:cubicBezTo>
                <a:cubicBezTo>
                  <a:pt x="5367961" y="1391766"/>
                  <a:pt x="5373840" y="1385894"/>
                  <a:pt x="5373840" y="1380022"/>
                </a:cubicBezTo>
                <a:cubicBezTo>
                  <a:pt x="5385599" y="1403510"/>
                  <a:pt x="5397358" y="1391766"/>
                  <a:pt x="5409117" y="1403510"/>
                </a:cubicBezTo>
                <a:cubicBezTo>
                  <a:pt x="5438514" y="1450486"/>
                  <a:pt x="5426755" y="1473974"/>
                  <a:pt x="5438514" y="1515078"/>
                </a:cubicBezTo>
                <a:cubicBezTo>
                  <a:pt x="5473791" y="1515078"/>
                  <a:pt x="5467912" y="1479846"/>
                  <a:pt x="5497309" y="1462230"/>
                </a:cubicBezTo>
                <a:cubicBezTo>
                  <a:pt x="5485550" y="1444614"/>
                  <a:pt x="5467912" y="1444614"/>
                  <a:pt x="5462032" y="1438742"/>
                </a:cubicBezTo>
                <a:cubicBezTo>
                  <a:pt x="5462032" y="1432870"/>
                  <a:pt x="5479671" y="1444614"/>
                  <a:pt x="5473791" y="1426998"/>
                </a:cubicBezTo>
                <a:cubicBezTo>
                  <a:pt x="5491429" y="1444614"/>
                  <a:pt x="5509068" y="1444614"/>
                  <a:pt x="5526706" y="1426998"/>
                </a:cubicBezTo>
                <a:cubicBezTo>
                  <a:pt x="5538465" y="1432870"/>
                  <a:pt x="5532586" y="1438742"/>
                  <a:pt x="5550224" y="1450486"/>
                </a:cubicBezTo>
                <a:cubicBezTo>
                  <a:pt x="5585501" y="1415254"/>
                  <a:pt x="5626657" y="1415254"/>
                  <a:pt x="5679573" y="1426998"/>
                </a:cubicBezTo>
                <a:cubicBezTo>
                  <a:pt x="5738367" y="1391766"/>
                  <a:pt x="5832439" y="1497462"/>
                  <a:pt x="5826560" y="1573798"/>
                </a:cubicBezTo>
                <a:cubicBezTo>
                  <a:pt x="5820680" y="1567926"/>
                  <a:pt x="5808921" y="1562054"/>
                  <a:pt x="5803042" y="1550310"/>
                </a:cubicBezTo>
                <a:cubicBezTo>
                  <a:pt x="5791283" y="1562054"/>
                  <a:pt x="5773644" y="1556182"/>
                  <a:pt x="5761885" y="1562054"/>
                </a:cubicBezTo>
                <a:cubicBezTo>
                  <a:pt x="5756006" y="1609030"/>
                  <a:pt x="5708970" y="1603158"/>
                  <a:pt x="5685452" y="1632518"/>
                </a:cubicBezTo>
                <a:cubicBezTo>
                  <a:pt x="5685452" y="1626646"/>
                  <a:pt x="5685452" y="1626646"/>
                  <a:pt x="5685452" y="1620774"/>
                </a:cubicBezTo>
                <a:cubicBezTo>
                  <a:pt x="5656055" y="1632518"/>
                  <a:pt x="5644296" y="1656006"/>
                  <a:pt x="5626657" y="1650134"/>
                </a:cubicBezTo>
                <a:cubicBezTo>
                  <a:pt x="5626657" y="1656006"/>
                  <a:pt x="5626657" y="1667750"/>
                  <a:pt x="5620778" y="1673622"/>
                </a:cubicBezTo>
                <a:cubicBezTo>
                  <a:pt x="5614898" y="1679494"/>
                  <a:pt x="5609019" y="1667750"/>
                  <a:pt x="5603140" y="1661878"/>
                </a:cubicBezTo>
                <a:cubicBezTo>
                  <a:pt x="5603140" y="1685366"/>
                  <a:pt x="5544345" y="1685366"/>
                  <a:pt x="5573742" y="1720598"/>
                </a:cubicBezTo>
                <a:cubicBezTo>
                  <a:pt x="5556104" y="1714726"/>
                  <a:pt x="5556104" y="1720598"/>
                  <a:pt x="5544345" y="1732342"/>
                </a:cubicBezTo>
                <a:cubicBezTo>
                  <a:pt x="5532586" y="1702982"/>
                  <a:pt x="5550224" y="1708854"/>
                  <a:pt x="5550224" y="1691238"/>
                </a:cubicBezTo>
                <a:cubicBezTo>
                  <a:pt x="5556104" y="1632518"/>
                  <a:pt x="5509068" y="1591414"/>
                  <a:pt x="5456153" y="1567926"/>
                </a:cubicBezTo>
                <a:cubicBezTo>
                  <a:pt x="5444394" y="1579670"/>
                  <a:pt x="5432635" y="1573798"/>
                  <a:pt x="5420876" y="1579670"/>
                </a:cubicBezTo>
                <a:cubicBezTo>
                  <a:pt x="5414996" y="1585542"/>
                  <a:pt x="5420876" y="1597286"/>
                  <a:pt x="5426755" y="1609030"/>
                </a:cubicBezTo>
                <a:cubicBezTo>
                  <a:pt x="5432635" y="1562054"/>
                  <a:pt x="5491429" y="1609030"/>
                  <a:pt x="5497309" y="1650134"/>
                </a:cubicBezTo>
                <a:cubicBezTo>
                  <a:pt x="5491429" y="1656006"/>
                  <a:pt x="5485550" y="1644262"/>
                  <a:pt x="5479671" y="1656006"/>
                </a:cubicBezTo>
                <a:cubicBezTo>
                  <a:pt x="5473791" y="1656006"/>
                  <a:pt x="5479671" y="1667750"/>
                  <a:pt x="5473791" y="1667750"/>
                </a:cubicBezTo>
                <a:cubicBezTo>
                  <a:pt x="5491429" y="1673622"/>
                  <a:pt x="5491429" y="1679494"/>
                  <a:pt x="5509068" y="1697110"/>
                </a:cubicBezTo>
                <a:cubicBezTo>
                  <a:pt x="5503188" y="1697110"/>
                  <a:pt x="5503188" y="1702982"/>
                  <a:pt x="5497309" y="1708854"/>
                </a:cubicBezTo>
                <a:cubicBezTo>
                  <a:pt x="5544345" y="1714726"/>
                  <a:pt x="5520827" y="1761702"/>
                  <a:pt x="5532586" y="1791062"/>
                </a:cubicBezTo>
                <a:cubicBezTo>
                  <a:pt x="5526706" y="1785190"/>
                  <a:pt x="5514947" y="1796934"/>
                  <a:pt x="5526706" y="1808678"/>
                </a:cubicBezTo>
                <a:cubicBezTo>
                  <a:pt x="5538465" y="1820422"/>
                  <a:pt x="5532586" y="1796934"/>
                  <a:pt x="5544345" y="1796934"/>
                </a:cubicBezTo>
                <a:cubicBezTo>
                  <a:pt x="5550224" y="1802806"/>
                  <a:pt x="5544345" y="1808678"/>
                  <a:pt x="5550224" y="1814550"/>
                </a:cubicBezTo>
                <a:cubicBezTo>
                  <a:pt x="5544345" y="1808678"/>
                  <a:pt x="5538465" y="1820422"/>
                  <a:pt x="5526706" y="1826293"/>
                </a:cubicBezTo>
                <a:cubicBezTo>
                  <a:pt x="5538465" y="1838037"/>
                  <a:pt x="5544345" y="1832165"/>
                  <a:pt x="5556104" y="1849781"/>
                </a:cubicBezTo>
                <a:cubicBezTo>
                  <a:pt x="5556104" y="1855653"/>
                  <a:pt x="5550224" y="1861525"/>
                  <a:pt x="5544345" y="1867397"/>
                </a:cubicBezTo>
                <a:cubicBezTo>
                  <a:pt x="5556104" y="1873269"/>
                  <a:pt x="5556104" y="1879141"/>
                  <a:pt x="5561983" y="1890885"/>
                </a:cubicBezTo>
                <a:cubicBezTo>
                  <a:pt x="5567863" y="1902629"/>
                  <a:pt x="5579622" y="1896757"/>
                  <a:pt x="5585501" y="1896757"/>
                </a:cubicBezTo>
                <a:cubicBezTo>
                  <a:pt x="5609019" y="1931989"/>
                  <a:pt x="5609019" y="1943733"/>
                  <a:pt x="5632537" y="1967221"/>
                </a:cubicBezTo>
                <a:cubicBezTo>
                  <a:pt x="5632537" y="1978965"/>
                  <a:pt x="5626657" y="1978965"/>
                  <a:pt x="5626657" y="1990709"/>
                </a:cubicBezTo>
                <a:cubicBezTo>
                  <a:pt x="5632537" y="1996581"/>
                  <a:pt x="5638416" y="1996581"/>
                  <a:pt x="5644296" y="1990709"/>
                </a:cubicBezTo>
                <a:cubicBezTo>
                  <a:pt x="5650175" y="1996581"/>
                  <a:pt x="5632537" y="2002453"/>
                  <a:pt x="5644296" y="2014197"/>
                </a:cubicBezTo>
                <a:cubicBezTo>
                  <a:pt x="5638416" y="2014197"/>
                  <a:pt x="5632537" y="2014197"/>
                  <a:pt x="5632537" y="2025941"/>
                </a:cubicBezTo>
                <a:cubicBezTo>
                  <a:pt x="5638416" y="2008325"/>
                  <a:pt x="5685452" y="2067045"/>
                  <a:pt x="5656055" y="2072917"/>
                </a:cubicBezTo>
                <a:cubicBezTo>
                  <a:pt x="5644296" y="2055301"/>
                  <a:pt x="5650175" y="2043557"/>
                  <a:pt x="5626657" y="2031813"/>
                </a:cubicBezTo>
                <a:cubicBezTo>
                  <a:pt x="5632537" y="2055301"/>
                  <a:pt x="5626657" y="2067045"/>
                  <a:pt x="5632537" y="2084661"/>
                </a:cubicBezTo>
                <a:cubicBezTo>
                  <a:pt x="5650175" y="2078789"/>
                  <a:pt x="5679573" y="2108149"/>
                  <a:pt x="5656055" y="2125765"/>
                </a:cubicBezTo>
                <a:cubicBezTo>
                  <a:pt x="5667814" y="2137509"/>
                  <a:pt x="5679573" y="2137509"/>
                  <a:pt x="5685452" y="2143381"/>
                </a:cubicBezTo>
                <a:cubicBezTo>
                  <a:pt x="5691332" y="2149253"/>
                  <a:pt x="5685452" y="2155125"/>
                  <a:pt x="5679573" y="2155125"/>
                </a:cubicBezTo>
                <a:cubicBezTo>
                  <a:pt x="5685452" y="2166869"/>
                  <a:pt x="5691332" y="2160997"/>
                  <a:pt x="5697211" y="2160997"/>
                </a:cubicBezTo>
                <a:cubicBezTo>
                  <a:pt x="5703091" y="2172741"/>
                  <a:pt x="5697211" y="2172741"/>
                  <a:pt x="5703091" y="2184485"/>
                </a:cubicBezTo>
                <a:cubicBezTo>
                  <a:pt x="5714850" y="2190357"/>
                  <a:pt x="5703091" y="2172741"/>
                  <a:pt x="5714850" y="2166869"/>
                </a:cubicBezTo>
                <a:cubicBezTo>
                  <a:pt x="5714850" y="2196229"/>
                  <a:pt x="5738367" y="2231461"/>
                  <a:pt x="5750126" y="2266693"/>
                </a:cubicBezTo>
                <a:cubicBezTo>
                  <a:pt x="5744247" y="2266693"/>
                  <a:pt x="5744247" y="2278437"/>
                  <a:pt x="5738367" y="2278437"/>
                </a:cubicBezTo>
                <a:cubicBezTo>
                  <a:pt x="5744247" y="2296052"/>
                  <a:pt x="5750126" y="2296052"/>
                  <a:pt x="5756006" y="2296052"/>
                </a:cubicBezTo>
                <a:cubicBezTo>
                  <a:pt x="5756006" y="2319540"/>
                  <a:pt x="5779524" y="2331284"/>
                  <a:pt x="5773644" y="2354772"/>
                </a:cubicBezTo>
                <a:cubicBezTo>
                  <a:pt x="5767765" y="2354772"/>
                  <a:pt x="5761885" y="2337156"/>
                  <a:pt x="5761885" y="2325412"/>
                </a:cubicBezTo>
                <a:cubicBezTo>
                  <a:pt x="5750126" y="2331284"/>
                  <a:pt x="5750126" y="2343028"/>
                  <a:pt x="5756006" y="2348900"/>
                </a:cubicBezTo>
                <a:cubicBezTo>
                  <a:pt x="5732488" y="2337156"/>
                  <a:pt x="5750126" y="2313668"/>
                  <a:pt x="5744247" y="2301924"/>
                </a:cubicBezTo>
                <a:cubicBezTo>
                  <a:pt x="5726608" y="2301924"/>
                  <a:pt x="5697211" y="2266693"/>
                  <a:pt x="5691332" y="2243205"/>
                </a:cubicBezTo>
                <a:cubicBezTo>
                  <a:pt x="5679573" y="2237333"/>
                  <a:pt x="5667814" y="2249077"/>
                  <a:pt x="5656055" y="2249077"/>
                </a:cubicBezTo>
                <a:cubicBezTo>
                  <a:pt x="5656055" y="2254949"/>
                  <a:pt x="5656055" y="2249077"/>
                  <a:pt x="5661934" y="2249077"/>
                </a:cubicBezTo>
                <a:cubicBezTo>
                  <a:pt x="5673693" y="2266693"/>
                  <a:pt x="5661934" y="2272565"/>
                  <a:pt x="5673693" y="2290180"/>
                </a:cubicBezTo>
                <a:cubicBezTo>
                  <a:pt x="5667814" y="2296052"/>
                  <a:pt x="5667814" y="2290180"/>
                  <a:pt x="5661934" y="2290180"/>
                </a:cubicBezTo>
                <a:cubicBezTo>
                  <a:pt x="5656055" y="2301924"/>
                  <a:pt x="5679573" y="2313668"/>
                  <a:pt x="5679573" y="2319540"/>
                </a:cubicBezTo>
                <a:cubicBezTo>
                  <a:pt x="5673693" y="2319540"/>
                  <a:pt x="5656055" y="2307796"/>
                  <a:pt x="5673693" y="2331284"/>
                </a:cubicBezTo>
                <a:cubicBezTo>
                  <a:pt x="5656055" y="2354772"/>
                  <a:pt x="5620778" y="2331284"/>
                  <a:pt x="5620778" y="2360644"/>
                </a:cubicBezTo>
                <a:cubicBezTo>
                  <a:pt x="5614898" y="2343028"/>
                  <a:pt x="5597260" y="2331284"/>
                  <a:pt x="5597260" y="2348900"/>
                </a:cubicBezTo>
                <a:cubicBezTo>
                  <a:pt x="5591381" y="2331284"/>
                  <a:pt x="5591381" y="2337156"/>
                  <a:pt x="5579622" y="2325412"/>
                </a:cubicBezTo>
                <a:cubicBezTo>
                  <a:pt x="5585501" y="2313668"/>
                  <a:pt x="5603140" y="2325412"/>
                  <a:pt x="5597260" y="2301924"/>
                </a:cubicBezTo>
                <a:cubicBezTo>
                  <a:pt x="5585501" y="2296052"/>
                  <a:pt x="5579622" y="2325412"/>
                  <a:pt x="5567863" y="2301924"/>
                </a:cubicBezTo>
                <a:cubicBezTo>
                  <a:pt x="5556104" y="2307796"/>
                  <a:pt x="5561983" y="2319540"/>
                  <a:pt x="5550224" y="2331284"/>
                </a:cubicBezTo>
                <a:cubicBezTo>
                  <a:pt x="5561983" y="2343028"/>
                  <a:pt x="5573742" y="2348900"/>
                  <a:pt x="5585501" y="2354772"/>
                </a:cubicBezTo>
                <a:cubicBezTo>
                  <a:pt x="5585501" y="2360644"/>
                  <a:pt x="5556104" y="2348900"/>
                  <a:pt x="5556104" y="2372388"/>
                </a:cubicBezTo>
                <a:cubicBezTo>
                  <a:pt x="5573742" y="2384132"/>
                  <a:pt x="5567863" y="2366516"/>
                  <a:pt x="5573742" y="2366516"/>
                </a:cubicBezTo>
                <a:cubicBezTo>
                  <a:pt x="5585501" y="2366516"/>
                  <a:pt x="5585501" y="2384132"/>
                  <a:pt x="5597260" y="2384132"/>
                </a:cubicBezTo>
                <a:cubicBezTo>
                  <a:pt x="5603140" y="2407620"/>
                  <a:pt x="5579622" y="2378260"/>
                  <a:pt x="5573742" y="2378260"/>
                </a:cubicBezTo>
                <a:cubicBezTo>
                  <a:pt x="5567863" y="2378260"/>
                  <a:pt x="5591381" y="2395876"/>
                  <a:pt x="5579622" y="2395876"/>
                </a:cubicBezTo>
                <a:cubicBezTo>
                  <a:pt x="5597260" y="2407620"/>
                  <a:pt x="5597260" y="2401748"/>
                  <a:pt x="5614898" y="2413492"/>
                </a:cubicBezTo>
                <a:cubicBezTo>
                  <a:pt x="5609019" y="2419364"/>
                  <a:pt x="5620778" y="2448724"/>
                  <a:pt x="5609019" y="2436980"/>
                </a:cubicBezTo>
                <a:cubicBezTo>
                  <a:pt x="5603140" y="2448724"/>
                  <a:pt x="5609019" y="2442852"/>
                  <a:pt x="5620778" y="2460468"/>
                </a:cubicBezTo>
                <a:cubicBezTo>
                  <a:pt x="5620778" y="2454596"/>
                  <a:pt x="5626657" y="2454596"/>
                  <a:pt x="5632537" y="2448724"/>
                </a:cubicBezTo>
                <a:cubicBezTo>
                  <a:pt x="5638416" y="2483956"/>
                  <a:pt x="5603140" y="2448724"/>
                  <a:pt x="5597260" y="2466340"/>
                </a:cubicBezTo>
                <a:cubicBezTo>
                  <a:pt x="5603140" y="2478084"/>
                  <a:pt x="5609019" y="2478084"/>
                  <a:pt x="5620778" y="2472212"/>
                </a:cubicBezTo>
                <a:cubicBezTo>
                  <a:pt x="5620778" y="2483956"/>
                  <a:pt x="5632537" y="2483956"/>
                  <a:pt x="5632537" y="2495700"/>
                </a:cubicBezTo>
                <a:cubicBezTo>
                  <a:pt x="5626657" y="2495700"/>
                  <a:pt x="5620778" y="2478084"/>
                  <a:pt x="5614898" y="2483956"/>
                </a:cubicBezTo>
                <a:cubicBezTo>
                  <a:pt x="5597260" y="2483956"/>
                  <a:pt x="5620778" y="2501572"/>
                  <a:pt x="5609019" y="2507444"/>
                </a:cubicBezTo>
                <a:cubicBezTo>
                  <a:pt x="5603140" y="2495700"/>
                  <a:pt x="5591381" y="2495700"/>
                  <a:pt x="5591381" y="2483956"/>
                </a:cubicBezTo>
                <a:cubicBezTo>
                  <a:pt x="5573742" y="2501572"/>
                  <a:pt x="5561983" y="2472212"/>
                  <a:pt x="5544345" y="2489828"/>
                </a:cubicBezTo>
                <a:cubicBezTo>
                  <a:pt x="5561983" y="2501572"/>
                  <a:pt x="5573742" y="2513316"/>
                  <a:pt x="5591381" y="2519188"/>
                </a:cubicBezTo>
                <a:cubicBezTo>
                  <a:pt x="5591381" y="2513316"/>
                  <a:pt x="5585501" y="2507444"/>
                  <a:pt x="5579622" y="2501572"/>
                </a:cubicBezTo>
                <a:cubicBezTo>
                  <a:pt x="5585501" y="2501572"/>
                  <a:pt x="5591381" y="2501572"/>
                  <a:pt x="5597260" y="2501572"/>
                </a:cubicBezTo>
                <a:cubicBezTo>
                  <a:pt x="5603140" y="2513316"/>
                  <a:pt x="5585501" y="2513316"/>
                  <a:pt x="5597260" y="2525060"/>
                </a:cubicBezTo>
                <a:cubicBezTo>
                  <a:pt x="5597260" y="2513316"/>
                  <a:pt x="5614898" y="2542676"/>
                  <a:pt x="5626657" y="2536804"/>
                </a:cubicBezTo>
                <a:cubicBezTo>
                  <a:pt x="5632537" y="2554420"/>
                  <a:pt x="5632537" y="2560292"/>
                  <a:pt x="5650175" y="2577908"/>
                </a:cubicBezTo>
                <a:cubicBezTo>
                  <a:pt x="5638416" y="2572036"/>
                  <a:pt x="5626657" y="2577908"/>
                  <a:pt x="5620778" y="2572036"/>
                </a:cubicBezTo>
                <a:cubicBezTo>
                  <a:pt x="5614898" y="2560292"/>
                  <a:pt x="5626657" y="2560292"/>
                  <a:pt x="5620778" y="2548548"/>
                </a:cubicBezTo>
                <a:cubicBezTo>
                  <a:pt x="5609019" y="2548548"/>
                  <a:pt x="5603140" y="2548548"/>
                  <a:pt x="5603140" y="2530932"/>
                </a:cubicBezTo>
                <a:cubicBezTo>
                  <a:pt x="5597260" y="2525060"/>
                  <a:pt x="5585501" y="2548548"/>
                  <a:pt x="5585501" y="2525060"/>
                </a:cubicBezTo>
                <a:cubicBezTo>
                  <a:pt x="5573742" y="2530932"/>
                  <a:pt x="5567863" y="2536804"/>
                  <a:pt x="5556104" y="2536804"/>
                </a:cubicBezTo>
                <a:cubicBezTo>
                  <a:pt x="5550224" y="2513316"/>
                  <a:pt x="5526706" y="2478084"/>
                  <a:pt x="5503188" y="2478084"/>
                </a:cubicBezTo>
                <a:cubicBezTo>
                  <a:pt x="5514947" y="2466340"/>
                  <a:pt x="5520827" y="2460468"/>
                  <a:pt x="5509068" y="2436980"/>
                </a:cubicBezTo>
                <a:cubicBezTo>
                  <a:pt x="5509068" y="2436980"/>
                  <a:pt x="5503188" y="2436980"/>
                  <a:pt x="5497309" y="2442852"/>
                </a:cubicBezTo>
                <a:cubicBezTo>
                  <a:pt x="5491429" y="2431108"/>
                  <a:pt x="5491429" y="2425236"/>
                  <a:pt x="5485550" y="2419364"/>
                </a:cubicBezTo>
                <a:cubicBezTo>
                  <a:pt x="5503188" y="2419364"/>
                  <a:pt x="5503188" y="2407620"/>
                  <a:pt x="5514947" y="2407620"/>
                </a:cubicBezTo>
                <a:cubicBezTo>
                  <a:pt x="5520827" y="2413492"/>
                  <a:pt x="5514947" y="2419364"/>
                  <a:pt x="5520827" y="2425236"/>
                </a:cubicBezTo>
                <a:cubicBezTo>
                  <a:pt x="5544345" y="2442852"/>
                  <a:pt x="5544345" y="2401748"/>
                  <a:pt x="5550224" y="2384132"/>
                </a:cubicBezTo>
                <a:cubicBezTo>
                  <a:pt x="5538465" y="2390004"/>
                  <a:pt x="5520827" y="2378260"/>
                  <a:pt x="5503188" y="2384132"/>
                </a:cubicBezTo>
                <a:cubicBezTo>
                  <a:pt x="5491429" y="2372388"/>
                  <a:pt x="5509068" y="2384132"/>
                  <a:pt x="5514947" y="2372388"/>
                </a:cubicBezTo>
                <a:cubicBezTo>
                  <a:pt x="5503188" y="2360644"/>
                  <a:pt x="5497309" y="2366516"/>
                  <a:pt x="5485550" y="2360644"/>
                </a:cubicBezTo>
                <a:cubicBezTo>
                  <a:pt x="5479671" y="2372388"/>
                  <a:pt x="5491429" y="2372388"/>
                  <a:pt x="5491429" y="2384132"/>
                </a:cubicBezTo>
                <a:cubicBezTo>
                  <a:pt x="5473791" y="2384132"/>
                  <a:pt x="5456153" y="2372388"/>
                  <a:pt x="5438514" y="2348900"/>
                </a:cubicBezTo>
                <a:cubicBezTo>
                  <a:pt x="5432635" y="2360644"/>
                  <a:pt x="5426755" y="2360644"/>
                  <a:pt x="5414996" y="2366516"/>
                </a:cubicBezTo>
                <a:cubicBezTo>
                  <a:pt x="5414996" y="2348900"/>
                  <a:pt x="5397358" y="2337156"/>
                  <a:pt x="5385599" y="2319540"/>
                </a:cubicBezTo>
                <a:cubicBezTo>
                  <a:pt x="5379719" y="2325412"/>
                  <a:pt x="5391478" y="2343028"/>
                  <a:pt x="5379719" y="2348900"/>
                </a:cubicBezTo>
                <a:cubicBezTo>
                  <a:pt x="5391478" y="2360644"/>
                  <a:pt x="5391478" y="2384132"/>
                  <a:pt x="5409117" y="2384132"/>
                </a:cubicBezTo>
                <a:cubicBezTo>
                  <a:pt x="5409117" y="2390004"/>
                  <a:pt x="5409117" y="2395876"/>
                  <a:pt x="5403237" y="2401748"/>
                </a:cubicBezTo>
                <a:cubicBezTo>
                  <a:pt x="5391478" y="2384132"/>
                  <a:pt x="5385599" y="2378260"/>
                  <a:pt x="5373840" y="2372388"/>
                </a:cubicBezTo>
                <a:cubicBezTo>
                  <a:pt x="5367961" y="2384132"/>
                  <a:pt x="5362081" y="2395876"/>
                  <a:pt x="5350322" y="2395876"/>
                </a:cubicBezTo>
                <a:cubicBezTo>
                  <a:pt x="5356202" y="2413492"/>
                  <a:pt x="5362081" y="2407620"/>
                  <a:pt x="5367961" y="2401748"/>
                </a:cubicBezTo>
                <a:cubicBezTo>
                  <a:pt x="5367961" y="2407620"/>
                  <a:pt x="5373840" y="2425236"/>
                  <a:pt x="5385599" y="2419364"/>
                </a:cubicBezTo>
                <a:cubicBezTo>
                  <a:pt x="5367961" y="2419364"/>
                  <a:pt x="5367961" y="2454596"/>
                  <a:pt x="5344443" y="2436980"/>
                </a:cubicBezTo>
                <a:cubicBezTo>
                  <a:pt x="5344443" y="2436980"/>
                  <a:pt x="5362081" y="2460468"/>
                  <a:pt x="5367961" y="2460468"/>
                </a:cubicBezTo>
                <a:cubicBezTo>
                  <a:pt x="5367961" y="2472212"/>
                  <a:pt x="5356202" y="2483956"/>
                  <a:pt x="5350322" y="2495700"/>
                </a:cubicBezTo>
                <a:cubicBezTo>
                  <a:pt x="5356202" y="2501572"/>
                  <a:pt x="5362081" y="2495700"/>
                  <a:pt x="5367961" y="2507444"/>
                </a:cubicBezTo>
                <a:cubicBezTo>
                  <a:pt x="5356202" y="2513316"/>
                  <a:pt x="5356202" y="2519188"/>
                  <a:pt x="5344443" y="2519188"/>
                </a:cubicBezTo>
                <a:cubicBezTo>
                  <a:pt x="5338563" y="2542676"/>
                  <a:pt x="5367961" y="2536804"/>
                  <a:pt x="5379719" y="2554420"/>
                </a:cubicBezTo>
                <a:cubicBezTo>
                  <a:pt x="5385599" y="2548548"/>
                  <a:pt x="5385599" y="2548548"/>
                  <a:pt x="5391478" y="2536804"/>
                </a:cubicBezTo>
                <a:cubicBezTo>
                  <a:pt x="5409117" y="2536804"/>
                  <a:pt x="5385599" y="2560292"/>
                  <a:pt x="5403237" y="2560292"/>
                </a:cubicBezTo>
                <a:cubicBezTo>
                  <a:pt x="5403237" y="2566164"/>
                  <a:pt x="5403237" y="2577908"/>
                  <a:pt x="5397358" y="2583780"/>
                </a:cubicBezTo>
                <a:cubicBezTo>
                  <a:pt x="5403237" y="2583780"/>
                  <a:pt x="5414996" y="2595524"/>
                  <a:pt x="5420876" y="2583780"/>
                </a:cubicBezTo>
                <a:cubicBezTo>
                  <a:pt x="5432635" y="2601396"/>
                  <a:pt x="5432635" y="2607268"/>
                  <a:pt x="5426755" y="2619012"/>
                </a:cubicBezTo>
                <a:cubicBezTo>
                  <a:pt x="5456153" y="2624884"/>
                  <a:pt x="5432635" y="2595524"/>
                  <a:pt x="5438514" y="2583780"/>
                </a:cubicBezTo>
                <a:cubicBezTo>
                  <a:pt x="5438514" y="2583780"/>
                  <a:pt x="5473791" y="2613140"/>
                  <a:pt x="5450273" y="2619012"/>
                </a:cubicBezTo>
                <a:cubicBezTo>
                  <a:pt x="5467912" y="2607268"/>
                  <a:pt x="5485550" y="2601396"/>
                  <a:pt x="5485550" y="2583780"/>
                </a:cubicBezTo>
                <a:cubicBezTo>
                  <a:pt x="5497309" y="2601396"/>
                  <a:pt x="5503188" y="2595524"/>
                  <a:pt x="5520827" y="2601396"/>
                </a:cubicBezTo>
                <a:cubicBezTo>
                  <a:pt x="5509068" y="2607268"/>
                  <a:pt x="5509068" y="2607268"/>
                  <a:pt x="5503188" y="2619012"/>
                </a:cubicBezTo>
                <a:cubicBezTo>
                  <a:pt x="5491429" y="2607268"/>
                  <a:pt x="5491429" y="2607268"/>
                  <a:pt x="5491429" y="2607268"/>
                </a:cubicBezTo>
                <a:cubicBezTo>
                  <a:pt x="5479671" y="2619012"/>
                  <a:pt x="5491429" y="2624884"/>
                  <a:pt x="5467912" y="2624884"/>
                </a:cubicBezTo>
                <a:cubicBezTo>
                  <a:pt x="5485550" y="2636628"/>
                  <a:pt x="5503188" y="2624884"/>
                  <a:pt x="5520827" y="2613140"/>
                </a:cubicBezTo>
                <a:cubicBezTo>
                  <a:pt x="5520827" y="2607268"/>
                  <a:pt x="5526706" y="2613140"/>
                  <a:pt x="5526706" y="2619012"/>
                </a:cubicBezTo>
                <a:cubicBezTo>
                  <a:pt x="5526706" y="2619012"/>
                  <a:pt x="5532586" y="2624884"/>
                  <a:pt x="5532586" y="2624884"/>
                </a:cubicBezTo>
                <a:cubicBezTo>
                  <a:pt x="5526706" y="2630756"/>
                  <a:pt x="5526706" y="2624884"/>
                  <a:pt x="5520827" y="2630756"/>
                </a:cubicBezTo>
                <a:cubicBezTo>
                  <a:pt x="5526706" y="2636628"/>
                  <a:pt x="5532586" y="2636628"/>
                  <a:pt x="5538465" y="2636628"/>
                </a:cubicBezTo>
                <a:cubicBezTo>
                  <a:pt x="5544345" y="2648372"/>
                  <a:pt x="5544345" y="2654244"/>
                  <a:pt x="5544345" y="2660116"/>
                </a:cubicBezTo>
                <a:cubicBezTo>
                  <a:pt x="5526706" y="2654244"/>
                  <a:pt x="5526706" y="2665988"/>
                  <a:pt x="5509068" y="2665988"/>
                </a:cubicBezTo>
                <a:cubicBezTo>
                  <a:pt x="5497309" y="2654244"/>
                  <a:pt x="5520827" y="2648372"/>
                  <a:pt x="5514947" y="2642500"/>
                </a:cubicBezTo>
                <a:cubicBezTo>
                  <a:pt x="5503188" y="2636628"/>
                  <a:pt x="5497309" y="2660116"/>
                  <a:pt x="5485550" y="2665988"/>
                </a:cubicBezTo>
                <a:cubicBezTo>
                  <a:pt x="5491429" y="2671860"/>
                  <a:pt x="5497309" y="2683604"/>
                  <a:pt x="5503188" y="2689476"/>
                </a:cubicBezTo>
                <a:cubicBezTo>
                  <a:pt x="5503188" y="2689476"/>
                  <a:pt x="5526706" y="2695348"/>
                  <a:pt x="5514947" y="2701220"/>
                </a:cubicBezTo>
                <a:cubicBezTo>
                  <a:pt x="5526706" y="2718836"/>
                  <a:pt x="5520827" y="2695348"/>
                  <a:pt x="5526706" y="2695348"/>
                </a:cubicBezTo>
                <a:cubicBezTo>
                  <a:pt x="5532586" y="2695348"/>
                  <a:pt x="5538465" y="2707092"/>
                  <a:pt x="5538465" y="2718836"/>
                </a:cubicBezTo>
                <a:cubicBezTo>
                  <a:pt x="5561983" y="2730580"/>
                  <a:pt x="5561983" y="2689476"/>
                  <a:pt x="5544345" y="2665988"/>
                </a:cubicBezTo>
                <a:cubicBezTo>
                  <a:pt x="5556104" y="2677732"/>
                  <a:pt x="5556104" y="2671860"/>
                  <a:pt x="5567863" y="2671860"/>
                </a:cubicBezTo>
                <a:cubicBezTo>
                  <a:pt x="5579622" y="2683604"/>
                  <a:pt x="5561983" y="2683604"/>
                  <a:pt x="5556104" y="2689476"/>
                </a:cubicBezTo>
                <a:cubicBezTo>
                  <a:pt x="5567863" y="2695348"/>
                  <a:pt x="5573742" y="2712964"/>
                  <a:pt x="5579622" y="2707092"/>
                </a:cubicBezTo>
                <a:cubicBezTo>
                  <a:pt x="5585501" y="2730580"/>
                  <a:pt x="5597260" y="2754068"/>
                  <a:pt x="5620778" y="2771684"/>
                </a:cubicBezTo>
                <a:cubicBezTo>
                  <a:pt x="5614898" y="2771684"/>
                  <a:pt x="5603140" y="2765812"/>
                  <a:pt x="5591381" y="2759940"/>
                </a:cubicBezTo>
                <a:cubicBezTo>
                  <a:pt x="5579622" y="2771684"/>
                  <a:pt x="5597260" y="2777556"/>
                  <a:pt x="5609019" y="2789299"/>
                </a:cubicBezTo>
                <a:cubicBezTo>
                  <a:pt x="5597260" y="2795171"/>
                  <a:pt x="5585501" y="2789299"/>
                  <a:pt x="5579622" y="2789299"/>
                </a:cubicBezTo>
                <a:cubicBezTo>
                  <a:pt x="5567863" y="2777556"/>
                  <a:pt x="5585501" y="2777556"/>
                  <a:pt x="5585501" y="2765812"/>
                </a:cubicBezTo>
                <a:cubicBezTo>
                  <a:pt x="5579622" y="2759940"/>
                  <a:pt x="5573742" y="2759940"/>
                  <a:pt x="5567863" y="2754068"/>
                </a:cubicBezTo>
                <a:cubicBezTo>
                  <a:pt x="5567863" y="2765812"/>
                  <a:pt x="5573742" y="2783427"/>
                  <a:pt x="5573742" y="2795171"/>
                </a:cubicBezTo>
                <a:cubicBezTo>
                  <a:pt x="5561983" y="2789299"/>
                  <a:pt x="5561983" y="2771684"/>
                  <a:pt x="5550224" y="2759940"/>
                </a:cubicBezTo>
                <a:cubicBezTo>
                  <a:pt x="5538465" y="2759940"/>
                  <a:pt x="5556104" y="2771684"/>
                  <a:pt x="5544345" y="2777556"/>
                </a:cubicBezTo>
                <a:cubicBezTo>
                  <a:pt x="5532586" y="2754068"/>
                  <a:pt x="5503188" y="2748196"/>
                  <a:pt x="5485550" y="2748196"/>
                </a:cubicBezTo>
                <a:cubicBezTo>
                  <a:pt x="5485550" y="2742324"/>
                  <a:pt x="5497309" y="2736452"/>
                  <a:pt x="5485550" y="2724708"/>
                </a:cubicBezTo>
                <a:cubicBezTo>
                  <a:pt x="5473791" y="2707092"/>
                  <a:pt x="5456153" y="2712964"/>
                  <a:pt x="5444394" y="2712964"/>
                </a:cubicBezTo>
                <a:cubicBezTo>
                  <a:pt x="5432635" y="2695348"/>
                  <a:pt x="5462032" y="2707092"/>
                  <a:pt x="5456153" y="2689476"/>
                </a:cubicBezTo>
                <a:cubicBezTo>
                  <a:pt x="5456153" y="2701220"/>
                  <a:pt x="5467912" y="2707092"/>
                  <a:pt x="5479671" y="2695348"/>
                </a:cubicBezTo>
                <a:cubicBezTo>
                  <a:pt x="5456153" y="2689476"/>
                  <a:pt x="5432635" y="2677732"/>
                  <a:pt x="5409117" y="2665988"/>
                </a:cubicBezTo>
                <a:cubicBezTo>
                  <a:pt x="5397358" y="2642500"/>
                  <a:pt x="5409117" y="2630756"/>
                  <a:pt x="5420876" y="2619012"/>
                </a:cubicBezTo>
                <a:cubicBezTo>
                  <a:pt x="5426755" y="2619012"/>
                  <a:pt x="5420876" y="2613140"/>
                  <a:pt x="5420876" y="2607268"/>
                </a:cubicBezTo>
                <a:cubicBezTo>
                  <a:pt x="5414996" y="2601396"/>
                  <a:pt x="5403237" y="2613140"/>
                  <a:pt x="5409117" y="2624884"/>
                </a:cubicBezTo>
                <a:cubicBezTo>
                  <a:pt x="5397358" y="2607268"/>
                  <a:pt x="5385599" y="2613140"/>
                  <a:pt x="5379719" y="2613140"/>
                </a:cubicBezTo>
                <a:cubicBezTo>
                  <a:pt x="5373840" y="2607268"/>
                  <a:pt x="5373840" y="2607268"/>
                  <a:pt x="5379719" y="2601396"/>
                </a:cubicBezTo>
                <a:cubicBezTo>
                  <a:pt x="5373840" y="2601396"/>
                  <a:pt x="5373840" y="2595524"/>
                  <a:pt x="5367961" y="2601396"/>
                </a:cubicBezTo>
                <a:cubicBezTo>
                  <a:pt x="5362081" y="2607268"/>
                  <a:pt x="5379719" y="2607268"/>
                  <a:pt x="5373840" y="2619012"/>
                </a:cubicBezTo>
                <a:cubicBezTo>
                  <a:pt x="5350322" y="2607268"/>
                  <a:pt x="5344443" y="2630756"/>
                  <a:pt x="5332684" y="2648372"/>
                </a:cubicBezTo>
                <a:cubicBezTo>
                  <a:pt x="5332684" y="2636628"/>
                  <a:pt x="5320925" y="2624884"/>
                  <a:pt x="5309166" y="2630756"/>
                </a:cubicBezTo>
                <a:cubicBezTo>
                  <a:pt x="5291527" y="2636628"/>
                  <a:pt x="5303286" y="2683604"/>
                  <a:pt x="5279768" y="2654244"/>
                </a:cubicBezTo>
                <a:cubicBezTo>
                  <a:pt x="5273889" y="2630756"/>
                  <a:pt x="5326804" y="2613140"/>
                  <a:pt x="5297407" y="2595524"/>
                </a:cubicBezTo>
                <a:cubicBezTo>
                  <a:pt x="5297407" y="2583780"/>
                  <a:pt x="5320925" y="2583780"/>
                  <a:pt x="5315045" y="2560292"/>
                </a:cubicBezTo>
                <a:cubicBezTo>
                  <a:pt x="5309166" y="2554420"/>
                  <a:pt x="5303286" y="2566164"/>
                  <a:pt x="5297407" y="2554420"/>
                </a:cubicBezTo>
                <a:cubicBezTo>
                  <a:pt x="5285648" y="2560292"/>
                  <a:pt x="5291527" y="2577908"/>
                  <a:pt x="5279768" y="2583780"/>
                </a:cubicBezTo>
                <a:cubicBezTo>
                  <a:pt x="5279768" y="2566164"/>
                  <a:pt x="5262130" y="2548548"/>
                  <a:pt x="5250371" y="2566164"/>
                </a:cubicBezTo>
                <a:cubicBezTo>
                  <a:pt x="5250371" y="2560292"/>
                  <a:pt x="5250371" y="2554420"/>
                  <a:pt x="5256251" y="2548548"/>
                </a:cubicBezTo>
                <a:cubicBezTo>
                  <a:pt x="5244492" y="2548548"/>
                  <a:pt x="5232733" y="2536804"/>
                  <a:pt x="5220974" y="2536804"/>
                </a:cubicBezTo>
                <a:cubicBezTo>
                  <a:pt x="5220974" y="2554420"/>
                  <a:pt x="5215094" y="2577908"/>
                  <a:pt x="5226853" y="2601396"/>
                </a:cubicBezTo>
                <a:cubicBezTo>
                  <a:pt x="5220974" y="2607268"/>
                  <a:pt x="5215094" y="2589652"/>
                  <a:pt x="5209215" y="2589652"/>
                </a:cubicBezTo>
                <a:cubicBezTo>
                  <a:pt x="5185697" y="2601396"/>
                  <a:pt x="5209215" y="2636628"/>
                  <a:pt x="5197456" y="2654244"/>
                </a:cubicBezTo>
                <a:cubicBezTo>
                  <a:pt x="5197456" y="2660116"/>
                  <a:pt x="5203335" y="2654244"/>
                  <a:pt x="5203335" y="2648372"/>
                </a:cubicBezTo>
                <a:cubicBezTo>
                  <a:pt x="5203335" y="2671860"/>
                  <a:pt x="5215094" y="2707092"/>
                  <a:pt x="5226853" y="2718836"/>
                </a:cubicBezTo>
                <a:cubicBezTo>
                  <a:pt x="5215094" y="2724708"/>
                  <a:pt x="5203335" y="2683604"/>
                  <a:pt x="5191576" y="2695348"/>
                </a:cubicBezTo>
                <a:cubicBezTo>
                  <a:pt x="5185697" y="2689476"/>
                  <a:pt x="5197456" y="2683604"/>
                  <a:pt x="5197456" y="2683604"/>
                </a:cubicBezTo>
                <a:cubicBezTo>
                  <a:pt x="5191576" y="2665988"/>
                  <a:pt x="5179817" y="2660116"/>
                  <a:pt x="5173938" y="2665988"/>
                </a:cubicBezTo>
                <a:cubicBezTo>
                  <a:pt x="5168058" y="2654244"/>
                  <a:pt x="5179817" y="2654244"/>
                  <a:pt x="5179817" y="2648372"/>
                </a:cubicBezTo>
                <a:cubicBezTo>
                  <a:pt x="5156299" y="2636628"/>
                  <a:pt x="5168058" y="2654244"/>
                  <a:pt x="5156299" y="2619012"/>
                </a:cubicBezTo>
                <a:cubicBezTo>
                  <a:pt x="5144540" y="2619012"/>
                  <a:pt x="5132782" y="2624884"/>
                  <a:pt x="5121023" y="2601396"/>
                </a:cubicBezTo>
                <a:cubicBezTo>
                  <a:pt x="5103384" y="2601396"/>
                  <a:pt x="5097505" y="2613140"/>
                  <a:pt x="5073987" y="2619012"/>
                </a:cubicBezTo>
                <a:cubicBezTo>
                  <a:pt x="5079866" y="2636628"/>
                  <a:pt x="5085746" y="2630756"/>
                  <a:pt x="5091625" y="2642500"/>
                </a:cubicBezTo>
                <a:cubicBezTo>
                  <a:pt x="5073987" y="2642500"/>
                  <a:pt x="5073987" y="2619012"/>
                  <a:pt x="5056348" y="2613140"/>
                </a:cubicBezTo>
                <a:cubicBezTo>
                  <a:pt x="5050469" y="2619012"/>
                  <a:pt x="5062228" y="2630756"/>
                  <a:pt x="5062228" y="2636628"/>
                </a:cubicBezTo>
                <a:cubicBezTo>
                  <a:pt x="5056348" y="2630756"/>
                  <a:pt x="5044589" y="2624884"/>
                  <a:pt x="5038710" y="2619012"/>
                </a:cubicBezTo>
                <a:cubicBezTo>
                  <a:pt x="5032830" y="2624884"/>
                  <a:pt x="5050469" y="2636628"/>
                  <a:pt x="5050469" y="2642500"/>
                </a:cubicBezTo>
                <a:cubicBezTo>
                  <a:pt x="5038710" y="2648372"/>
                  <a:pt x="5038710" y="2648372"/>
                  <a:pt x="5032830" y="2648372"/>
                </a:cubicBezTo>
                <a:cubicBezTo>
                  <a:pt x="5021072" y="2677732"/>
                  <a:pt x="5044589" y="2724708"/>
                  <a:pt x="5056348" y="2759940"/>
                </a:cubicBezTo>
                <a:cubicBezTo>
                  <a:pt x="5050469" y="2759940"/>
                  <a:pt x="5038710" y="2754068"/>
                  <a:pt x="5050469" y="2771684"/>
                </a:cubicBezTo>
                <a:cubicBezTo>
                  <a:pt x="5044589" y="2777556"/>
                  <a:pt x="5032830" y="2795171"/>
                  <a:pt x="5032830" y="2777556"/>
                </a:cubicBezTo>
                <a:cubicBezTo>
                  <a:pt x="5026951" y="2789299"/>
                  <a:pt x="5038710" y="2783427"/>
                  <a:pt x="5038710" y="2795171"/>
                </a:cubicBezTo>
                <a:cubicBezTo>
                  <a:pt x="5026951" y="2795171"/>
                  <a:pt x="5021072" y="2783427"/>
                  <a:pt x="5009313" y="2789299"/>
                </a:cubicBezTo>
                <a:cubicBezTo>
                  <a:pt x="5003433" y="2789299"/>
                  <a:pt x="5021072" y="2801043"/>
                  <a:pt x="5021072" y="2795171"/>
                </a:cubicBezTo>
                <a:cubicBezTo>
                  <a:pt x="5021072" y="2806915"/>
                  <a:pt x="5015192" y="2806915"/>
                  <a:pt x="4997554" y="2812787"/>
                </a:cubicBezTo>
                <a:cubicBezTo>
                  <a:pt x="5015192" y="2818659"/>
                  <a:pt x="5003433" y="2824531"/>
                  <a:pt x="4991674" y="2818659"/>
                </a:cubicBezTo>
                <a:cubicBezTo>
                  <a:pt x="4991674" y="2824531"/>
                  <a:pt x="4997554" y="2836275"/>
                  <a:pt x="4985795" y="2836275"/>
                </a:cubicBezTo>
                <a:cubicBezTo>
                  <a:pt x="4997554" y="2848019"/>
                  <a:pt x="4997554" y="2830403"/>
                  <a:pt x="5009313" y="2824531"/>
                </a:cubicBezTo>
                <a:cubicBezTo>
                  <a:pt x="5009313" y="2836275"/>
                  <a:pt x="5021072" y="2836275"/>
                  <a:pt x="5032830" y="2836275"/>
                </a:cubicBezTo>
                <a:cubicBezTo>
                  <a:pt x="5038710" y="2842147"/>
                  <a:pt x="5026951" y="2848019"/>
                  <a:pt x="5032830" y="2853891"/>
                </a:cubicBezTo>
                <a:cubicBezTo>
                  <a:pt x="5009313" y="2836275"/>
                  <a:pt x="5026951" y="2865635"/>
                  <a:pt x="5009313" y="2853891"/>
                </a:cubicBezTo>
                <a:cubicBezTo>
                  <a:pt x="5015192" y="2871507"/>
                  <a:pt x="5003433" y="2859763"/>
                  <a:pt x="5015192" y="2883251"/>
                </a:cubicBezTo>
                <a:cubicBezTo>
                  <a:pt x="5015192" y="2889123"/>
                  <a:pt x="5021072" y="2889123"/>
                  <a:pt x="5021072" y="2889123"/>
                </a:cubicBezTo>
                <a:cubicBezTo>
                  <a:pt x="5026951" y="2865635"/>
                  <a:pt x="5044589" y="2859763"/>
                  <a:pt x="5050469" y="2842147"/>
                </a:cubicBezTo>
                <a:cubicBezTo>
                  <a:pt x="5056348" y="2848019"/>
                  <a:pt x="5050469" y="2848019"/>
                  <a:pt x="5056348" y="2853891"/>
                </a:cubicBezTo>
                <a:cubicBezTo>
                  <a:pt x="5073987" y="2842147"/>
                  <a:pt x="5068107" y="2824531"/>
                  <a:pt x="5079866" y="2806915"/>
                </a:cubicBezTo>
                <a:cubicBezTo>
                  <a:pt x="5091625" y="2824531"/>
                  <a:pt x="5097505" y="2818659"/>
                  <a:pt x="5109264" y="2812787"/>
                </a:cubicBezTo>
                <a:cubicBezTo>
                  <a:pt x="5121023" y="2824531"/>
                  <a:pt x="5103384" y="2824531"/>
                  <a:pt x="5115143" y="2836275"/>
                </a:cubicBezTo>
                <a:cubicBezTo>
                  <a:pt x="5109264" y="2842147"/>
                  <a:pt x="5103384" y="2830403"/>
                  <a:pt x="5103384" y="2842147"/>
                </a:cubicBezTo>
                <a:cubicBezTo>
                  <a:pt x="5115143" y="2853891"/>
                  <a:pt x="5115143" y="2836275"/>
                  <a:pt x="5121023" y="2830403"/>
                </a:cubicBezTo>
                <a:cubicBezTo>
                  <a:pt x="5126902" y="2836275"/>
                  <a:pt x="5126902" y="2842147"/>
                  <a:pt x="5132782" y="2842147"/>
                </a:cubicBezTo>
                <a:cubicBezTo>
                  <a:pt x="5115143" y="2848019"/>
                  <a:pt x="5132782" y="2877379"/>
                  <a:pt x="5150420" y="2906739"/>
                </a:cubicBezTo>
                <a:cubicBezTo>
                  <a:pt x="5144540" y="2918483"/>
                  <a:pt x="5150420" y="2930227"/>
                  <a:pt x="5162179" y="2941971"/>
                </a:cubicBezTo>
                <a:cubicBezTo>
                  <a:pt x="5150420" y="2953715"/>
                  <a:pt x="5150420" y="2953715"/>
                  <a:pt x="5138661" y="2953715"/>
                </a:cubicBezTo>
                <a:cubicBezTo>
                  <a:pt x="5144540" y="2971331"/>
                  <a:pt x="5109264" y="2983075"/>
                  <a:pt x="5144540" y="3012435"/>
                </a:cubicBezTo>
                <a:cubicBezTo>
                  <a:pt x="5144540" y="3018307"/>
                  <a:pt x="5138661" y="3024179"/>
                  <a:pt x="5126902" y="3030051"/>
                </a:cubicBezTo>
                <a:cubicBezTo>
                  <a:pt x="5126902" y="3024179"/>
                  <a:pt x="5132782" y="3018307"/>
                  <a:pt x="5132782" y="3018307"/>
                </a:cubicBezTo>
                <a:cubicBezTo>
                  <a:pt x="5126902" y="3006563"/>
                  <a:pt x="5121023" y="3006563"/>
                  <a:pt x="5115143" y="3012435"/>
                </a:cubicBezTo>
                <a:cubicBezTo>
                  <a:pt x="5109264" y="3000691"/>
                  <a:pt x="5126902" y="2994819"/>
                  <a:pt x="5115143" y="2977203"/>
                </a:cubicBezTo>
                <a:cubicBezTo>
                  <a:pt x="5103384" y="2977203"/>
                  <a:pt x="5073987" y="2983075"/>
                  <a:pt x="5079866" y="2994819"/>
                </a:cubicBezTo>
                <a:cubicBezTo>
                  <a:pt x="5068107" y="2983075"/>
                  <a:pt x="5062228" y="2983075"/>
                  <a:pt x="5056348" y="3000691"/>
                </a:cubicBezTo>
                <a:cubicBezTo>
                  <a:pt x="5050469" y="2994819"/>
                  <a:pt x="5050469" y="2988947"/>
                  <a:pt x="5044589" y="2988947"/>
                </a:cubicBezTo>
                <a:cubicBezTo>
                  <a:pt x="5038710" y="2971331"/>
                  <a:pt x="5056348" y="2994819"/>
                  <a:pt x="5056348" y="2988947"/>
                </a:cubicBezTo>
                <a:cubicBezTo>
                  <a:pt x="5056348" y="2977203"/>
                  <a:pt x="5032830" y="2965459"/>
                  <a:pt x="5026951" y="2977203"/>
                </a:cubicBezTo>
                <a:cubicBezTo>
                  <a:pt x="5026951" y="2971331"/>
                  <a:pt x="5021072" y="2965459"/>
                  <a:pt x="5015192" y="2959587"/>
                </a:cubicBezTo>
                <a:cubicBezTo>
                  <a:pt x="5009313" y="2977203"/>
                  <a:pt x="4979915" y="2953715"/>
                  <a:pt x="4962277" y="2971331"/>
                </a:cubicBezTo>
                <a:cubicBezTo>
                  <a:pt x="4950518" y="2977203"/>
                  <a:pt x="4979915" y="2983075"/>
                  <a:pt x="4962277" y="2988947"/>
                </a:cubicBezTo>
                <a:cubicBezTo>
                  <a:pt x="4956397" y="2988947"/>
                  <a:pt x="4950518" y="2965459"/>
                  <a:pt x="4932879" y="2983075"/>
                </a:cubicBezTo>
                <a:cubicBezTo>
                  <a:pt x="4927000" y="2965459"/>
                  <a:pt x="4915241" y="2971331"/>
                  <a:pt x="4909362" y="2959587"/>
                </a:cubicBezTo>
                <a:cubicBezTo>
                  <a:pt x="4903482" y="2965459"/>
                  <a:pt x="4897603" y="2977203"/>
                  <a:pt x="4909362" y="2988947"/>
                </a:cubicBezTo>
                <a:cubicBezTo>
                  <a:pt x="4909362" y="3000691"/>
                  <a:pt x="4897603" y="3000691"/>
                  <a:pt x="4885844" y="2983075"/>
                </a:cubicBezTo>
                <a:cubicBezTo>
                  <a:pt x="4891723" y="2977203"/>
                  <a:pt x="4897603" y="3000691"/>
                  <a:pt x="4903482" y="2988947"/>
                </a:cubicBezTo>
                <a:cubicBezTo>
                  <a:pt x="4897603" y="2971331"/>
                  <a:pt x="4874085" y="2977203"/>
                  <a:pt x="4879964" y="2988947"/>
                </a:cubicBezTo>
                <a:cubicBezTo>
                  <a:pt x="4885844" y="2994819"/>
                  <a:pt x="4868205" y="2983075"/>
                  <a:pt x="4879964" y="2971331"/>
                </a:cubicBezTo>
                <a:cubicBezTo>
                  <a:pt x="4844687" y="2953715"/>
                  <a:pt x="4832928" y="3000691"/>
                  <a:pt x="4803531" y="2965459"/>
                </a:cubicBezTo>
                <a:cubicBezTo>
                  <a:pt x="4803531" y="2983075"/>
                  <a:pt x="4797651" y="2971331"/>
                  <a:pt x="4791772" y="2983075"/>
                </a:cubicBezTo>
                <a:cubicBezTo>
                  <a:pt x="4791772" y="2988947"/>
                  <a:pt x="4797651" y="2988947"/>
                  <a:pt x="4803531" y="2988947"/>
                </a:cubicBezTo>
                <a:cubicBezTo>
                  <a:pt x="4797651" y="3000691"/>
                  <a:pt x="4780013" y="3000691"/>
                  <a:pt x="4768254" y="3018307"/>
                </a:cubicBezTo>
                <a:cubicBezTo>
                  <a:pt x="4780013" y="3035923"/>
                  <a:pt x="4780013" y="3035923"/>
                  <a:pt x="4780013" y="3035923"/>
                </a:cubicBezTo>
                <a:cubicBezTo>
                  <a:pt x="4785893" y="3035923"/>
                  <a:pt x="4780013" y="3030051"/>
                  <a:pt x="4780013" y="3018307"/>
                </a:cubicBezTo>
                <a:cubicBezTo>
                  <a:pt x="4780013" y="3012435"/>
                  <a:pt x="4803531" y="3035923"/>
                  <a:pt x="4797651" y="3018307"/>
                </a:cubicBezTo>
                <a:cubicBezTo>
                  <a:pt x="4797651" y="3018307"/>
                  <a:pt x="4821169" y="3053539"/>
                  <a:pt x="4821169" y="3047667"/>
                </a:cubicBezTo>
                <a:cubicBezTo>
                  <a:pt x="4838808" y="3059411"/>
                  <a:pt x="4850567" y="3006563"/>
                  <a:pt x="4862326" y="3006563"/>
                </a:cubicBezTo>
                <a:cubicBezTo>
                  <a:pt x="4862326" y="3024179"/>
                  <a:pt x="4844687" y="3059411"/>
                  <a:pt x="4827049" y="3071155"/>
                </a:cubicBezTo>
                <a:cubicBezTo>
                  <a:pt x="4821169" y="3077027"/>
                  <a:pt x="4838808" y="3082899"/>
                  <a:pt x="4838808" y="3088771"/>
                </a:cubicBezTo>
                <a:cubicBezTo>
                  <a:pt x="4844687" y="3094643"/>
                  <a:pt x="4827049" y="3106387"/>
                  <a:pt x="4838808" y="3106387"/>
                </a:cubicBezTo>
                <a:cubicBezTo>
                  <a:pt x="4844687" y="3118131"/>
                  <a:pt x="4832928" y="3106387"/>
                  <a:pt x="4827049" y="3118131"/>
                </a:cubicBezTo>
                <a:cubicBezTo>
                  <a:pt x="4844687" y="3124003"/>
                  <a:pt x="4862326" y="3112259"/>
                  <a:pt x="4874085" y="3135747"/>
                </a:cubicBezTo>
                <a:cubicBezTo>
                  <a:pt x="4879964" y="3118131"/>
                  <a:pt x="4891723" y="3129875"/>
                  <a:pt x="4897603" y="3124003"/>
                </a:cubicBezTo>
                <a:cubicBezTo>
                  <a:pt x="4891723" y="3100515"/>
                  <a:pt x="4856446" y="3124003"/>
                  <a:pt x="4844687" y="3100515"/>
                </a:cubicBezTo>
                <a:cubicBezTo>
                  <a:pt x="4856446" y="3094643"/>
                  <a:pt x="4862326" y="3106387"/>
                  <a:pt x="4868205" y="3106387"/>
                </a:cubicBezTo>
                <a:cubicBezTo>
                  <a:pt x="4874085" y="3094643"/>
                  <a:pt x="4850567" y="3088771"/>
                  <a:pt x="4844687" y="3077027"/>
                </a:cubicBezTo>
                <a:cubicBezTo>
                  <a:pt x="4862326" y="3077027"/>
                  <a:pt x="4879964" y="3088771"/>
                  <a:pt x="4891723" y="3106387"/>
                </a:cubicBezTo>
                <a:cubicBezTo>
                  <a:pt x="4897603" y="3094643"/>
                  <a:pt x="4897603" y="3100515"/>
                  <a:pt x="4903482" y="3088771"/>
                </a:cubicBezTo>
                <a:cubicBezTo>
                  <a:pt x="4903482" y="3100515"/>
                  <a:pt x="4915241" y="3112259"/>
                  <a:pt x="4921120" y="3100515"/>
                </a:cubicBezTo>
                <a:cubicBezTo>
                  <a:pt x="4921120" y="3106387"/>
                  <a:pt x="4932879" y="3124003"/>
                  <a:pt x="4927000" y="3129875"/>
                </a:cubicBezTo>
                <a:cubicBezTo>
                  <a:pt x="4932879" y="3118131"/>
                  <a:pt x="4950518" y="3153363"/>
                  <a:pt x="4968156" y="3159235"/>
                </a:cubicBezTo>
                <a:cubicBezTo>
                  <a:pt x="4968156" y="3129875"/>
                  <a:pt x="4979915" y="3129875"/>
                  <a:pt x="4997554" y="3124003"/>
                </a:cubicBezTo>
                <a:cubicBezTo>
                  <a:pt x="4997554" y="3112259"/>
                  <a:pt x="4991674" y="3124003"/>
                  <a:pt x="4979915" y="3106387"/>
                </a:cubicBezTo>
                <a:cubicBezTo>
                  <a:pt x="4991674" y="3112259"/>
                  <a:pt x="4997554" y="3106387"/>
                  <a:pt x="5009313" y="3124003"/>
                </a:cubicBezTo>
                <a:cubicBezTo>
                  <a:pt x="5004903" y="3137215"/>
                  <a:pt x="5003801" y="3157033"/>
                  <a:pt x="4996084" y="3166116"/>
                </a:cubicBezTo>
                <a:lnTo>
                  <a:pt x="4985974" y="3170894"/>
                </a:lnTo>
                <a:lnTo>
                  <a:pt x="4979915" y="3165107"/>
                </a:lnTo>
                <a:cubicBezTo>
                  <a:pt x="4975506" y="3182723"/>
                  <a:pt x="4967789" y="3183824"/>
                  <a:pt x="4959245" y="3190705"/>
                </a:cubicBezTo>
                <a:lnTo>
                  <a:pt x="4952346" y="3198321"/>
                </a:lnTo>
                <a:lnTo>
                  <a:pt x="4950518" y="3194467"/>
                </a:lnTo>
                <a:cubicBezTo>
                  <a:pt x="4944638" y="3200339"/>
                  <a:pt x="4944638" y="3200339"/>
                  <a:pt x="4944638" y="3200339"/>
                </a:cubicBezTo>
                <a:cubicBezTo>
                  <a:pt x="4932879" y="3206211"/>
                  <a:pt x="4962277" y="3206211"/>
                  <a:pt x="4950518" y="3212083"/>
                </a:cubicBezTo>
                <a:cubicBezTo>
                  <a:pt x="4956397" y="3223827"/>
                  <a:pt x="4944638" y="3206211"/>
                  <a:pt x="4932879" y="3200339"/>
                </a:cubicBezTo>
                <a:cubicBezTo>
                  <a:pt x="4932879" y="3212083"/>
                  <a:pt x="4932879" y="3235571"/>
                  <a:pt x="4909362" y="3217955"/>
                </a:cubicBezTo>
                <a:cubicBezTo>
                  <a:pt x="4915241" y="3212083"/>
                  <a:pt x="4927000" y="3206211"/>
                  <a:pt x="4927000" y="3200339"/>
                </a:cubicBezTo>
                <a:cubicBezTo>
                  <a:pt x="4915241" y="3212083"/>
                  <a:pt x="4879964" y="3194467"/>
                  <a:pt x="4868205" y="3206211"/>
                </a:cubicBezTo>
                <a:cubicBezTo>
                  <a:pt x="4879964" y="3212083"/>
                  <a:pt x="4885844" y="3212083"/>
                  <a:pt x="4897603" y="3217955"/>
                </a:cubicBezTo>
                <a:cubicBezTo>
                  <a:pt x="4903482" y="3241443"/>
                  <a:pt x="4868205" y="3247315"/>
                  <a:pt x="4862326" y="3276674"/>
                </a:cubicBezTo>
                <a:cubicBezTo>
                  <a:pt x="4862326" y="3276674"/>
                  <a:pt x="4868205" y="3282546"/>
                  <a:pt x="4874085" y="3288418"/>
                </a:cubicBezTo>
                <a:cubicBezTo>
                  <a:pt x="4862326" y="3300162"/>
                  <a:pt x="4862326" y="3306034"/>
                  <a:pt x="4850567" y="3306034"/>
                </a:cubicBezTo>
                <a:cubicBezTo>
                  <a:pt x="4862326" y="3317778"/>
                  <a:pt x="4868205" y="3306034"/>
                  <a:pt x="4879964" y="3317778"/>
                </a:cubicBezTo>
                <a:cubicBezTo>
                  <a:pt x="4868205" y="3323650"/>
                  <a:pt x="4838808" y="3311906"/>
                  <a:pt x="4850567" y="3335394"/>
                </a:cubicBezTo>
                <a:cubicBezTo>
                  <a:pt x="4856446" y="3347138"/>
                  <a:pt x="4850567" y="3329522"/>
                  <a:pt x="4856446" y="3329522"/>
                </a:cubicBezTo>
                <a:cubicBezTo>
                  <a:pt x="4862326" y="3353010"/>
                  <a:pt x="4856446" y="3353010"/>
                  <a:pt x="4850567" y="3358882"/>
                </a:cubicBezTo>
                <a:cubicBezTo>
                  <a:pt x="4856446" y="3341266"/>
                  <a:pt x="4844687" y="3341266"/>
                  <a:pt x="4827049" y="3329522"/>
                </a:cubicBezTo>
                <a:cubicBezTo>
                  <a:pt x="4815290" y="3335394"/>
                  <a:pt x="4832928" y="3347138"/>
                  <a:pt x="4821169" y="3353010"/>
                </a:cubicBezTo>
                <a:cubicBezTo>
                  <a:pt x="4803531" y="3341266"/>
                  <a:pt x="4791772" y="3353010"/>
                  <a:pt x="4774134" y="3341266"/>
                </a:cubicBezTo>
                <a:cubicBezTo>
                  <a:pt x="4803531" y="3347138"/>
                  <a:pt x="4838808" y="3323650"/>
                  <a:pt x="4850567" y="3282546"/>
                </a:cubicBezTo>
                <a:cubicBezTo>
                  <a:pt x="4844687" y="3294290"/>
                  <a:pt x="4821169" y="3294290"/>
                  <a:pt x="4815290" y="3317778"/>
                </a:cubicBezTo>
                <a:cubicBezTo>
                  <a:pt x="4809410" y="3306034"/>
                  <a:pt x="4803531" y="3323650"/>
                  <a:pt x="4797651" y="3306034"/>
                </a:cubicBezTo>
                <a:cubicBezTo>
                  <a:pt x="4768254" y="3329522"/>
                  <a:pt x="4750616" y="3329522"/>
                  <a:pt x="4744736" y="3358882"/>
                </a:cubicBezTo>
                <a:cubicBezTo>
                  <a:pt x="4738857" y="3358882"/>
                  <a:pt x="4738857" y="3353010"/>
                  <a:pt x="4732977" y="3347138"/>
                </a:cubicBezTo>
                <a:cubicBezTo>
                  <a:pt x="4727098" y="3370626"/>
                  <a:pt x="4703580" y="3358882"/>
                  <a:pt x="4709459" y="3382370"/>
                </a:cubicBezTo>
                <a:cubicBezTo>
                  <a:pt x="4715339" y="3405858"/>
                  <a:pt x="4721218" y="3376498"/>
                  <a:pt x="4727098" y="3394114"/>
                </a:cubicBezTo>
                <a:cubicBezTo>
                  <a:pt x="4727098" y="3411730"/>
                  <a:pt x="4715339" y="3394114"/>
                  <a:pt x="4709459" y="3405858"/>
                </a:cubicBezTo>
                <a:cubicBezTo>
                  <a:pt x="4703580" y="3411730"/>
                  <a:pt x="4721218" y="3411730"/>
                  <a:pt x="4721218" y="3423474"/>
                </a:cubicBezTo>
                <a:cubicBezTo>
                  <a:pt x="4715339" y="3441090"/>
                  <a:pt x="4703580" y="3435218"/>
                  <a:pt x="4691821" y="3429346"/>
                </a:cubicBezTo>
                <a:cubicBezTo>
                  <a:pt x="4662424" y="3464578"/>
                  <a:pt x="4662424" y="3482194"/>
                  <a:pt x="4697700" y="3499810"/>
                </a:cubicBezTo>
                <a:cubicBezTo>
                  <a:pt x="4703580" y="3493938"/>
                  <a:pt x="4703580" y="3476322"/>
                  <a:pt x="4697700" y="3464578"/>
                </a:cubicBezTo>
                <a:cubicBezTo>
                  <a:pt x="4691821" y="3452834"/>
                  <a:pt x="4691821" y="3476322"/>
                  <a:pt x="4685941" y="3476322"/>
                </a:cubicBezTo>
                <a:cubicBezTo>
                  <a:pt x="4680062" y="3458706"/>
                  <a:pt x="4691821" y="3464578"/>
                  <a:pt x="4691821" y="3452834"/>
                </a:cubicBezTo>
                <a:cubicBezTo>
                  <a:pt x="4697700" y="3458706"/>
                  <a:pt x="4697700" y="3458706"/>
                  <a:pt x="4709459" y="3458706"/>
                </a:cubicBezTo>
                <a:cubicBezTo>
                  <a:pt x="4715339" y="3464578"/>
                  <a:pt x="4703580" y="3464578"/>
                  <a:pt x="4703580" y="3470450"/>
                </a:cubicBezTo>
                <a:cubicBezTo>
                  <a:pt x="4703580" y="3476322"/>
                  <a:pt x="4709459" y="3476322"/>
                  <a:pt x="4703580" y="3482194"/>
                </a:cubicBezTo>
                <a:cubicBezTo>
                  <a:pt x="4715339" y="3488066"/>
                  <a:pt x="4732977" y="3482194"/>
                  <a:pt x="4721218" y="3464578"/>
                </a:cubicBezTo>
                <a:cubicBezTo>
                  <a:pt x="4732977" y="3470450"/>
                  <a:pt x="4750616" y="3458706"/>
                  <a:pt x="4738857" y="3441090"/>
                </a:cubicBezTo>
                <a:cubicBezTo>
                  <a:pt x="4756495" y="3458706"/>
                  <a:pt x="4768254" y="3458706"/>
                  <a:pt x="4780013" y="3441090"/>
                </a:cubicBezTo>
                <a:cubicBezTo>
                  <a:pt x="4768254" y="3435218"/>
                  <a:pt x="4762375" y="3446962"/>
                  <a:pt x="4756495" y="3429346"/>
                </a:cubicBezTo>
                <a:cubicBezTo>
                  <a:pt x="4768254" y="3411730"/>
                  <a:pt x="4785893" y="3411730"/>
                  <a:pt x="4803531" y="3411730"/>
                </a:cubicBezTo>
                <a:cubicBezTo>
                  <a:pt x="4832928" y="3470450"/>
                  <a:pt x="4897603" y="3405858"/>
                  <a:pt x="4927000" y="3394114"/>
                </a:cubicBezTo>
                <a:cubicBezTo>
                  <a:pt x="4927000" y="3405858"/>
                  <a:pt x="4921120" y="3417602"/>
                  <a:pt x="4927000" y="3429346"/>
                </a:cubicBezTo>
                <a:cubicBezTo>
                  <a:pt x="4932879" y="3405858"/>
                  <a:pt x="4938759" y="3394114"/>
                  <a:pt x="4950518" y="3382370"/>
                </a:cubicBezTo>
                <a:cubicBezTo>
                  <a:pt x="4956397" y="3388242"/>
                  <a:pt x="4962277" y="3394114"/>
                  <a:pt x="4962277" y="3399986"/>
                </a:cubicBezTo>
                <a:cubicBezTo>
                  <a:pt x="4944638" y="3394114"/>
                  <a:pt x="4932879" y="3411730"/>
                  <a:pt x="4944638" y="3435218"/>
                </a:cubicBezTo>
                <a:cubicBezTo>
                  <a:pt x="4962277" y="3435218"/>
                  <a:pt x="4962277" y="3417602"/>
                  <a:pt x="4968156" y="3446962"/>
                </a:cubicBezTo>
                <a:cubicBezTo>
                  <a:pt x="4985795" y="3446962"/>
                  <a:pt x="4968156" y="3429346"/>
                  <a:pt x="4956397" y="3417602"/>
                </a:cubicBezTo>
                <a:cubicBezTo>
                  <a:pt x="4974036" y="3417602"/>
                  <a:pt x="4979915" y="3417602"/>
                  <a:pt x="4979915" y="3394114"/>
                </a:cubicBezTo>
                <a:cubicBezTo>
                  <a:pt x="4991674" y="3394114"/>
                  <a:pt x="4997554" y="3423474"/>
                  <a:pt x="5009313" y="3429346"/>
                </a:cubicBezTo>
                <a:lnTo>
                  <a:pt x="5012125" y="3437005"/>
                </a:lnTo>
                <a:lnTo>
                  <a:pt x="5006373" y="3429346"/>
                </a:lnTo>
                <a:cubicBezTo>
                  <a:pt x="5003433" y="3426410"/>
                  <a:pt x="5000494" y="3423474"/>
                  <a:pt x="4997554" y="3417602"/>
                </a:cubicBezTo>
                <a:cubicBezTo>
                  <a:pt x="4979915" y="3423474"/>
                  <a:pt x="4991674" y="3435218"/>
                  <a:pt x="4985795" y="3441090"/>
                </a:cubicBezTo>
                <a:cubicBezTo>
                  <a:pt x="4991674" y="3446962"/>
                  <a:pt x="4997554" y="3429346"/>
                  <a:pt x="5003433" y="3446962"/>
                </a:cubicBezTo>
                <a:cubicBezTo>
                  <a:pt x="5009313" y="3444026"/>
                  <a:pt x="5012252" y="3442558"/>
                  <a:pt x="5013722" y="3441824"/>
                </a:cubicBezTo>
                <a:lnTo>
                  <a:pt x="5013867" y="3441752"/>
                </a:lnTo>
                <a:lnTo>
                  <a:pt x="5017397" y="3451366"/>
                </a:lnTo>
                <a:cubicBezTo>
                  <a:pt x="5016662" y="3457238"/>
                  <a:pt x="5012252" y="3461642"/>
                  <a:pt x="5003433" y="3464578"/>
                </a:cubicBezTo>
                <a:cubicBezTo>
                  <a:pt x="5021072" y="3488066"/>
                  <a:pt x="5021072" y="3488066"/>
                  <a:pt x="5021072" y="3488066"/>
                </a:cubicBezTo>
                <a:cubicBezTo>
                  <a:pt x="5015192" y="3499810"/>
                  <a:pt x="5009313" y="3488066"/>
                  <a:pt x="5009313" y="3493938"/>
                </a:cubicBezTo>
                <a:cubicBezTo>
                  <a:pt x="5026951" y="3505682"/>
                  <a:pt x="5032830" y="3529170"/>
                  <a:pt x="5021072" y="3546786"/>
                </a:cubicBezTo>
                <a:cubicBezTo>
                  <a:pt x="5009313" y="3535042"/>
                  <a:pt x="5021072" y="3529170"/>
                  <a:pt x="5015192" y="3523298"/>
                </a:cubicBezTo>
                <a:cubicBezTo>
                  <a:pt x="4968156" y="3576146"/>
                  <a:pt x="4903482" y="3576146"/>
                  <a:pt x="4856446" y="3582018"/>
                </a:cubicBezTo>
                <a:cubicBezTo>
                  <a:pt x="4856446" y="3593762"/>
                  <a:pt x="4856446" y="3605506"/>
                  <a:pt x="4844687" y="3611378"/>
                </a:cubicBezTo>
                <a:cubicBezTo>
                  <a:pt x="4838808" y="3605506"/>
                  <a:pt x="4832928" y="3605506"/>
                  <a:pt x="4827049" y="3605506"/>
                </a:cubicBezTo>
                <a:cubicBezTo>
                  <a:pt x="4827049" y="3599634"/>
                  <a:pt x="4832928" y="3599634"/>
                  <a:pt x="4832928" y="3593762"/>
                </a:cubicBezTo>
                <a:cubicBezTo>
                  <a:pt x="4803531" y="3576146"/>
                  <a:pt x="4797651" y="3587890"/>
                  <a:pt x="4768254" y="3611378"/>
                </a:cubicBezTo>
                <a:cubicBezTo>
                  <a:pt x="4774134" y="3628994"/>
                  <a:pt x="4780013" y="3611378"/>
                  <a:pt x="4791772" y="3628994"/>
                </a:cubicBezTo>
                <a:cubicBezTo>
                  <a:pt x="4780013" y="3623122"/>
                  <a:pt x="4780013" y="3623122"/>
                  <a:pt x="4774134" y="3634866"/>
                </a:cubicBezTo>
                <a:cubicBezTo>
                  <a:pt x="4768254" y="3628994"/>
                  <a:pt x="4768254" y="3623122"/>
                  <a:pt x="4768254" y="3617250"/>
                </a:cubicBezTo>
                <a:cubicBezTo>
                  <a:pt x="4762375" y="3640738"/>
                  <a:pt x="4738857" y="3611378"/>
                  <a:pt x="4732977" y="3634866"/>
                </a:cubicBezTo>
                <a:cubicBezTo>
                  <a:pt x="4721218" y="3640738"/>
                  <a:pt x="4732977" y="3617250"/>
                  <a:pt x="4721218" y="3617250"/>
                </a:cubicBezTo>
                <a:cubicBezTo>
                  <a:pt x="4715339" y="3611378"/>
                  <a:pt x="4732977" y="3605506"/>
                  <a:pt x="4738857" y="3599634"/>
                </a:cubicBezTo>
                <a:cubicBezTo>
                  <a:pt x="4721218" y="3576146"/>
                  <a:pt x="4715339" y="3611378"/>
                  <a:pt x="4703580" y="3605506"/>
                </a:cubicBezTo>
                <a:cubicBezTo>
                  <a:pt x="4715339" y="3587890"/>
                  <a:pt x="4691821" y="3599634"/>
                  <a:pt x="4691821" y="3582018"/>
                </a:cubicBezTo>
                <a:cubicBezTo>
                  <a:pt x="4674183" y="3593762"/>
                  <a:pt x="4680062" y="3611378"/>
                  <a:pt x="4656544" y="3599634"/>
                </a:cubicBezTo>
                <a:cubicBezTo>
                  <a:pt x="4650665" y="3605506"/>
                  <a:pt x="4656544" y="3611378"/>
                  <a:pt x="4656544" y="3617250"/>
                </a:cubicBezTo>
                <a:cubicBezTo>
                  <a:pt x="4662424" y="3628994"/>
                  <a:pt x="4680062" y="3623122"/>
                  <a:pt x="4674183" y="3611378"/>
                </a:cubicBezTo>
                <a:cubicBezTo>
                  <a:pt x="4685941" y="3646610"/>
                  <a:pt x="4633026" y="3611378"/>
                  <a:pt x="4603629" y="3623122"/>
                </a:cubicBezTo>
                <a:cubicBezTo>
                  <a:pt x="4597749" y="3587890"/>
                  <a:pt x="4650665" y="3605506"/>
                  <a:pt x="4656544" y="3564402"/>
                </a:cubicBezTo>
                <a:cubicBezTo>
                  <a:pt x="4685941" y="3576146"/>
                  <a:pt x="4668303" y="3540914"/>
                  <a:pt x="4691821" y="3546786"/>
                </a:cubicBezTo>
                <a:cubicBezTo>
                  <a:pt x="4691821" y="3552658"/>
                  <a:pt x="4685941" y="3558530"/>
                  <a:pt x="4680062" y="3570274"/>
                </a:cubicBezTo>
                <a:cubicBezTo>
                  <a:pt x="4703580" y="3582018"/>
                  <a:pt x="4703580" y="3552658"/>
                  <a:pt x="4727098" y="3546786"/>
                </a:cubicBezTo>
                <a:cubicBezTo>
                  <a:pt x="4703580" y="3540914"/>
                  <a:pt x="4685941" y="3535042"/>
                  <a:pt x="4662424" y="3529170"/>
                </a:cubicBezTo>
                <a:cubicBezTo>
                  <a:pt x="4656544" y="3535042"/>
                  <a:pt x="4668303" y="3546786"/>
                  <a:pt x="4656544" y="3552658"/>
                </a:cubicBezTo>
                <a:cubicBezTo>
                  <a:pt x="4644785" y="3535042"/>
                  <a:pt x="4644785" y="3535042"/>
                  <a:pt x="4644785" y="3535042"/>
                </a:cubicBezTo>
                <a:cubicBezTo>
                  <a:pt x="4633026" y="3540914"/>
                  <a:pt x="4644785" y="3558530"/>
                  <a:pt x="4633026" y="3564402"/>
                </a:cubicBezTo>
                <a:cubicBezTo>
                  <a:pt x="4638906" y="3546786"/>
                  <a:pt x="4621267" y="3552658"/>
                  <a:pt x="4609508" y="3535042"/>
                </a:cubicBezTo>
                <a:cubicBezTo>
                  <a:pt x="4591870" y="3540914"/>
                  <a:pt x="4615388" y="3546786"/>
                  <a:pt x="4615388" y="3564402"/>
                </a:cubicBezTo>
                <a:cubicBezTo>
                  <a:pt x="4597749" y="3582018"/>
                  <a:pt x="4574231" y="3576146"/>
                  <a:pt x="4556593" y="3593762"/>
                </a:cubicBezTo>
                <a:cubicBezTo>
                  <a:pt x="4550714" y="3593762"/>
                  <a:pt x="4562473" y="3605506"/>
                  <a:pt x="4562473" y="3611378"/>
                </a:cubicBezTo>
                <a:cubicBezTo>
                  <a:pt x="4568352" y="3599634"/>
                  <a:pt x="4580111" y="3582018"/>
                  <a:pt x="4591870" y="3593762"/>
                </a:cubicBezTo>
                <a:cubicBezTo>
                  <a:pt x="4585990" y="3587890"/>
                  <a:pt x="4568352" y="3628994"/>
                  <a:pt x="4591870" y="3623122"/>
                </a:cubicBezTo>
                <a:cubicBezTo>
                  <a:pt x="4585990" y="3634866"/>
                  <a:pt x="4580111" y="3634866"/>
                  <a:pt x="4580111" y="3664226"/>
                </a:cubicBezTo>
                <a:cubicBezTo>
                  <a:pt x="4574231" y="3652482"/>
                  <a:pt x="4580111" y="3652482"/>
                  <a:pt x="4574231" y="3640738"/>
                </a:cubicBezTo>
                <a:cubicBezTo>
                  <a:pt x="4568352" y="3646610"/>
                  <a:pt x="4568352" y="3652482"/>
                  <a:pt x="4568352" y="3652482"/>
                </a:cubicBezTo>
                <a:cubicBezTo>
                  <a:pt x="4585990" y="3681842"/>
                  <a:pt x="4585990" y="3675970"/>
                  <a:pt x="4603629" y="3687714"/>
                </a:cubicBezTo>
                <a:cubicBezTo>
                  <a:pt x="4591870" y="3675970"/>
                  <a:pt x="4597749" y="3699458"/>
                  <a:pt x="4585990" y="3693586"/>
                </a:cubicBezTo>
                <a:cubicBezTo>
                  <a:pt x="4591870" y="3746434"/>
                  <a:pt x="4591870" y="3793409"/>
                  <a:pt x="4550714" y="3811025"/>
                </a:cubicBezTo>
                <a:cubicBezTo>
                  <a:pt x="4556593" y="3852129"/>
                  <a:pt x="4527196" y="3881489"/>
                  <a:pt x="4533075" y="3922593"/>
                </a:cubicBezTo>
                <a:cubicBezTo>
                  <a:pt x="4527196" y="3928465"/>
                  <a:pt x="4503678" y="3934337"/>
                  <a:pt x="4521316" y="3951953"/>
                </a:cubicBezTo>
                <a:cubicBezTo>
                  <a:pt x="4515437" y="3951953"/>
                  <a:pt x="4509557" y="3951953"/>
                  <a:pt x="4503678" y="3951953"/>
                </a:cubicBezTo>
                <a:cubicBezTo>
                  <a:pt x="4491919" y="3957825"/>
                  <a:pt x="4521316" y="3951953"/>
                  <a:pt x="4515437" y="3963697"/>
                </a:cubicBezTo>
                <a:cubicBezTo>
                  <a:pt x="4503678" y="3981313"/>
                  <a:pt x="4509557" y="3957825"/>
                  <a:pt x="4503678" y="3963697"/>
                </a:cubicBezTo>
                <a:cubicBezTo>
                  <a:pt x="4503678" y="3975441"/>
                  <a:pt x="4509557" y="3987185"/>
                  <a:pt x="4509557" y="3998929"/>
                </a:cubicBezTo>
                <a:cubicBezTo>
                  <a:pt x="4491919" y="4016545"/>
                  <a:pt x="4450762" y="4040033"/>
                  <a:pt x="4439004" y="4069393"/>
                </a:cubicBezTo>
                <a:cubicBezTo>
                  <a:pt x="4433124" y="4069393"/>
                  <a:pt x="4427245" y="4063521"/>
                  <a:pt x="4421365" y="4057649"/>
                </a:cubicBezTo>
                <a:cubicBezTo>
                  <a:pt x="4391968" y="4128113"/>
                  <a:pt x="4321414" y="4110497"/>
                  <a:pt x="4280258" y="4151601"/>
                </a:cubicBezTo>
                <a:cubicBezTo>
                  <a:pt x="4262619" y="4139857"/>
                  <a:pt x="4262619" y="4151601"/>
                  <a:pt x="4239101" y="4163345"/>
                </a:cubicBezTo>
                <a:cubicBezTo>
                  <a:pt x="4239101" y="4157473"/>
                  <a:pt x="4233222" y="4157473"/>
                  <a:pt x="4227342" y="4145729"/>
                </a:cubicBezTo>
                <a:cubicBezTo>
                  <a:pt x="4203825" y="4180961"/>
                  <a:pt x="4162668" y="4163345"/>
                  <a:pt x="4133271" y="4186833"/>
                </a:cubicBezTo>
                <a:cubicBezTo>
                  <a:pt x="4133271" y="4180961"/>
                  <a:pt x="4127391" y="4180961"/>
                  <a:pt x="4127391" y="4175089"/>
                </a:cubicBezTo>
                <a:cubicBezTo>
                  <a:pt x="4115632" y="4198577"/>
                  <a:pt x="4103873" y="4175089"/>
                  <a:pt x="4092114" y="4204449"/>
                </a:cubicBezTo>
                <a:cubicBezTo>
                  <a:pt x="4080355" y="4192705"/>
                  <a:pt x="4068597" y="4198577"/>
                  <a:pt x="4068597" y="4210321"/>
                </a:cubicBezTo>
                <a:cubicBezTo>
                  <a:pt x="4062717" y="4198577"/>
                  <a:pt x="4056838" y="4204449"/>
                  <a:pt x="4050958" y="4192705"/>
                </a:cubicBezTo>
                <a:cubicBezTo>
                  <a:pt x="4039199" y="4192705"/>
                  <a:pt x="4050958" y="4210321"/>
                  <a:pt x="4039199" y="4210321"/>
                </a:cubicBezTo>
                <a:cubicBezTo>
                  <a:pt x="4003922" y="4198577"/>
                  <a:pt x="3956887" y="4198577"/>
                  <a:pt x="3927489" y="4227937"/>
                </a:cubicBezTo>
                <a:cubicBezTo>
                  <a:pt x="3903971" y="4204449"/>
                  <a:pt x="3880453" y="4204449"/>
                  <a:pt x="3856935" y="4210321"/>
                </a:cubicBezTo>
                <a:cubicBezTo>
                  <a:pt x="3856935" y="4198577"/>
                  <a:pt x="3851056" y="4186833"/>
                  <a:pt x="3845176" y="4175089"/>
                </a:cubicBezTo>
                <a:cubicBezTo>
                  <a:pt x="3804020" y="4157473"/>
                  <a:pt x="3780502" y="4227937"/>
                  <a:pt x="3745225" y="4204449"/>
                </a:cubicBezTo>
                <a:cubicBezTo>
                  <a:pt x="3792261" y="4186833"/>
                  <a:pt x="3839297" y="4145729"/>
                  <a:pt x="3880453" y="4116369"/>
                </a:cubicBezTo>
                <a:cubicBezTo>
                  <a:pt x="3909851" y="4034161"/>
                  <a:pt x="3998043" y="4016545"/>
                  <a:pt x="4056838" y="3957825"/>
                </a:cubicBezTo>
                <a:cubicBezTo>
                  <a:pt x="4133271" y="3951953"/>
                  <a:pt x="4180307" y="3899105"/>
                  <a:pt x="4221463" y="3828641"/>
                </a:cubicBezTo>
                <a:cubicBezTo>
                  <a:pt x="4209704" y="3805153"/>
                  <a:pt x="4197945" y="3822769"/>
                  <a:pt x="4186186" y="3799281"/>
                </a:cubicBezTo>
                <a:cubicBezTo>
                  <a:pt x="4221463" y="3775793"/>
                  <a:pt x="4244981" y="3769922"/>
                  <a:pt x="4274378" y="3728818"/>
                </a:cubicBezTo>
                <a:cubicBezTo>
                  <a:pt x="4268499" y="3722946"/>
                  <a:pt x="4262619" y="3722946"/>
                  <a:pt x="4256740" y="3722946"/>
                </a:cubicBezTo>
                <a:cubicBezTo>
                  <a:pt x="4268499" y="3752306"/>
                  <a:pt x="4215584" y="3728818"/>
                  <a:pt x="4227342" y="3752306"/>
                </a:cubicBezTo>
                <a:cubicBezTo>
                  <a:pt x="4180307" y="3740562"/>
                  <a:pt x="4168548" y="3793409"/>
                  <a:pt x="4115632" y="3775793"/>
                </a:cubicBezTo>
                <a:cubicBezTo>
                  <a:pt x="4109753" y="3781665"/>
                  <a:pt x="4127391" y="3793409"/>
                  <a:pt x="4121512" y="3805153"/>
                </a:cubicBezTo>
                <a:cubicBezTo>
                  <a:pt x="4109753" y="3775793"/>
                  <a:pt x="4086235" y="3805153"/>
                  <a:pt x="4086235" y="3822769"/>
                </a:cubicBezTo>
                <a:cubicBezTo>
                  <a:pt x="4080355" y="3781665"/>
                  <a:pt x="4045079" y="3822769"/>
                  <a:pt x="4027440" y="3822769"/>
                </a:cubicBezTo>
                <a:cubicBezTo>
                  <a:pt x="4027440" y="3816897"/>
                  <a:pt x="4033320" y="3816897"/>
                  <a:pt x="4027440" y="3811025"/>
                </a:cubicBezTo>
                <a:cubicBezTo>
                  <a:pt x="4015681" y="3811025"/>
                  <a:pt x="4009802" y="3816897"/>
                  <a:pt x="4009802" y="3834513"/>
                </a:cubicBezTo>
                <a:cubicBezTo>
                  <a:pt x="4003922" y="3840385"/>
                  <a:pt x="3998043" y="3822769"/>
                  <a:pt x="3992163" y="3816897"/>
                </a:cubicBezTo>
                <a:cubicBezTo>
                  <a:pt x="3968645" y="3840385"/>
                  <a:pt x="3933369" y="3816897"/>
                  <a:pt x="3909851" y="3852129"/>
                </a:cubicBezTo>
                <a:cubicBezTo>
                  <a:pt x="3903971" y="3840385"/>
                  <a:pt x="3898092" y="3840385"/>
                  <a:pt x="3892212" y="3828641"/>
                </a:cubicBezTo>
                <a:cubicBezTo>
                  <a:pt x="3886333" y="3834513"/>
                  <a:pt x="3874574" y="3840385"/>
                  <a:pt x="3868694" y="3834513"/>
                </a:cubicBezTo>
                <a:cubicBezTo>
                  <a:pt x="3862815" y="3834513"/>
                  <a:pt x="3868694" y="3852129"/>
                  <a:pt x="3874574" y="3846257"/>
                </a:cubicBezTo>
                <a:cubicBezTo>
                  <a:pt x="3880453" y="3858001"/>
                  <a:pt x="3862815" y="3840385"/>
                  <a:pt x="3856935" y="3852129"/>
                </a:cubicBezTo>
                <a:cubicBezTo>
                  <a:pt x="3851056" y="3846257"/>
                  <a:pt x="3856935" y="3846257"/>
                  <a:pt x="3845176" y="3840385"/>
                </a:cubicBezTo>
                <a:cubicBezTo>
                  <a:pt x="3845176" y="3858001"/>
                  <a:pt x="3809900" y="3852129"/>
                  <a:pt x="3821659" y="3875617"/>
                </a:cubicBezTo>
                <a:cubicBezTo>
                  <a:pt x="3798141" y="3846257"/>
                  <a:pt x="3792261" y="3863873"/>
                  <a:pt x="3774623" y="3863873"/>
                </a:cubicBezTo>
                <a:cubicBezTo>
                  <a:pt x="3768743" y="3858001"/>
                  <a:pt x="3786382" y="3852129"/>
                  <a:pt x="3792261" y="3846257"/>
                </a:cubicBezTo>
                <a:cubicBezTo>
                  <a:pt x="3786382" y="3828641"/>
                  <a:pt x="3774623" y="3828641"/>
                  <a:pt x="3762864" y="3834513"/>
                </a:cubicBezTo>
                <a:cubicBezTo>
                  <a:pt x="3756984" y="3811025"/>
                  <a:pt x="3792261" y="3834513"/>
                  <a:pt x="3792261" y="3805153"/>
                </a:cubicBezTo>
                <a:cubicBezTo>
                  <a:pt x="3780502" y="3805153"/>
                  <a:pt x="3768743" y="3822769"/>
                  <a:pt x="3756984" y="3799281"/>
                </a:cubicBezTo>
                <a:cubicBezTo>
                  <a:pt x="3751105" y="3805153"/>
                  <a:pt x="3762864" y="3822769"/>
                  <a:pt x="3745225" y="3822769"/>
                </a:cubicBezTo>
                <a:cubicBezTo>
                  <a:pt x="3739346" y="3834513"/>
                  <a:pt x="3756984" y="3822769"/>
                  <a:pt x="3756984" y="3840385"/>
                </a:cubicBezTo>
                <a:cubicBezTo>
                  <a:pt x="3739346" y="3834513"/>
                  <a:pt x="3733467" y="3834513"/>
                  <a:pt x="3715828" y="3822769"/>
                </a:cubicBezTo>
                <a:cubicBezTo>
                  <a:pt x="3721708" y="3816897"/>
                  <a:pt x="3721708" y="3811025"/>
                  <a:pt x="3721708" y="3805153"/>
                </a:cubicBezTo>
                <a:cubicBezTo>
                  <a:pt x="3715828" y="3799281"/>
                  <a:pt x="3715828" y="3799281"/>
                  <a:pt x="3709949" y="3793409"/>
                </a:cubicBezTo>
                <a:cubicBezTo>
                  <a:pt x="3704069" y="3816897"/>
                  <a:pt x="3692310" y="3799281"/>
                  <a:pt x="3686431" y="3816897"/>
                </a:cubicBezTo>
                <a:cubicBezTo>
                  <a:pt x="3686431" y="3799281"/>
                  <a:pt x="3674672" y="3787537"/>
                  <a:pt x="3662913" y="3799281"/>
                </a:cubicBezTo>
                <a:cubicBezTo>
                  <a:pt x="3651154" y="3799281"/>
                  <a:pt x="3674672" y="3787537"/>
                  <a:pt x="3680551" y="3781665"/>
                </a:cubicBezTo>
                <a:cubicBezTo>
                  <a:pt x="3657033" y="3775793"/>
                  <a:pt x="3645275" y="3793409"/>
                  <a:pt x="3627636" y="3805153"/>
                </a:cubicBezTo>
                <a:cubicBezTo>
                  <a:pt x="3621756" y="3787537"/>
                  <a:pt x="3609998" y="3787537"/>
                  <a:pt x="3621756" y="3775793"/>
                </a:cubicBezTo>
                <a:cubicBezTo>
                  <a:pt x="3604118" y="3781665"/>
                  <a:pt x="3592359" y="3799281"/>
                  <a:pt x="3604118" y="3828641"/>
                </a:cubicBezTo>
                <a:cubicBezTo>
                  <a:pt x="3598239" y="3834513"/>
                  <a:pt x="3568841" y="3822769"/>
                  <a:pt x="3574721" y="3840385"/>
                </a:cubicBezTo>
                <a:cubicBezTo>
                  <a:pt x="3580600" y="3858001"/>
                  <a:pt x="3586480" y="3840385"/>
                  <a:pt x="3592359" y="3846257"/>
                </a:cubicBezTo>
                <a:cubicBezTo>
                  <a:pt x="3592359" y="3869745"/>
                  <a:pt x="3568841" y="3834513"/>
                  <a:pt x="3551203" y="3834513"/>
                </a:cubicBezTo>
                <a:cubicBezTo>
                  <a:pt x="3545323" y="3834513"/>
                  <a:pt x="3551203" y="3852129"/>
                  <a:pt x="3557082" y="3852129"/>
                </a:cubicBezTo>
                <a:cubicBezTo>
                  <a:pt x="3557082" y="3863873"/>
                  <a:pt x="3539444" y="3846257"/>
                  <a:pt x="3545323" y="3834513"/>
                </a:cubicBezTo>
                <a:cubicBezTo>
                  <a:pt x="3527685" y="3822769"/>
                  <a:pt x="3533565" y="3863873"/>
                  <a:pt x="3515926" y="3828641"/>
                </a:cubicBezTo>
                <a:cubicBezTo>
                  <a:pt x="3510046" y="3840385"/>
                  <a:pt x="3521806" y="3858001"/>
                  <a:pt x="3521806" y="3863873"/>
                </a:cubicBezTo>
                <a:cubicBezTo>
                  <a:pt x="3515926" y="3863873"/>
                  <a:pt x="3492408" y="3875617"/>
                  <a:pt x="3486529" y="3875617"/>
                </a:cubicBezTo>
                <a:cubicBezTo>
                  <a:pt x="3480649" y="3863873"/>
                  <a:pt x="3504167" y="3875617"/>
                  <a:pt x="3510046" y="3863873"/>
                </a:cubicBezTo>
                <a:cubicBezTo>
                  <a:pt x="3504167" y="3852129"/>
                  <a:pt x="3498288" y="3846257"/>
                  <a:pt x="3492408" y="3852129"/>
                </a:cubicBezTo>
                <a:cubicBezTo>
                  <a:pt x="3492408" y="3834513"/>
                  <a:pt x="3504167" y="3846257"/>
                  <a:pt x="3510046" y="3852129"/>
                </a:cubicBezTo>
                <a:cubicBezTo>
                  <a:pt x="3515926" y="3846257"/>
                  <a:pt x="3510046" y="3834513"/>
                  <a:pt x="3504167" y="3828641"/>
                </a:cubicBezTo>
                <a:cubicBezTo>
                  <a:pt x="3457131" y="3858001"/>
                  <a:pt x="3357180" y="3863873"/>
                  <a:pt x="3310144" y="3916721"/>
                </a:cubicBezTo>
                <a:cubicBezTo>
                  <a:pt x="3298386" y="3881489"/>
                  <a:pt x="3245470" y="3910849"/>
                  <a:pt x="3251350" y="3934337"/>
                </a:cubicBezTo>
                <a:cubicBezTo>
                  <a:pt x="3245470" y="3934337"/>
                  <a:pt x="3239591" y="3922593"/>
                  <a:pt x="3233711" y="3922593"/>
                </a:cubicBezTo>
                <a:cubicBezTo>
                  <a:pt x="3239591" y="3946081"/>
                  <a:pt x="3216073" y="3922593"/>
                  <a:pt x="3216073" y="3940209"/>
                </a:cubicBezTo>
                <a:cubicBezTo>
                  <a:pt x="3198434" y="3940209"/>
                  <a:pt x="3227832" y="3934337"/>
                  <a:pt x="3210193" y="3922593"/>
                </a:cubicBezTo>
                <a:cubicBezTo>
                  <a:pt x="3192555" y="3910849"/>
                  <a:pt x="3210193" y="3946081"/>
                  <a:pt x="3192555" y="3940209"/>
                </a:cubicBezTo>
                <a:cubicBezTo>
                  <a:pt x="3186676" y="3934337"/>
                  <a:pt x="3192555" y="3934337"/>
                  <a:pt x="3192555" y="3928465"/>
                </a:cubicBezTo>
                <a:cubicBezTo>
                  <a:pt x="3174917" y="3922593"/>
                  <a:pt x="3151399" y="3934337"/>
                  <a:pt x="3163157" y="3957825"/>
                </a:cubicBezTo>
                <a:cubicBezTo>
                  <a:pt x="3139640" y="3940209"/>
                  <a:pt x="3133760" y="3922593"/>
                  <a:pt x="3110242" y="3922593"/>
                </a:cubicBezTo>
                <a:cubicBezTo>
                  <a:pt x="3104363" y="3922593"/>
                  <a:pt x="3116122" y="3934337"/>
                  <a:pt x="3104363" y="3940209"/>
                </a:cubicBezTo>
                <a:cubicBezTo>
                  <a:pt x="3092604" y="3928465"/>
                  <a:pt x="3074965" y="3934337"/>
                  <a:pt x="3069086" y="3946081"/>
                </a:cubicBezTo>
                <a:cubicBezTo>
                  <a:pt x="3039689" y="3904977"/>
                  <a:pt x="3022050" y="3957825"/>
                  <a:pt x="2998532" y="3946081"/>
                </a:cubicBezTo>
                <a:cubicBezTo>
                  <a:pt x="2992653" y="3975441"/>
                  <a:pt x="2933858" y="3993057"/>
                  <a:pt x="2922099" y="3987185"/>
                </a:cubicBezTo>
                <a:cubicBezTo>
                  <a:pt x="2916220" y="3969569"/>
                  <a:pt x="2927978" y="3975441"/>
                  <a:pt x="2933858" y="3981313"/>
                </a:cubicBezTo>
                <a:cubicBezTo>
                  <a:pt x="2936798" y="3975441"/>
                  <a:pt x="2932388" y="3971037"/>
                  <a:pt x="2929448" y="3967367"/>
                </a:cubicBezTo>
                <a:lnTo>
                  <a:pt x="2927843" y="3963692"/>
                </a:lnTo>
                <a:lnTo>
                  <a:pt x="2927978" y="3963697"/>
                </a:lnTo>
                <a:lnTo>
                  <a:pt x="2928279" y="3961618"/>
                </a:lnTo>
                <a:lnTo>
                  <a:pt x="2933858" y="3957825"/>
                </a:lnTo>
                <a:cubicBezTo>
                  <a:pt x="2933858" y="3963697"/>
                  <a:pt x="2939738" y="3975441"/>
                  <a:pt x="2945617" y="3975441"/>
                </a:cubicBezTo>
                <a:cubicBezTo>
                  <a:pt x="2939738" y="3963697"/>
                  <a:pt x="2963255" y="3963697"/>
                  <a:pt x="2969135" y="3957825"/>
                </a:cubicBezTo>
                <a:cubicBezTo>
                  <a:pt x="2975015" y="3957825"/>
                  <a:pt x="2975015" y="3951953"/>
                  <a:pt x="2969135" y="3946081"/>
                </a:cubicBezTo>
                <a:cubicBezTo>
                  <a:pt x="2955906" y="3932869"/>
                  <a:pt x="2936063" y="3942778"/>
                  <a:pt x="2929448" y="3953513"/>
                </a:cubicBezTo>
                <a:lnTo>
                  <a:pt x="2928279" y="3961618"/>
                </a:lnTo>
                <a:lnTo>
                  <a:pt x="2927244" y="3962321"/>
                </a:lnTo>
                <a:lnTo>
                  <a:pt x="2927843" y="3963692"/>
                </a:lnTo>
                <a:lnTo>
                  <a:pt x="2908870" y="3962963"/>
                </a:lnTo>
                <a:cubicBezTo>
                  <a:pt x="2902991" y="3963697"/>
                  <a:pt x="2898581" y="3966633"/>
                  <a:pt x="2898581" y="3975441"/>
                </a:cubicBezTo>
                <a:cubicBezTo>
                  <a:pt x="2880943" y="3969569"/>
                  <a:pt x="2904461" y="3957825"/>
                  <a:pt x="2910340" y="3951953"/>
                </a:cubicBezTo>
                <a:cubicBezTo>
                  <a:pt x="2898581" y="3934337"/>
                  <a:pt x="2898581" y="3934337"/>
                  <a:pt x="2898581" y="3934337"/>
                </a:cubicBezTo>
                <a:cubicBezTo>
                  <a:pt x="2892702" y="3940209"/>
                  <a:pt x="2904461" y="3951953"/>
                  <a:pt x="2892702" y="3957825"/>
                </a:cubicBezTo>
                <a:cubicBezTo>
                  <a:pt x="2892702" y="3928465"/>
                  <a:pt x="2875063" y="3946081"/>
                  <a:pt x="2869184" y="3957825"/>
                </a:cubicBezTo>
                <a:cubicBezTo>
                  <a:pt x="2857425" y="3940209"/>
                  <a:pt x="2886822" y="3940209"/>
                  <a:pt x="2892702" y="3928465"/>
                </a:cubicBezTo>
                <a:cubicBezTo>
                  <a:pt x="2880943" y="3916721"/>
                  <a:pt x="2880943" y="3922593"/>
                  <a:pt x="2869184" y="3916721"/>
                </a:cubicBezTo>
                <a:cubicBezTo>
                  <a:pt x="2886822" y="3934337"/>
                  <a:pt x="2828028" y="3963697"/>
                  <a:pt x="2810389" y="3957825"/>
                </a:cubicBezTo>
                <a:cubicBezTo>
                  <a:pt x="2798630" y="3987185"/>
                  <a:pt x="2751594" y="3993057"/>
                  <a:pt x="2745715" y="4016545"/>
                </a:cubicBezTo>
                <a:cubicBezTo>
                  <a:pt x="2757474" y="4022417"/>
                  <a:pt x="2757474" y="4016545"/>
                  <a:pt x="2763353" y="4010673"/>
                </a:cubicBezTo>
                <a:cubicBezTo>
                  <a:pt x="2775112" y="4022417"/>
                  <a:pt x="2763353" y="4022417"/>
                  <a:pt x="2757474" y="4028289"/>
                </a:cubicBezTo>
                <a:cubicBezTo>
                  <a:pt x="2763353" y="4040033"/>
                  <a:pt x="2775112" y="4034161"/>
                  <a:pt x="2780992" y="4034161"/>
                </a:cubicBezTo>
                <a:cubicBezTo>
                  <a:pt x="2769233" y="4016545"/>
                  <a:pt x="2792751" y="4034161"/>
                  <a:pt x="2780992" y="4016545"/>
                </a:cubicBezTo>
                <a:cubicBezTo>
                  <a:pt x="2786871" y="4016545"/>
                  <a:pt x="2792751" y="4022417"/>
                  <a:pt x="2798630" y="4028289"/>
                </a:cubicBezTo>
                <a:cubicBezTo>
                  <a:pt x="2786871" y="4040033"/>
                  <a:pt x="2786871" y="4040033"/>
                  <a:pt x="2786871" y="4040033"/>
                </a:cubicBezTo>
                <a:cubicBezTo>
                  <a:pt x="2792751" y="4051777"/>
                  <a:pt x="2798630" y="4028289"/>
                  <a:pt x="2810389" y="4045905"/>
                </a:cubicBezTo>
                <a:cubicBezTo>
                  <a:pt x="2775112" y="4057649"/>
                  <a:pt x="2775112" y="4051777"/>
                  <a:pt x="2739836" y="4081137"/>
                </a:cubicBezTo>
                <a:cubicBezTo>
                  <a:pt x="2739836" y="4069393"/>
                  <a:pt x="2745715" y="4063521"/>
                  <a:pt x="2733956" y="4051777"/>
                </a:cubicBezTo>
                <a:cubicBezTo>
                  <a:pt x="2739836" y="4040033"/>
                  <a:pt x="2745715" y="4045905"/>
                  <a:pt x="2745715" y="4028289"/>
                </a:cubicBezTo>
                <a:cubicBezTo>
                  <a:pt x="2733956" y="4016545"/>
                  <a:pt x="2733956" y="4016545"/>
                  <a:pt x="2722197" y="4004801"/>
                </a:cubicBezTo>
                <a:cubicBezTo>
                  <a:pt x="2722197" y="4010673"/>
                  <a:pt x="2722197" y="4010673"/>
                  <a:pt x="2728076" y="4010673"/>
                </a:cubicBezTo>
                <a:cubicBezTo>
                  <a:pt x="2728076" y="4034161"/>
                  <a:pt x="2692800" y="4016545"/>
                  <a:pt x="2704558" y="4040033"/>
                </a:cubicBezTo>
                <a:cubicBezTo>
                  <a:pt x="2698679" y="4034161"/>
                  <a:pt x="2698679" y="4034161"/>
                  <a:pt x="2692800" y="4045905"/>
                </a:cubicBezTo>
                <a:cubicBezTo>
                  <a:pt x="2686920" y="4028289"/>
                  <a:pt x="2669282" y="4040033"/>
                  <a:pt x="2681041" y="4028289"/>
                </a:cubicBezTo>
                <a:cubicBezTo>
                  <a:pt x="2663402" y="4034161"/>
                  <a:pt x="2645764" y="4057649"/>
                  <a:pt x="2622246" y="4069393"/>
                </a:cubicBezTo>
                <a:cubicBezTo>
                  <a:pt x="2645764" y="4016545"/>
                  <a:pt x="2551692" y="4081137"/>
                  <a:pt x="2539933" y="4110497"/>
                </a:cubicBezTo>
                <a:cubicBezTo>
                  <a:pt x="2528174" y="4104625"/>
                  <a:pt x="2510536" y="4116369"/>
                  <a:pt x="2498777" y="4128113"/>
                </a:cubicBezTo>
                <a:cubicBezTo>
                  <a:pt x="2492897" y="4128113"/>
                  <a:pt x="2481139" y="4139857"/>
                  <a:pt x="2475259" y="4145729"/>
                </a:cubicBezTo>
                <a:cubicBezTo>
                  <a:pt x="2475259" y="4145729"/>
                  <a:pt x="2469379" y="4151601"/>
                  <a:pt x="2469379" y="4151601"/>
                </a:cubicBezTo>
                <a:lnTo>
                  <a:pt x="2469379" y="4153736"/>
                </a:lnTo>
                <a:lnTo>
                  <a:pt x="2463500" y="4151601"/>
                </a:lnTo>
                <a:cubicBezTo>
                  <a:pt x="2457621" y="4139857"/>
                  <a:pt x="2445862" y="4145729"/>
                  <a:pt x="2434103" y="4145729"/>
                </a:cubicBezTo>
                <a:cubicBezTo>
                  <a:pt x="2434103" y="4154537"/>
                  <a:pt x="2447331" y="4150133"/>
                  <a:pt x="2451466" y="4154812"/>
                </a:cubicBezTo>
                <a:lnTo>
                  <a:pt x="2451693" y="4161845"/>
                </a:lnTo>
                <a:lnTo>
                  <a:pt x="2451374" y="4161785"/>
                </a:lnTo>
                <a:lnTo>
                  <a:pt x="2449772" y="4162238"/>
                </a:lnTo>
                <a:lnTo>
                  <a:pt x="2439982" y="4156739"/>
                </a:lnTo>
                <a:cubicBezTo>
                  <a:pt x="2435573" y="4156005"/>
                  <a:pt x="2431163" y="4157473"/>
                  <a:pt x="2428223" y="4163345"/>
                </a:cubicBezTo>
                <a:cubicBezTo>
                  <a:pt x="2428223" y="4163345"/>
                  <a:pt x="2428223" y="4157473"/>
                  <a:pt x="2422344" y="4151601"/>
                </a:cubicBezTo>
                <a:cubicBezTo>
                  <a:pt x="2422344" y="4169217"/>
                  <a:pt x="2404705" y="4175089"/>
                  <a:pt x="2387067" y="4163345"/>
                </a:cubicBezTo>
                <a:cubicBezTo>
                  <a:pt x="2369429" y="4198577"/>
                  <a:pt x="2328272" y="4198577"/>
                  <a:pt x="2304754" y="4222065"/>
                </a:cubicBezTo>
                <a:cubicBezTo>
                  <a:pt x="2304754" y="4204449"/>
                  <a:pt x="2275357" y="4210321"/>
                  <a:pt x="2292995" y="4233809"/>
                </a:cubicBezTo>
                <a:cubicBezTo>
                  <a:pt x="2287116" y="4227937"/>
                  <a:pt x="2281237" y="4233809"/>
                  <a:pt x="2275357" y="4216193"/>
                </a:cubicBezTo>
                <a:cubicBezTo>
                  <a:pt x="2263598" y="4233809"/>
                  <a:pt x="2245960" y="4227937"/>
                  <a:pt x="2228321" y="4245553"/>
                </a:cubicBezTo>
                <a:cubicBezTo>
                  <a:pt x="2240080" y="4257297"/>
                  <a:pt x="2263598" y="4251425"/>
                  <a:pt x="2257719" y="4233809"/>
                </a:cubicBezTo>
                <a:cubicBezTo>
                  <a:pt x="2275357" y="4245553"/>
                  <a:pt x="2245960" y="4257297"/>
                  <a:pt x="2251839" y="4269041"/>
                </a:cubicBezTo>
                <a:cubicBezTo>
                  <a:pt x="2240080" y="4257297"/>
                  <a:pt x="2240080" y="4257297"/>
                  <a:pt x="2240080" y="4257297"/>
                </a:cubicBezTo>
                <a:cubicBezTo>
                  <a:pt x="2234200" y="4269041"/>
                  <a:pt x="2222442" y="4269041"/>
                  <a:pt x="2210683" y="4292529"/>
                </a:cubicBezTo>
                <a:cubicBezTo>
                  <a:pt x="2175406" y="4286657"/>
                  <a:pt x="2146008" y="4280785"/>
                  <a:pt x="2134250" y="4321889"/>
                </a:cubicBezTo>
                <a:cubicBezTo>
                  <a:pt x="2146008" y="4333632"/>
                  <a:pt x="2151888" y="4333632"/>
                  <a:pt x="2157767" y="4339504"/>
                </a:cubicBezTo>
                <a:cubicBezTo>
                  <a:pt x="2163647" y="4327761"/>
                  <a:pt x="2146008" y="4321889"/>
                  <a:pt x="2157767" y="4310145"/>
                </a:cubicBezTo>
                <a:cubicBezTo>
                  <a:pt x="2157767" y="4339504"/>
                  <a:pt x="2204803" y="4333632"/>
                  <a:pt x="2181285" y="4310145"/>
                </a:cubicBezTo>
                <a:cubicBezTo>
                  <a:pt x="2210683" y="4327761"/>
                  <a:pt x="2228321" y="4304273"/>
                  <a:pt x="2240080" y="4280785"/>
                </a:cubicBezTo>
                <a:cubicBezTo>
                  <a:pt x="2245960" y="4292529"/>
                  <a:pt x="2245960" y="4298401"/>
                  <a:pt x="2245960" y="4304273"/>
                </a:cubicBezTo>
                <a:cubicBezTo>
                  <a:pt x="2257719" y="4310145"/>
                  <a:pt x="2257719" y="4274913"/>
                  <a:pt x="2275357" y="4298401"/>
                </a:cubicBezTo>
                <a:cubicBezTo>
                  <a:pt x="2281237" y="4292529"/>
                  <a:pt x="2275357" y="4286657"/>
                  <a:pt x="2281237" y="4280785"/>
                </a:cubicBezTo>
                <a:cubicBezTo>
                  <a:pt x="2281237" y="4286657"/>
                  <a:pt x="2281237" y="4292529"/>
                  <a:pt x="2281237" y="4298401"/>
                </a:cubicBezTo>
                <a:cubicBezTo>
                  <a:pt x="2292995" y="4304273"/>
                  <a:pt x="2292995" y="4292529"/>
                  <a:pt x="2310634" y="4286657"/>
                </a:cubicBezTo>
                <a:cubicBezTo>
                  <a:pt x="2310634" y="4298401"/>
                  <a:pt x="2304754" y="4304273"/>
                  <a:pt x="2304754" y="4316017"/>
                </a:cubicBezTo>
                <a:cubicBezTo>
                  <a:pt x="2287116" y="4310145"/>
                  <a:pt x="2275357" y="4327761"/>
                  <a:pt x="2275357" y="4339504"/>
                </a:cubicBezTo>
                <a:cubicBezTo>
                  <a:pt x="2269477" y="4339504"/>
                  <a:pt x="2263598" y="4333632"/>
                  <a:pt x="2257719" y="4333632"/>
                </a:cubicBezTo>
                <a:cubicBezTo>
                  <a:pt x="2245960" y="4339504"/>
                  <a:pt x="2257719" y="4351248"/>
                  <a:pt x="2251839" y="4362992"/>
                </a:cubicBezTo>
                <a:cubicBezTo>
                  <a:pt x="2240080" y="4357120"/>
                  <a:pt x="2234200" y="4362992"/>
                  <a:pt x="2228321" y="4374736"/>
                </a:cubicBezTo>
                <a:cubicBezTo>
                  <a:pt x="2216562" y="4362992"/>
                  <a:pt x="2234200" y="4362992"/>
                  <a:pt x="2228321" y="4351248"/>
                </a:cubicBezTo>
                <a:cubicBezTo>
                  <a:pt x="2216562" y="4339504"/>
                  <a:pt x="2210683" y="4339504"/>
                  <a:pt x="2204803" y="4339504"/>
                </a:cubicBezTo>
                <a:cubicBezTo>
                  <a:pt x="2204803" y="4345376"/>
                  <a:pt x="2204803" y="4345376"/>
                  <a:pt x="2198924" y="4351248"/>
                </a:cubicBezTo>
                <a:cubicBezTo>
                  <a:pt x="2204803" y="4357120"/>
                  <a:pt x="2216562" y="4351248"/>
                  <a:pt x="2210683" y="4362992"/>
                </a:cubicBezTo>
                <a:cubicBezTo>
                  <a:pt x="2193044" y="4357120"/>
                  <a:pt x="2187165" y="4345376"/>
                  <a:pt x="2169526" y="4362992"/>
                </a:cubicBezTo>
                <a:cubicBezTo>
                  <a:pt x="2169526" y="4362992"/>
                  <a:pt x="2169526" y="4368864"/>
                  <a:pt x="2169526" y="4368864"/>
                </a:cubicBezTo>
                <a:cubicBezTo>
                  <a:pt x="2175406" y="4386480"/>
                  <a:pt x="2181285" y="4362992"/>
                  <a:pt x="2187165" y="4380608"/>
                </a:cubicBezTo>
                <a:cubicBezTo>
                  <a:pt x="2169526" y="4380608"/>
                  <a:pt x="2151888" y="4368864"/>
                  <a:pt x="2151888" y="4392352"/>
                </a:cubicBezTo>
                <a:cubicBezTo>
                  <a:pt x="2163647" y="4404096"/>
                  <a:pt x="2157767" y="4380608"/>
                  <a:pt x="2169526" y="4380608"/>
                </a:cubicBezTo>
                <a:cubicBezTo>
                  <a:pt x="2187165" y="4398224"/>
                  <a:pt x="2157767" y="4398224"/>
                  <a:pt x="2163647" y="4409968"/>
                </a:cubicBezTo>
                <a:cubicBezTo>
                  <a:pt x="2146008" y="4392352"/>
                  <a:pt x="2146008" y="4409968"/>
                  <a:pt x="2134250" y="4421712"/>
                </a:cubicBezTo>
                <a:cubicBezTo>
                  <a:pt x="2128370" y="4409968"/>
                  <a:pt x="2146008" y="4409968"/>
                  <a:pt x="2140129" y="4398224"/>
                </a:cubicBezTo>
                <a:cubicBezTo>
                  <a:pt x="2128370" y="4398224"/>
                  <a:pt x="2116611" y="4415840"/>
                  <a:pt x="2098973" y="4392352"/>
                </a:cubicBezTo>
                <a:cubicBezTo>
                  <a:pt x="2098973" y="4386480"/>
                  <a:pt x="2128370" y="4398224"/>
                  <a:pt x="2116611" y="4374736"/>
                </a:cubicBezTo>
                <a:cubicBezTo>
                  <a:pt x="2122490" y="4374736"/>
                  <a:pt x="2128370" y="4386480"/>
                  <a:pt x="2140129" y="4392352"/>
                </a:cubicBezTo>
                <a:cubicBezTo>
                  <a:pt x="2146008" y="4386480"/>
                  <a:pt x="2151888" y="4345376"/>
                  <a:pt x="2163647" y="4374736"/>
                </a:cubicBezTo>
                <a:cubicBezTo>
                  <a:pt x="2169526" y="4368864"/>
                  <a:pt x="2163647" y="4362992"/>
                  <a:pt x="2157767" y="4351248"/>
                </a:cubicBezTo>
                <a:cubicBezTo>
                  <a:pt x="2151888" y="4345376"/>
                  <a:pt x="2134250" y="4357120"/>
                  <a:pt x="2140129" y="4368864"/>
                </a:cubicBezTo>
                <a:cubicBezTo>
                  <a:pt x="2128370" y="4362992"/>
                  <a:pt x="2134250" y="4345376"/>
                  <a:pt x="2116611" y="4333632"/>
                </a:cubicBezTo>
                <a:cubicBezTo>
                  <a:pt x="2122490" y="4351248"/>
                  <a:pt x="2116611" y="4345376"/>
                  <a:pt x="2104852" y="4339504"/>
                </a:cubicBezTo>
                <a:cubicBezTo>
                  <a:pt x="2087214" y="4351248"/>
                  <a:pt x="2122490" y="4362992"/>
                  <a:pt x="2104852" y="4368864"/>
                </a:cubicBezTo>
                <a:cubicBezTo>
                  <a:pt x="2104852" y="4362992"/>
                  <a:pt x="2098973" y="4351248"/>
                  <a:pt x="2098973" y="4345376"/>
                </a:cubicBezTo>
                <a:cubicBezTo>
                  <a:pt x="2093093" y="4351248"/>
                  <a:pt x="2087214" y="4351248"/>
                  <a:pt x="2081334" y="4357120"/>
                </a:cubicBezTo>
                <a:cubicBezTo>
                  <a:pt x="2093093" y="4380608"/>
                  <a:pt x="2063696" y="4374736"/>
                  <a:pt x="2046057" y="4380608"/>
                </a:cubicBezTo>
                <a:cubicBezTo>
                  <a:pt x="2057816" y="4404096"/>
                  <a:pt x="2063696" y="4386480"/>
                  <a:pt x="2075455" y="4404096"/>
                </a:cubicBezTo>
                <a:cubicBezTo>
                  <a:pt x="2087214" y="4404096"/>
                  <a:pt x="2069575" y="4392352"/>
                  <a:pt x="2081334" y="4386480"/>
                </a:cubicBezTo>
                <a:cubicBezTo>
                  <a:pt x="2087214" y="4404096"/>
                  <a:pt x="2093093" y="4398224"/>
                  <a:pt x="2104852" y="4409968"/>
                </a:cubicBezTo>
                <a:cubicBezTo>
                  <a:pt x="2104852" y="4415840"/>
                  <a:pt x="2093093" y="4421712"/>
                  <a:pt x="2104852" y="4427584"/>
                </a:cubicBezTo>
                <a:cubicBezTo>
                  <a:pt x="2081334" y="4445200"/>
                  <a:pt x="2057816" y="4439328"/>
                  <a:pt x="2028419" y="4439328"/>
                </a:cubicBezTo>
                <a:cubicBezTo>
                  <a:pt x="2022539" y="4456944"/>
                  <a:pt x="1981383" y="4486304"/>
                  <a:pt x="1951986" y="4462816"/>
                </a:cubicBezTo>
                <a:cubicBezTo>
                  <a:pt x="1969624" y="4474560"/>
                  <a:pt x="2010780" y="4462816"/>
                  <a:pt x="1999022" y="4433456"/>
                </a:cubicBezTo>
                <a:cubicBezTo>
                  <a:pt x="2022539" y="4427584"/>
                  <a:pt x="2040178" y="4433456"/>
                  <a:pt x="2046057" y="4415840"/>
                </a:cubicBezTo>
                <a:cubicBezTo>
                  <a:pt x="2034298" y="4398224"/>
                  <a:pt x="2028419" y="4415840"/>
                  <a:pt x="2022539" y="4392352"/>
                </a:cubicBezTo>
                <a:cubicBezTo>
                  <a:pt x="2016660" y="4398224"/>
                  <a:pt x="2016660" y="4404096"/>
                  <a:pt x="2022539" y="4409968"/>
                </a:cubicBezTo>
                <a:cubicBezTo>
                  <a:pt x="2010780" y="4421712"/>
                  <a:pt x="2010780" y="4421712"/>
                  <a:pt x="2010780" y="4421712"/>
                </a:cubicBezTo>
                <a:cubicBezTo>
                  <a:pt x="2010780" y="4415840"/>
                  <a:pt x="2010780" y="4409968"/>
                  <a:pt x="2004901" y="4404096"/>
                </a:cubicBezTo>
                <a:cubicBezTo>
                  <a:pt x="1999022" y="4439328"/>
                  <a:pt x="1946106" y="4451072"/>
                  <a:pt x="1910829" y="4462816"/>
                </a:cubicBezTo>
                <a:cubicBezTo>
                  <a:pt x="1904950" y="4474560"/>
                  <a:pt x="1922588" y="4486304"/>
                  <a:pt x="1928468" y="4492176"/>
                </a:cubicBezTo>
                <a:cubicBezTo>
                  <a:pt x="1922588" y="4498048"/>
                  <a:pt x="1922588" y="4503920"/>
                  <a:pt x="1916709" y="4503920"/>
                </a:cubicBezTo>
                <a:cubicBezTo>
                  <a:pt x="1916709" y="4486304"/>
                  <a:pt x="1904950" y="4486304"/>
                  <a:pt x="1904950" y="4474560"/>
                </a:cubicBezTo>
                <a:cubicBezTo>
                  <a:pt x="1904950" y="4498048"/>
                  <a:pt x="1893191" y="4492176"/>
                  <a:pt x="1875553" y="4498048"/>
                </a:cubicBezTo>
                <a:cubicBezTo>
                  <a:pt x="1875553" y="4480432"/>
                  <a:pt x="1857914" y="4492176"/>
                  <a:pt x="1846155" y="4474560"/>
                </a:cubicBezTo>
                <a:cubicBezTo>
                  <a:pt x="1828517" y="4492176"/>
                  <a:pt x="1834396" y="4498048"/>
                  <a:pt x="1816758" y="4509792"/>
                </a:cubicBezTo>
                <a:cubicBezTo>
                  <a:pt x="1804999" y="4515664"/>
                  <a:pt x="1822637" y="4521536"/>
                  <a:pt x="1822637" y="4533280"/>
                </a:cubicBezTo>
                <a:cubicBezTo>
                  <a:pt x="1816758" y="4527408"/>
                  <a:pt x="1810878" y="4533280"/>
                  <a:pt x="1799119" y="4521536"/>
                </a:cubicBezTo>
                <a:cubicBezTo>
                  <a:pt x="1799119" y="4539152"/>
                  <a:pt x="1804999" y="4533280"/>
                  <a:pt x="1816758" y="4545024"/>
                </a:cubicBezTo>
                <a:cubicBezTo>
                  <a:pt x="1799119" y="4562640"/>
                  <a:pt x="1787360" y="4545024"/>
                  <a:pt x="1775602" y="4562640"/>
                </a:cubicBezTo>
                <a:cubicBezTo>
                  <a:pt x="1775602" y="4550896"/>
                  <a:pt x="1775602" y="4545024"/>
                  <a:pt x="1769722" y="4539152"/>
                </a:cubicBezTo>
                <a:cubicBezTo>
                  <a:pt x="1757963" y="4550896"/>
                  <a:pt x="1752084" y="4550896"/>
                  <a:pt x="1734445" y="4562640"/>
                </a:cubicBezTo>
                <a:cubicBezTo>
                  <a:pt x="1734445" y="4568512"/>
                  <a:pt x="1740325" y="4568512"/>
                  <a:pt x="1740325" y="4568512"/>
                </a:cubicBezTo>
                <a:cubicBezTo>
                  <a:pt x="1746204" y="4574384"/>
                  <a:pt x="1740325" y="4580256"/>
                  <a:pt x="1734445" y="4586128"/>
                </a:cubicBezTo>
                <a:cubicBezTo>
                  <a:pt x="1728566" y="4580256"/>
                  <a:pt x="1728566" y="4580256"/>
                  <a:pt x="1728566" y="4574384"/>
                </a:cubicBezTo>
                <a:cubicBezTo>
                  <a:pt x="1699168" y="4574384"/>
                  <a:pt x="1634494" y="4592000"/>
                  <a:pt x="1616856" y="4633104"/>
                </a:cubicBezTo>
                <a:cubicBezTo>
                  <a:pt x="1593338" y="4609616"/>
                  <a:pt x="1575699" y="4668336"/>
                  <a:pt x="1563940" y="4644848"/>
                </a:cubicBezTo>
                <a:cubicBezTo>
                  <a:pt x="1546302" y="4674208"/>
                  <a:pt x="1505146" y="4668336"/>
                  <a:pt x="1493387" y="4691824"/>
                </a:cubicBezTo>
                <a:cubicBezTo>
                  <a:pt x="1487507" y="4662464"/>
                  <a:pt x="1528664" y="4662464"/>
                  <a:pt x="1546302" y="4644848"/>
                </a:cubicBezTo>
                <a:cubicBezTo>
                  <a:pt x="1552181" y="4638976"/>
                  <a:pt x="1552181" y="4633104"/>
                  <a:pt x="1546302" y="4627232"/>
                </a:cubicBezTo>
                <a:cubicBezTo>
                  <a:pt x="1534543" y="4633104"/>
                  <a:pt x="1522784" y="4656592"/>
                  <a:pt x="1505146" y="4662464"/>
                </a:cubicBezTo>
                <a:cubicBezTo>
                  <a:pt x="1505146" y="4650720"/>
                  <a:pt x="1499266" y="4644848"/>
                  <a:pt x="1499266" y="4633104"/>
                </a:cubicBezTo>
                <a:cubicBezTo>
                  <a:pt x="1487507" y="4644848"/>
                  <a:pt x="1487507" y="4656592"/>
                  <a:pt x="1487507" y="4668336"/>
                </a:cubicBezTo>
                <a:cubicBezTo>
                  <a:pt x="1481628" y="4668336"/>
                  <a:pt x="1475748" y="4644848"/>
                  <a:pt x="1487507" y="4644848"/>
                </a:cubicBezTo>
                <a:cubicBezTo>
                  <a:pt x="1463989" y="4644848"/>
                  <a:pt x="1446351" y="4674208"/>
                  <a:pt x="1434592" y="4685952"/>
                </a:cubicBezTo>
                <a:cubicBezTo>
                  <a:pt x="1440471" y="4703568"/>
                  <a:pt x="1452230" y="4685952"/>
                  <a:pt x="1458110" y="4703568"/>
                </a:cubicBezTo>
                <a:cubicBezTo>
                  <a:pt x="1458110" y="4721184"/>
                  <a:pt x="1446351" y="4697696"/>
                  <a:pt x="1434592" y="4703568"/>
                </a:cubicBezTo>
                <a:cubicBezTo>
                  <a:pt x="1434592" y="4703568"/>
                  <a:pt x="1440471" y="4709440"/>
                  <a:pt x="1440471" y="4715312"/>
                </a:cubicBezTo>
                <a:cubicBezTo>
                  <a:pt x="1411074" y="4703568"/>
                  <a:pt x="1369918" y="4732928"/>
                  <a:pt x="1352279" y="4697696"/>
                </a:cubicBezTo>
                <a:cubicBezTo>
                  <a:pt x="1340520" y="4715312"/>
                  <a:pt x="1322882" y="4715312"/>
                  <a:pt x="1311123" y="4721184"/>
                </a:cubicBezTo>
                <a:cubicBezTo>
                  <a:pt x="1305244" y="4727056"/>
                  <a:pt x="1311123" y="4732928"/>
                  <a:pt x="1311123" y="4744672"/>
                </a:cubicBezTo>
                <a:cubicBezTo>
                  <a:pt x="1293485" y="4738800"/>
                  <a:pt x="1293485" y="4762288"/>
                  <a:pt x="1275846" y="4768160"/>
                </a:cubicBezTo>
                <a:cubicBezTo>
                  <a:pt x="1275846" y="4756416"/>
                  <a:pt x="1269967" y="4762288"/>
                  <a:pt x="1264087" y="4756416"/>
                </a:cubicBezTo>
                <a:cubicBezTo>
                  <a:pt x="1252328" y="4762288"/>
                  <a:pt x="1269967" y="4779904"/>
                  <a:pt x="1252328" y="4768160"/>
                </a:cubicBezTo>
                <a:cubicBezTo>
                  <a:pt x="1246449" y="4779904"/>
                  <a:pt x="1264087" y="4779904"/>
                  <a:pt x="1252328" y="4791648"/>
                </a:cubicBezTo>
                <a:cubicBezTo>
                  <a:pt x="1246449" y="4762288"/>
                  <a:pt x="1234690" y="4797520"/>
                  <a:pt x="1228810" y="4774032"/>
                </a:cubicBezTo>
                <a:cubicBezTo>
                  <a:pt x="1222931" y="4785776"/>
                  <a:pt x="1217051" y="4785776"/>
                  <a:pt x="1217051" y="4797520"/>
                </a:cubicBezTo>
                <a:cubicBezTo>
                  <a:pt x="1211172" y="4803392"/>
                  <a:pt x="1193534" y="4797520"/>
                  <a:pt x="1199413" y="4785776"/>
                </a:cubicBezTo>
                <a:cubicBezTo>
                  <a:pt x="1181775" y="4774032"/>
                  <a:pt x="1170016" y="4791648"/>
                  <a:pt x="1164136" y="4809264"/>
                </a:cubicBezTo>
                <a:cubicBezTo>
                  <a:pt x="1170016" y="4809264"/>
                  <a:pt x="1170016" y="4809264"/>
                  <a:pt x="1175895" y="4815136"/>
                </a:cubicBezTo>
                <a:cubicBezTo>
                  <a:pt x="1164136" y="4832751"/>
                  <a:pt x="1146498" y="4791648"/>
                  <a:pt x="1134739" y="4803392"/>
                </a:cubicBezTo>
                <a:cubicBezTo>
                  <a:pt x="1122980" y="4809264"/>
                  <a:pt x="1111221" y="4862111"/>
                  <a:pt x="1093582" y="4826879"/>
                </a:cubicBezTo>
                <a:cubicBezTo>
                  <a:pt x="1099462" y="4832751"/>
                  <a:pt x="1099462" y="4826879"/>
                  <a:pt x="1099462" y="4821008"/>
                </a:cubicBezTo>
                <a:cubicBezTo>
                  <a:pt x="1099462" y="4815136"/>
                  <a:pt x="1081824" y="4815136"/>
                  <a:pt x="1093582" y="4809264"/>
                </a:cubicBezTo>
                <a:cubicBezTo>
                  <a:pt x="1087703" y="4803392"/>
                  <a:pt x="1081824" y="4809264"/>
                  <a:pt x="1075944" y="4809264"/>
                </a:cubicBezTo>
                <a:cubicBezTo>
                  <a:pt x="1081824" y="4815136"/>
                  <a:pt x="1081824" y="4838623"/>
                  <a:pt x="1064185" y="4821008"/>
                </a:cubicBezTo>
                <a:cubicBezTo>
                  <a:pt x="1070065" y="4785776"/>
                  <a:pt x="1117100" y="4821008"/>
                  <a:pt x="1111221" y="4779904"/>
                </a:cubicBezTo>
                <a:cubicBezTo>
                  <a:pt x="1122980" y="4785776"/>
                  <a:pt x="1128859" y="4791648"/>
                  <a:pt x="1140618" y="4797520"/>
                </a:cubicBezTo>
                <a:cubicBezTo>
                  <a:pt x="1140618" y="4791648"/>
                  <a:pt x="1128859" y="4779904"/>
                  <a:pt x="1128859" y="4774032"/>
                </a:cubicBezTo>
                <a:cubicBezTo>
                  <a:pt x="1128859" y="4774032"/>
                  <a:pt x="1140618" y="4774032"/>
                  <a:pt x="1158257" y="4768160"/>
                </a:cubicBezTo>
                <a:cubicBezTo>
                  <a:pt x="1170016" y="4762288"/>
                  <a:pt x="1187654" y="4756416"/>
                  <a:pt x="1199413" y="4756416"/>
                </a:cubicBezTo>
                <a:cubicBezTo>
                  <a:pt x="1199413" y="4750544"/>
                  <a:pt x="1193534" y="4744672"/>
                  <a:pt x="1187654" y="4738800"/>
                </a:cubicBezTo>
                <a:cubicBezTo>
                  <a:pt x="1222931" y="4756416"/>
                  <a:pt x="1264087" y="4715312"/>
                  <a:pt x="1281726" y="4709440"/>
                </a:cubicBezTo>
                <a:cubicBezTo>
                  <a:pt x="1305244" y="4709440"/>
                  <a:pt x="1364038" y="4680080"/>
                  <a:pt x="1381677" y="4656592"/>
                </a:cubicBezTo>
                <a:cubicBezTo>
                  <a:pt x="1393436" y="4650720"/>
                  <a:pt x="1405195" y="4668336"/>
                  <a:pt x="1411074" y="4650720"/>
                </a:cubicBezTo>
                <a:cubicBezTo>
                  <a:pt x="1416954" y="4650720"/>
                  <a:pt x="1422833" y="4656592"/>
                  <a:pt x="1428713" y="4668336"/>
                </a:cubicBezTo>
                <a:cubicBezTo>
                  <a:pt x="1434592" y="4662464"/>
                  <a:pt x="1434592" y="4662464"/>
                  <a:pt x="1434592" y="4662464"/>
                </a:cubicBezTo>
                <a:cubicBezTo>
                  <a:pt x="1440471" y="4662464"/>
                  <a:pt x="1434592" y="4650720"/>
                  <a:pt x="1428713" y="4656592"/>
                </a:cubicBezTo>
                <a:cubicBezTo>
                  <a:pt x="1458110" y="4633104"/>
                  <a:pt x="1499266" y="4621360"/>
                  <a:pt x="1528664" y="4580256"/>
                </a:cubicBezTo>
                <a:cubicBezTo>
                  <a:pt x="1499266" y="4568512"/>
                  <a:pt x="1481628" y="4621360"/>
                  <a:pt x="1446351" y="4580256"/>
                </a:cubicBezTo>
                <a:cubicBezTo>
                  <a:pt x="1434592" y="4580256"/>
                  <a:pt x="1452230" y="4592000"/>
                  <a:pt x="1452230" y="4597872"/>
                </a:cubicBezTo>
                <a:cubicBezTo>
                  <a:pt x="1446351" y="4597872"/>
                  <a:pt x="1434592" y="4586128"/>
                  <a:pt x="1428713" y="4586128"/>
                </a:cubicBezTo>
                <a:cubicBezTo>
                  <a:pt x="1428713" y="4597872"/>
                  <a:pt x="1422833" y="4597872"/>
                  <a:pt x="1416954" y="4609616"/>
                </a:cubicBezTo>
                <a:cubicBezTo>
                  <a:pt x="1405195" y="4609616"/>
                  <a:pt x="1422833" y="4597872"/>
                  <a:pt x="1422833" y="4592000"/>
                </a:cubicBezTo>
                <a:cubicBezTo>
                  <a:pt x="1405195" y="4580256"/>
                  <a:pt x="1405195" y="4609616"/>
                  <a:pt x="1393436" y="4603744"/>
                </a:cubicBezTo>
                <a:cubicBezTo>
                  <a:pt x="1381677" y="4586128"/>
                  <a:pt x="1399315" y="4580256"/>
                  <a:pt x="1381677" y="4586128"/>
                </a:cubicBezTo>
                <a:cubicBezTo>
                  <a:pt x="1369918" y="4574384"/>
                  <a:pt x="1399315" y="4586128"/>
                  <a:pt x="1411074" y="4580256"/>
                </a:cubicBezTo>
                <a:cubicBezTo>
                  <a:pt x="1393436" y="4550896"/>
                  <a:pt x="1452230" y="4592000"/>
                  <a:pt x="1463989" y="4556768"/>
                </a:cubicBezTo>
                <a:cubicBezTo>
                  <a:pt x="1452230" y="4556768"/>
                  <a:pt x="1440471" y="4550896"/>
                  <a:pt x="1458110" y="4539152"/>
                </a:cubicBezTo>
                <a:cubicBezTo>
                  <a:pt x="1434592" y="4521536"/>
                  <a:pt x="1411074" y="4580256"/>
                  <a:pt x="1387556" y="4533280"/>
                </a:cubicBezTo>
                <a:cubicBezTo>
                  <a:pt x="1393436" y="4533280"/>
                  <a:pt x="1393436" y="4527408"/>
                  <a:pt x="1387556" y="4527408"/>
                </a:cubicBezTo>
                <a:cubicBezTo>
                  <a:pt x="1399315" y="4545024"/>
                  <a:pt x="1411074" y="4503920"/>
                  <a:pt x="1422833" y="4527408"/>
                </a:cubicBezTo>
                <a:cubicBezTo>
                  <a:pt x="1428713" y="4509792"/>
                  <a:pt x="1446351" y="4515664"/>
                  <a:pt x="1440471" y="4498048"/>
                </a:cubicBezTo>
                <a:cubicBezTo>
                  <a:pt x="1458110" y="4503920"/>
                  <a:pt x="1475748" y="4492176"/>
                  <a:pt x="1487507" y="4498048"/>
                </a:cubicBezTo>
                <a:cubicBezTo>
                  <a:pt x="1493387" y="4492176"/>
                  <a:pt x="1481628" y="4492176"/>
                  <a:pt x="1481628" y="4486304"/>
                </a:cubicBezTo>
                <a:cubicBezTo>
                  <a:pt x="1493387" y="4474560"/>
                  <a:pt x="1511025" y="4486304"/>
                  <a:pt x="1528664" y="4503920"/>
                </a:cubicBezTo>
                <a:cubicBezTo>
                  <a:pt x="1528664" y="4503920"/>
                  <a:pt x="1528664" y="4492176"/>
                  <a:pt x="1522784" y="4486304"/>
                </a:cubicBezTo>
                <a:cubicBezTo>
                  <a:pt x="1528664" y="4486304"/>
                  <a:pt x="1534543" y="4486304"/>
                  <a:pt x="1540423" y="4486304"/>
                </a:cubicBezTo>
                <a:cubicBezTo>
                  <a:pt x="1540423" y="4492176"/>
                  <a:pt x="1534543" y="4492176"/>
                  <a:pt x="1540423" y="4498048"/>
                </a:cubicBezTo>
                <a:cubicBezTo>
                  <a:pt x="1546302" y="4503920"/>
                  <a:pt x="1546302" y="4474560"/>
                  <a:pt x="1552181" y="4468688"/>
                </a:cubicBezTo>
                <a:cubicBezTo>
                  <a:pt x="1563940" y="4462816"/>
                  <a:pt x="1575699" y="4492176"/>
                  <a:pt x="1587458" y="4474560"/>
                </a:cubicBezTo>
                <a:cubicBezTo>
                  <a:pt x="1563940" y="4456944"/>
                  <a:pt x="1558061" y="4468688"/>
                  <a:pt x="1552181" y="4445200"/>
                </a:cubicBezTo>
                <a:cubicBezTo>
                  <a:pt x="1546302" y="4439328"/>
                  <a:pt x="1540423" y="4439328"/>
                  <a:pt x="1534543" y="4439328"/>
                </a:cubicBezTo>
                <a:cubicBezTo>
                  <a:pt x="1528664" y="4445200"/>
                  <a:pt x="1552181" y="4451072"/>
                  <a:pt x="1546302" y="4462816"/>
                </a:cubicBezTo>
                <a:cubicBezTo>
                  <a:pt x="1511025" y="4456944"/>
                  <a:pt x="1463989" y="4445200"/>
                  <a:pt x="1452230" y="4492176"/>
                </a:cubicBezTo>
                <a:cubicBezTo>
                  <a:pt x="1440471" y="4468688"/>
                  <a:pt x="1469869" y="4462816"/>
                  <a:pt x="1458110" y="4439328"/>
                </a:cubicBezTo>
                <a:cubicBezTo>
                  <a:pt x="1469869" y="4433456"/>
                  <a:pt x="1469869" y="4433456"/>
                  <a:pt x="1481628" y="4433456"/>
                </a:cubicBezTo>
                <a:cubicBezTo>
                  <a:pt x="1481628" y="4427584"/>
                  <a:pt x="1481628" y="4409968"/>
                  <a:pt x="1475748" y="4421712"/>
                </a:cubicBezTo>
                <a:cubicBezTo>
                  <a:pt x="1481628" y="4404096"/>
                  <a:pt x="1493387" y="4421712"/>
                  <a:pt x="1511025" y="4415840"/>
                </a:cubicBezTo>
                <a:cubicBezTo>
                  <a:pt x="1505146" y="4392352"/>
                  <a:pt x="1528664" y="4415840"/>
                  <a:pt x="1534543" y="4392352"/>
                </a:cubicBezTo>
                <a:cubicBezTo>
                  <a:pt x="1540423" y="4433456"/>
                  <a:pt x="1499266" y="4415840"/>
                  <a:pt x="1481628" y="4439328"/>
                </a:cubicBezTo>
                <a:cubicBezTo>
                  <a:pt x="1534543" y="4439328"/>
                  <a:pt x="1552181" y="4404096"/>
                  <a:pt x="1599217" y="4398224"/>
                </a:cubicBezTo>
                <a:cubicBezTo>
                  <a:pt x="1599217" y="4380608"/>
                  <a:pt x="1581579" y="4368864"/>
                  <a:pt x="1575699" y="4368864"/>
                </a:cubicBezTo>
                <a:cubicBezTo>
                  <a:pt x="1569820" y="4380608"/>
                  <a:pt x="1575699" y="4386480"/>
                  <a:pt x="1569820" y="4392352"/>
                </a:cubicBezTo>
                <a:cubicBezTo>
                  <a:pt x="1563940" y="4386480"/>
                  <a:pt x="1563940" y="4386480"/>
                  <a:pt x="1569820" y="4380608"/>
                </a:cubicBezTo>
                <a:cubicBezTo>
                  <a:pt x="1552181" y="4374736"/>
                  <a:pt x="1552181" y="4415840"/>
                  <a:pt x="1534543" y="4404096"/>
                </a:cubicBezTo>
                <a:cubicBezTo>
                  <a:pt x="1534543" y="4392352"/>
                  <a:pt x="1534543" y="4380608"/>
                  <a:pt x="1540423" y="4368864"/>
                </a:cubicBezTo>
                <a:cubicBezTo>
                  <a:pt x="1522784" y="4362992"/>
                  <a:pt x="1499266" y="4380608"/>
                  <a:pt x="1487507" y="4392352"/>
                </a:cubicBezTo>
                <a:cubicBezTo>
                  <a:pt x="1458110" y="4368864"/>
                  <a:pt x="1452230" y="4404096"/>
                  <a:pt x="1452230" y="4433456"/>
                </a:cubicBezTo>
                <a:cubicBezTo>
                  <a:pt x="1434592" y="4404096"/>
                  <a:pt x="1452230" y="4386480"/>
                  <a:pt x="1440471" y="4374736"/>
                </a:cubicBezTo>
                <a:cubicBezTo>
                  <a:pt x="1452230" y="4380608"/>
                  <a:pt x="1463989" y="4380608"/>
                  <a:pt x="1475748" y="4380608"/>
                </a:cubicBezTo>
                <a:cubicBezTo>
                  <a:pt x="1469869" y="4362992"/>
                  <a:pt x="1481628" y="4357120"/>
                  <a:pt x="1481628" y="4345376"/>
                </a:cubicBezTo>
                <a:cubicBezTo>
                  <a:pt x="1475748" y="4339504"/>
                  <a:pt x="1463989" y="4362992"/>
                  <a:pt x="1458110" y="4357120"/>
                </a:cubicBezTo>
                <a:cubicBezTo>
                  <a:pt x="1452230" y="4351248"/>
                  <a:pt x="1463989" y="4345376"/>
                  <a:pt x="1458110" y="4339504"/>
                </a:cubicBezTo>
                <a:cubicBezTo>
                  <a:pt x="1452230" y="4327761"/>
                  <a:pt x="1440471" y="4351248"/>
                  <a:pt x="1434592" y="4333632"/>
                </a:cubicBezTo>
                <a:cubicBezTo>
                  <a:pt x="1446351" y="4333632"/>
                  <a:pt x="1469869" y="4339504"/>
                  <a:pt x="1475748" y="4316017"/>
                </a:cubicBezTo>
                <a:cubicBezTo>
                  <a:pt x="1469869" y="4310145"/>
                  <a:pt x="1463989" y="4316017"/>
                  <a:pt x="1458110" y="4298401"/>
                </a:cubicBezTo>
                <a:cubicBezTo>
                  <a:pt x="1446351" y="4292529"/>
                  <a:pt x="1440471" y="4304273"/>
                  <a:pt x="1434592" y="4298401"/>
                </a:cubicBezTo>
                <a:cubicBezTo>
                  <a:pt x="1434592" y="4304273"/>
                  <a:pt x="1422833" y="4304273"/>
                  <a:pt x="1434592" y="4316017"/>
                </a:cubicBezTo>
                <a:cubicBezTo>
                  <a:pt x="1428713" y="4327761"/>
                  <a:pt x="1422833" y="4316017"/>
                  <a:pt x="1416954" y="4316017"/>
                </a:cubicBezTo>
                <a:cubicBezTo>
                  <a:pt x="1422833" y="4292529"/>
                  <a:pt x="1434592" y="4280785"/>
                  <a:pt x="1458110" y="4280785"/>
                </a:cubicBezTo>
                <a:cubicBezTo>
                  <a:pt x="1440471" y="4257297"/>
                  <a:pt x="1422833" y="4280785"/>
                  <a:pt x="1411074" y="4280785"/>
                </a:cubicBezTo>
                <a:cubicBezTo>
                  <a:pt x="1405195" y="4251425"/>
                  <a:pt x="1358159" y="4263169"/>
                  <a:pt x="1381677" y="4292529"/>
                </a:cubicBezTo>
                <a:cubicBezTo>
                  <a:pt x="1364038" y="4304273"/>
                  <a:pt x="1364038" y="4304273"/>
                  <a:pt x="1364038" y="4304273"/>
                </a:cubicBezTo>
                <a:cubicBezTo>
                  <a:pt x="1352279" y="4280785"/>
                  <a:pt x="1340520" y="4316017"/>
                  <a:pt x="1328761" y="4316017"/>
                </a:cubicBezTo>
                <a:cubicBezTo>
                  <a:pt x="1317003" y="4304273"/>
                  <a:pt x="1340520" y="4298401"/>
                  <a:pt x="1334641" y="4286657"/>
                </a:cubicBezTo>
                <a:cubicBezTo>
                  <a:pt x="1322882" y="4274913"/>
                  <a:pt x="1317003" y="4292529"/>
                  <a:pt x="1311123" y="4286657"/>
                </a:cubicBezTo>
                <a:cubicBezTo>
                  <a:pt x="1311123" y="4292529"/>
                  <a:pt x="1311123" y="4298401"/>
                  <a:pt x="1317003" y="4304273"/>
                </a:cubicBezTo>
                <a:cubicBezTo>
                  <a:pt x="1287605" y="4316017"/>
                  <a:pt x="1287605" y="4345376"/>
                  <a:pt x="1258208" y="4351248"/>
                </a:cubicBezTo>
                <a:cubicBezTo>
                  <a:pt x="1264087" y="4339504"/>
                  <a:pt x="1258208" y="4333632"/>
                  <a:pt x="1246449" y="4339504"/>
                </a:cubicBezTo>
                <a:cubicBezTo>
                  <a:pt x="1246449" y="4327761"/>
                  <a:pt x="1252328" y="4310145"/>
                  <a:pt x="1264087" y="4310145"/>
                </a:cubicBezTo>
                <a:cubicBezTo>
                  <a:pt x="1264087" y="4298401"/>
                  <a:pt x="1252328" y="4280785"/>
                  <a:pt x="1246449" y="4269041"/>
                </a:cubicBezTo>
                <a:cubicBezTo>
                  <a:pt x="1234690" y="4257297"/>
                  <a:pt x="1234690" y="4280785"/>
                  <a:pt x="1222931" y="4269041"/>
                </a:cubicBezTo>
                <a:cubicBezTo>
                  <a:pt x="1228810" y="4257297"/>
                  <a:pt x="1258208" y="4227937"/>
                  <a:pt x="1281726" y="4233809"/>
                </a:cubicBezTo>
                <a:cubicBezTo>
                  <a:pt x="1287605" y="4222065"/>
                  <a:pt x="1269967" y="4204449"/>
                  <a:pt x="1287605" y="4198577"/>
                </a:cubicBezTo>
                <a:cubicBezTo>
                  <a:pt x="1281726" y="4180961"/>
                  <a:pt x="1269967" y="4198577"/>
                  <a:pt x="1264087" y="4180961"/>
                </a:cubicBezTo>
                <a:cubicBezTo>
                  <a:pt x="1264087" y="4163345"/>
                  <a:pt x="1311123" y="4186833"/>
                  <a:pt x="1293485" y="4157473"/>
                </a:cubicBezTo>
                <a:cubicBezTo>
                  <a:pt x="1305244" y="4151601"/>
                  <a:pt x="1299364" y="4163345"/>
                  <a:pt x="1305244" y="4175089"/>
                </a:cubicBezTo>
                <a:cubicBezTo>
                  <a:pt x="1328761" y="4180961"/>
                  <a:pt x="1352279" y="4145729"/>
                  <a:pt x="1375797" y="4139857"/>
                </a:cubicBezTo>
                <a:cubicBezTo>
                  <a:pt x="1381677" y="4133985"/>
                  <a:pt x="1364038" y="4122241"/>
                  <a:pt x="1364038" y="4128113"/>
                </a:cubicBezTo>
                <a:cubicBezTo>
                  <a:pt x="1364038" y="4110497"/>
                  <a:pt x="1375797" y="4104625"/>
                  <a:pt x="1364038" y="4081137"/>
                </a:cubicBezTo>
                <a:cubicBezTo>
                  <a:pt x="1369918" y="4081137"/>
                  <a:pt x="1381677" y="4098753"/>
                  <a:pt x="1387556" y="4092881"/>
                </a:cubicBezTo>
                <a:cubicBezTo>
                  <a:pt x="1381677" y="4075265"/>
                  <a:pt x="1364038" y="4034161"/>
                  <a:pt x="1393436" y="4028289"/>
                </a:cubicBezTo>
                <a:cubicBezTo>
                  <a:pt x="1387556" y="4004801"/>
                  <a:pt x="1405195" y="4045905"/>
                  <a:pt x="1387556" y="4045905"/>
                </a:cubicBezTo>
                <a:cubicBezTo>
                  <a:pt x="1393436" y="4063521"/>
                  <a:pt x="1393436" y="4063521"/>
                  <a:pt x="1393436" y="4063521"/>
                </a:cubicBezTo>
                <a:cubicBezTo>
                  <a:pt x="1405195" y="4069393"/>
                  <a:pt x="1428713" y="4051777"/>
                  <a:pt x="1428713" y="4034161"/>
                </a:cubicBezTo>
                <a:cubicBezTo>
                  <a:pt x="1440471" y="4034161"/>
                  <a:pt x="1434592" y="4045905"/>
                  <a:pt x="1446351" y="4040033"/>
                </a:cubicBezTo>
                <a:cubicBezTo>
                  <a:pt x="1452230" y="4051777"/>
                  <a:pt x="1446351" y="4057649"/>
                  <a:pt x="1434592" y="4051777"/>
                </a:cubicBezTo>
                <a:cubicBezTo>
                  <a:pt x="1452230" y="4075265"/>
                  <a:pt x="1446351" y="4051777"/>
                  <a:pt x="1463989" y="4045905"/>
                </a:cubicBezTo>
                <a:cubicBezTo>
                  <a:pt x="1463989" y="4045905"/>
                  <a:pt x="1458110" y="4034161"/>
                  <a:pt x="1452230" y="4028289"/>
                </a:cubicBezTo>
                <a:cubicBezTo>
                  <a:pt x="1446351" y="4022417"/>
                  <a:pt x="1446351" y="4028289"/>
                  <a:pt x="1440471" y="4034161"/>
                </a:cubicBezTo>
                <a:cubicBezTo>
                  <a:pt x="1428713" y="4004801"/>
                  <a:pt x="1469869" y="4028289"/>
                  <a:pt x="1469869" y="4045905"/>
                </a:cubicBezTo>
                <a:cubicBezTo>
                  <a:pt x="1469869" y="4010673"/>
                  <a:pt x="1487507" y="4022417"/>
                  <a:pt x="1505146" y="4004801"/>
                </a:cubicBezTo>
                <a:cubicBezTo>
                  <a:pt x="1516905" y="4016545"/>
                  <a:pt x="1511025" y="4022417"/>
                  <a:pt x="1516905" y="4040033"/>
                </a:cubicBezTo>
                <a:cubicBezTo>
                  <a:pt x="1493387" y="4045905"/>
                  <a:pt x="1487507" y="4045905"/>
                  <a:pt x="1475748" y="4057649"/>
                </a:cubicBezTo>
                <a:cubicBezTo>
                  <a:pt x="1481628" y="4057649"/>
                  <a:pt x="1487507" y="4063521"/>
                  <a:pt x="1487507" y="4069393"/>
                </a:cubicBezTo>
                <a:cubicBezTo>
                  <a:pt x="1481628" y="4075265"/>
                  <a:pt x="1481628" y="4063521"/>
                  <a:pt x="1469869" y="4063521"/>
                </a:cubicBezTo>
                <a:cubicBezTo>
                  <a:pt x="1463989" y="4063521"/>
                  <a:pt x="1469869" y="4075265"/>
                  <a:pt x="1458110" y="4069393"/>
                </a:cubicBezTo>
                <a:cubicBezTo>
                  <a:pt x="1458110" y="4087009"/>
                  <a:pt x="1458110" y="4104625"/>
                  <a:pt x="1463989" y="4122241"/>
                </a:cubicBezTo>
                <a:cubicBezTo>
                  <a:pt x="1469869" y="4128113"/>
                  <a:pt x="1481628" y="4116369"/>
                  <a:pt x="1493387" y="4139857"/>
                </a:cubicBezTo>
                <a:cubicBezTo>
                  <a:pt x="1511025" y="4069393"/>
                  <a:pt x="1605097" y="4175089"/>
                  <a:pt x="1622735" y="4087009"/>
                </a:cubicBezTo>
                <a:cubicBezTo>
                  <a:pt x="1634494" y="4104625"/>
                  <a:pt x="1610976" y="4104625"/>
                  <a:pt x="1610976" y="4122241"/>
                </a:cubicBezTo>
                <a:cubicBezTo>
                  <a:pt x="1622735" y="4133985"/>
                  <a:pt x="1628615" y="4116369"/>
                  <a:pt x="1640374" y="4110497"/>
                </a:cubicBezTo>
                <a:cubicBezTo>
                  <a:pt x="1646253" y="4139857"/>
                  <a:pt x="1652133" y="4122241"/>
                  <a:pt x="1663891" y="4122241"/>
                </a:cubicBezTo>
                <a:cubicBezTo>
                  <a:pt x="1663891" y="4128113"/>
                  <a:pt x="1675650" y="4139857"/>
                  <a:pt x="1663891" y="4139857"/>
                </a:cubicBezTo>
                <a:cubicBezTo>
                  <a:pt x="1681530" y="4145729"/>
                  <a:pt x="1693289" y="4145729"/>
                  <a:pt x="1710927" y="4175089"/>
                </a:cubicBezTo>
                <a:cubicBezTo>
                  <a:pt x="1705048" y="4180961"/>
                  <a:pt x="1693289" y="4163345"/>
                  <a:pt x="1687409" y="4175089"/>
                </a:cubicBezTo>
                <a:cubicBezTo>
                  <a:pt x="1705048" y="4175089"/>
                  <a:pt x="1716807" y="4204449"/>
                  <a:pt x="1734445" y="4186833"/>
                </a:cubicBezTo>
                <a:cubicBezTo>
                  <a:pt x="1728566" y="4192705"/>
                  <a:pt x="1722686" y="4222065"/>
                  <a:pt x="1699168" y="4222065"/>
                </a:cubicBezTo>
                <a:cubicBezTo>
                  <a:pt x="1699168" y="4233809"/>
                  <a:pt x="1716807" y="4245553"/>
                  <a:pt x="1699168" y="4251425"/>
                </a:cubicBezTo>
                <a:cubicBezTo>
                  <a:pt x="1722686" y="4263169"/>
                  <a:pt x="1722686" y="4227937"/>
                  <a:pt x="1734445" y="4216193"/>
                </a:cubicBezTo>
                <a:cubicBezTo>
                  <a:pt x="1734445" y="4222065"/>
                  <a:pt x="1734445" y="4222065"/>
                  <a:pt x="1728566" y="4227937"/>
                </a:cubicBezTo>
                <a:cubicBezTo>
                  <a:pt x="1734445" y="4233809"/>
                  <a:pt x="1734445" y="4227937"/>
                  <a:pt x="1740325" y="4227937"/>
                </a:cubicBezTo>
                <a:cubicBezTo>
                  <a:pt x="1746204" y="4233809"/>
                  <a:pt x="1734445" y="4239681"/>
                  <a:pt x="1740325" y="4245553"/>
                </a:cubicBezTo>
                <a:cubicBezTo>
                  <a:pt x="1746204" y="4251425"/>
                  <a:pt x="1757963" y="4233809"/>
                  <a:pt x="1752084" y="4227937"/>
                </a:cubicBezTo>
                <a:cubicBezTo>
                  <a:pt x="1757963" y="4227937"/>
                  <a:pt x="1769722" y="4245553"/>
                  <a:pt x="1775602" y="4233809"/>
                </a:cubicBezTo>
                <a:cubicBezTo>
                  <a:pt x="1781481" y="4245553"/>
                  <a:pt x="1775602" y="4251425"/>
                  <a:pt x="1775602" y="4263169"/>
                </a:cubicBezTo>
                <a:cubicBezTo>
                  <a:pt x="1775602" y="4263169"/>
                  <a:pt x="1769722" y="4257297"/>
                  <a:pt x="1763843" y="4245553"/>
                </a:cubicBezTo>
                <a:cubicBezTo>
                  <a:pt x="1757963" y="4280785"/>
                  <a:pt x="1693289" y="4304273"/>
                  <a:pt x="1693289" y="4333632"/>
                </a:cubicBezTo>
                <a:cubicBezTo>
                  <a:pt x="1687409" y="4327761"/>
                  <a:pt x="1693289" y="4321889"/>
                  <a:pt x="1687409" y="4316017"/>
                </a:cubicBezTo>
                <a:cubicBezTo>
                  <a:pt x="1675650" y="4321889"/>
                  <a:pt x="1687409" y="4333632"/>
                  <a:pt x="1687409" y="4339504"/>
                </a:cubicBezTo>
                <a:cubicBezTo>
                  <a:pt x="1663891" y="4327761"/>
                  <a:pt x="1652133" y="4339504"/>
                  <a:pt x="1646253" y="4362992"/>
                </a:cubicBezTo>
                <a:cubicBezTo>
                  <a:pt x="1634494" y="4321889"/>
                  <a:pt x="1610976" y="4362992"/>
                  <a:pt x="1593338" y="4339504"/>
                </a:cubicBezTo>
                <a:cubicBezTo>
                  <a:pt x="1581579" y="4345376"/>
                  <a:pt x="1575699" y="4351248"/>
                  <a:pt x="1587458" y="4362992"/>
                </a:cubicBezTo>
                <a:cubicBezTo>
                  <a:pt x="1610976" y="4368864"/>
                  <a:pt x="1622735" y="4351248"/>
                  <a:pt x="1640374" y="4351248"/>
                </a:cubicBezTo>
                <a:cubicBezTo>
                  <a:pt x="1646253" y="4374736"/>
                  <a:pt x="1616856" y="4362992"/>
                  <a:pt x="1616856" y="4380608"/>
                </a:cubicBezTo>
                <a:cubicBezTo>
                  <a:pt x="1663891" y="4386480"/>
                  <a:pt x="1699168" y="4327761"/>
                  <a:pt x="1746204" y="4333632"/>
                </a:cubicBezTo>
                <a:cubicBezTo>
                  <a:pt x="1757963" y="4345376"/>
                  <a:pt x="1728566" y="4345376"/>
                  <a:pt x="1740325" y="4351248"/>
                </a:cubicBezTo>
                <a:cubicBezTo>
                  <a:pt x="1752084" y="4357120"/>
                  <a:pt x="1763843" y="4339504"/>
                  <a:pt x="1775602" y="4345376"/>
                </a:cubicBezTo>
                <a:cubicBezTo>
                  <a:pt x="1769722" y="4333632"/>
                  <a:pt x="1775602" y="4316017"/>
                  <a:pt x="1781481" y="4304273"/>
                </a:cubicBezTo>
                <a:cubicBezTo>
                  <a:pt x="1775602" y="4316017"/>
                  <a:pt x="1757963" y="4292529"/>
                  <a:pt x="1746204" y="4298401"/>
                </a:cubicBezTo>
                <a:cubicBezTo>
                  <a:pt x="1746204" y="4280785"/>
                  <a:pt x="1769722" y="4280785"/>
                  <a:pt x="1775602" y="4269041"/>
                </a:cubicBezTo>
                <a:cubicBezTo>
                  <a:pt x="1804999" y="4286657"/>
                  <a:pt x="1816758" y="4245553"/>
                  <a:pt x="1834396" y="4216193"/>
                </a:cubicBezTo>
                <a:cubicBezTo>
                  <a:pt x="1828517" y="4216193"/>
                  <a:pt x="1828517" y="4210321"/>
                  <a:pt x="1822637" y="4204449"/>
                </a:cubicBezTo>
                <a:cubicBezTo>
                  <a:pt x="1834396" y="4192705"/>
                  <a:pt x="1834396" y="4157473"/>
                  <a:pt x="1840276" y="4133985"/>
                </a:cubicBezTo>
                <a:cubicBezTo>
                  <a:pt x="1846155" y="4128113"/>
                  <a:pt x="1840276" y="4151601"/>
                  <a:pt x="1840276" y="4151601"/>
                </a:cubicBezTo>
                <a:cubicBezTo>
                  <a:pt x="1857914" y="4169217"/>
                  <a:pt x="1852035" y="4139857"/>
                  <a:pt x="1857914" y="4128113"/>
                </a:cubicBezTo>
                <a:cubicBezTo>
                  <a:pt x="1863794" y="4139857"/>
                  <a:pt x="1857914" y="4145729"/>
                  <a:pt x="1869673" y="4151601"/>
                </a:cubicBezTo>
                <a:cubicBezTo>
                  <a:pt x="1875553" y="4139857"/>
                  <a:pt x="1881432" y="4122241"/>
                  <a:pt x="1869673" y="4104625"/>
                </a:cubicBezTo>
                <a:cubicBezTo>
                  <a:pt x="1881432" y="4104625"/>
                  <a:pt x="1887312" y="4092881"/>
                  <a:pt x="1887312" y="4081137"/>
                </a:cubicBezTo>
                <a:cubicBezTo>
                  <a:pt x="1857914" y="4063521"/>
                  <a:pt x="1846155" y="4116369"/>
                  <a:pt x="1828517" y="4110497"/>
                </a:cubicBezTo>
                <a:cubicBezTo>
                  <a:pt x="1828517" y="4116369"/>
                  <a:pt x="1828517" y="4151601"/>
                  <a:pt x="1810878" y="4128113"/>
                </a:cubicBezTo>
                <a:cubicBezTo>
                  <a:pt x="1810878" y="4133985"/>
                  <a:pt x="1810878" y="4139857"/>
                  <a:pt x="1810878" y="4145729"/>
                </a:cubicBezTo>
                <a:cubicBezTo>
                  <a:pt x="1810878" y="4151601"/>
                  <a:pt x="1799119" y="4110497"/>
                  <a:pt x="1793240" y="4133985"/>
                </a:cubicBezTo>
                <a:cubicBezTo>
                  <a:pt x="1781481" y="4122241"/>
                  <a:pt x="1787360" y="4116369"/>
                  <a:pt x="1793240" y="4110497"/>
                </a:cubicBezTo>
                <a:cubicBezTo>
                  <a:pt x="1804999" y="4122241"/>
                  <a:pt x="1810878" y="4128113"/>
                  <a:pt x="1822637" y="4128113"/>
                </a:cubicBezTo>
                <a:cubicBezTo>
                  <a:pt x="1822637" y="4122241"/>
                  <a:pt x="1810878" y="4092881"/>
                  <a:pt x="1799119" y="4098753"/>
                </a:cubicBezTo>
                <a:cubicBezTo>
                  <a:pt x="1793240" y="4092881"/>
                  <a:pt x="1822637" y="4081137"/>
                  <a:pt x="1804999" y="4081137"/>
                </a:cubicBezTo>
                <a:cubicBezTo>
                  <a:pt x="1810878" y="4069393"/>
                  <a:pt x="1840276" y="4069393"/>
                  <a:pt x="1828517" y="4040033"/>
                </a:cubicBezTo>
                <a:cubicBezTo>
                  <a:pt x="1787360" y="4028289"/>
                  <a:pt x="1763843" y="4051777"/>
                  <a:pt x="1740325" y="4069393"/>
                </a:cubicBezTo>
                <a:cubicBezTo>
                  <a:pt x="1734445" y="4075265"/>
                  <a:pt x="1734445" y="4069393"/>
                  <a:pt x="1728566" y="4057649"/>
                </a:cubicBezTo>
                <a:cubicBezTo>
                  <a:pt x="1722686" y="4063521"/>
                  <a:pt x="1710927" y="4063521"/>
                  <a:pt x="1699168" y="4063521"/>
                </a:cubicBezTo>
                <a:cubicBezTo>
                  <a:pt x="1705048" y="4057649"/>
                  <a:pt x="1699168" y="4045905"/>
                  <a:pt x="1705048" y="4040033"/>
                </a:cubicBezTo>
                <a:cubicBezTo>
                  <a:pt x="1693289" y="4028289"/>
                  <a:pt x="1687409" y="4051777"/>
                  <a:pt x="1675650" y="4051777"/>
                </a:cubicBezTo>
                <a:cubicBezTo>
                  <a:pt x="1669771" y="4034161"/>
                  <a:pt x="1640374" y="4045905"/>
                  <a:pt x="1622735" y="4022417"/>
                </a:cubicBezTo>
                <a:cubicBezTo>
                  <a:pt x="1610976" y="4040033"/>
                  <a:pt x="1575699" y="4051777"/>
                  <a:pt x="1563940" y="4081137"/>
                </a:cubicBezTo>
                <a:cubicBezTo>
                  <a:pt x="1546302" y="4069393"/>
                  <a:pt x="1528664" y="4075265"/>
                  <a:pt x="1528664" y="4098753"/>
                </a:cubicBezTo>
                <a:cubicBezTo>
                  <a:pt x="1522784" y="4098753"/>
                  <a:pt x="1516905" y="4081137"/>
                  <a:pt x="1511025" y="4081137"/>
                </a:cubicBezTo>
                <a:cubicBezTo>
                  <a:pt x="1546302" y="4081137"/>
                  <a:pt x="1575699" y="4034161"/>
                  <a:pt x="1610976" y="4016545"/>
                </a:cubicBezTo>
                <a:cubicBezTo>
                  <a:pt x="1610976" y="4016545"/>
                  <a:pt x="1605097" y="4004801"/>
                  <a:pt x="1599217" y="3998929"/>
                </a:cubicBezTo>
                <a:cubicBezTo>
                  <a:pt x="1616856" y="4010673"/>
                  <a:pt x="1622735" y="3993057"/>
                  <a:pt x="1628615" y="3987185"/>
                </a:cubicBezTo>
                <a:cubicBezTo>
                  <a:pt x="1605097" y="3975441"/>
                  <a:pt x="1581579" y="3993057"/>
                  <a:pt x="1569820" y="4004801"/>
                </a:cubicBezTo>
                <a:cubicBezTo>
                  <a:pt x="1558061" y="3993057"/>
                  <a:pt x="1546302" y="3987185"/>
                  <a:pt x="1540423" y="3969569"/>
                </a:cubicBezTo>
                <a:cubicBezTo>
                  <a:pt x="1546302" y="3975441"/>
                  <a:pt x="1552181" y="3969569"/>
                  <a:pt x="1563940" y="3981313"/>
                </a:cubicBezTo>
                <a:cubicBezTo>
                  <a:pt x="1575699" y="3928465"/>
                  <a:pt x="1628615" y="3969569"/>
                  <a:pt x="1634494" y="3916721"/>
                </a:cubicBezTo>
                <a:cubicBezTo>
                  <a:pt x="1640374" y="3916721"/>
                  <a:pt x="1640374" y="3928465"/>
                  <a:pt x="1646253" y="3934337"/>
                </a:cubicBezTo>
                <a:cubicBezTo>
                  <a:pt x="1652133" y="3928465"/>
                  <a:pt x="1652133" y="3922593"/>
                  <a:pt x="1652133" y="3910849"/>
                </a:cubicBezTo>
                <a:cubicBezTo>
                  <a:pt x="1652133" y="3910849"/>
                  <a:pt x="1663891" y="3934337"/>
                  <a:pt x="1663891" y="3916721"/>
                </a:cubicBezTo>
                <a:cubicBezTo>
                  <a:pt x="1669771" y="3922593"/>
                  <a:pt x="1669771" y="3934337"/>
                  <a:pt x="1681530" y="3934337"/>
                </a:cubicBezTo>
                <a:cubicBezTo>
                  <a:pt x="1687409" y="3928465"/>
                  <a:pt x="1681530" y="3922593"/>
                  <a:pt x="1687409" y="3916721"/>
                </a:cubicBezTo>
                <a:cubicBezTo>
                  <a:pt x="1681530" y="3910849"/>
                  <a:pt x="1675650" y="3910849"/>
                  <a:pt x="1669771" y="3910849"/>
                </a:cubicBezTo>
                <a:cubicBezTo>
                  <a:pt x="1675650" y="3899105"/>
                  <a:pt x="1699168" y="3893233"/>
                  <a:pt x="1710927" y="3916721"/>
                </a:cubicBezTo>
                <a:cubicBezTo>
                  <a:pt x="1705048" y="3922593"/>
                  <a:pt x="1705048" y="3922593"/>
                  <a:pt x="1705048" y="3922593"/>
                </a:cubicBezTo>
                <a:cubicBezTo>
                  <a:pt x="1710927" y="3934337"/>
                  <a:pt x="1716807" y="3928465"/>
                  <a:pt x="1722686" y="3922593"/>
                </a:cubicBezTo>
                <a:cubicBezTo>
                  <a:pt x="1728566" y="3934337"/>
                  <a:pt x="1728566" y="3934337"/>
                  <a:pt x="1734445" y="3946081"/>
                </a:cubicBezTo>
                <a:cubicBezTo>
                  <a:pt x="1740325" y="3940209"/>
                  <a:pt x="1740325" y="3934337"/>
                  <a:pt x="1734445" y="3922593"/>
                </a:cubicBezTo>
                <a:cubicBezTo>
                  <a:pt x="1740325" y="3922593"/>
                  <a:pt x="1746204" y="3928465"/>
                  <a:pt x="1752084" y="3940209"/>
                </a:cubicBezTo>
                <a:cubicBezTo>
                  <a:pt x="1734445" y="3951953"/>
                  <a:pt x="1705048" y="3963697"/>
                  <a:pt x="1699168" y="3987185"/>
                </a:cubicBezTo>
                <a:cubicBezTo>
                  <a:pt x="1710927" y="3998929"/>
                  <a:pt x="1705048" y="4004801"/>
                  <a:pt x="1710927" y="4010673"/>
                </a:cubicBezTo>
                <a:cubicBezTo>
                  <a:pt x="1728566" y="4028289"/>
                  <a:pt x="1746204" y="4004801"/>
                  <a:pt x="1763843" y="4004801"/>
                </a:cubicBezTo>
                <a:cubicBezTo>
                  <a:pt x="1752084" y="3993057"/>
                  <a:pt x="1757963" y="3993057"/>
                  <a:pt x="1763843" y="3998929"/>
                </a:cubicBezTo>
                <a:cubicBezTo>
                  <a:pt x="1769722" y="3993057"/>
                  <a:pt x="1763843" y="3969569"/>
                  <a:pt x="1757963" y="3975441"/>
                </a:cubicBezTo>
                <a:cubicBezTo>
                  <a:pt x="1757963" y="3963697"/>
                  <a:pt x="1752084" y="3951953"/>
                  <a:pt x="1752084" y="3940209"/>
                </a:cubicBezTo>
                <a:cubicBezTo>
                  <a:pt x="1775602" y="3922593"/>
                  <a:pt x="1787360" y="3963697"/>
                  <a:pt x="1804999" y="3946081"/>
                </a:cubicBezTo>
                <a:cubicBezTo>
                  <a:pt x="1810878" y="3951953"/>
                  <a:pt x="1810878" y="3957825"/>
                  <a:pt x="1810878" y="3963697"/>
                </a:cubicBezTo>
                <a:cubicBezTo>
                  <a:pt x="1816758" y="3940209"/>
                  <a:pt x="1822637" y="3946081"/>
                  <a:pt x="1840276" y="3946081"/>
                </a:cubicBezTo>
                <a:cubicBezTo>
                  <a:pt x="1846155" y="3940209"/>
                  <a:pt x="1822637" y="3928465"/>
                  <a:pt x="1816758" y="3922593"/>
                </a:cubicBezTo>
                <a:cubicBezTo>
                  <a:pt x="1810878" y="3946081"/>
                  <a:pt x="1769722" y="3922593"/>
                  <a:pt x="1746204" y="3928465"/>
                </a:cubicBezTo>
                <a:cubicBezTo>
                  <a:pt x="1757963" y="3910849"/>
                  <a:pt x="1763843" y="3899105"/>
                  <a:pt x="1757963" y="3875617"/>
                </a:cubicBezTo>
                <a:cubicBezTo>
                  <a:pt x="1775602" y="3899105"/>
                  <a:pt x="1775602" y="3899105"/>
                  <a:pt x="1775602" y="3899105"/>
                </a:cubicBezTo>
                <a:cubicBezTo>
                  <a:pt x="1781481" y="3893233"/>
                  <a:pt x="1775602" y="3881489"/>
                  <a:pt x="1781481" y="3875617"/>
                </a:cubicBezTo>
                <a:cubicBezTo>
                  <a:pt x="1787360" y="3881489"/>
                  <a:pt x="1787360" y="3887361"/>
                  <a:pt x="1787360" y="3893233"/>
                </a:cubicBezTo>
                <a:cubicBezTo>
                  <a:pt x="1799119" y="3875617"/>
                  <a:pt x="1799119" y="3881489"/>
                  <a:pt x="1810878" y="3881489"/>
                </a:cubicBezTo>
                <a:cubicBezTo>
                  <a:pt x="1816758" y="3875617"/>
                  <a:pt x="1816758" y="3869745"/>
                  <a:pt x="1816758" y="3858001"/>
                </a:cubicBezTo>
                <a:cubicBezTo>
                  <a:pt x="1799119" y="3863873"/>
                  <a:pt x="1787360" y="3863873"/>
                  <a:pt x="1775602" y="3863873"/>
                </a:cubicBezTo>
                <a:cubicBezTo>
                  <a:pt x="1775602" y="3852129"/>
                  <a:pt x="1793240" y="3840385"/>
                  <a:pt x="1775602" y="3828641"/>
                </a:cubicBezTo>
                <a:cubicBezTo>
                  <a:pt x="1775602" y="3834513"/>
                  <a:pt x="1775602" y="3840385"/>
                  <a:pt x="1781481" y="3846257"/>
                </a:cubicBezTo>
                <a:cubicBezTo>
                  <a:pt x="1757963" y="3840385"/>
                  <a:pt x="1734445" y="3852129"/>
                  <a:pt x="1740325" y="3881489"/>
                </a:cubicBezTo>
                <a:cubicBezTo>
                  <a:pt x="1728566" y="3893233"/>
                  <a:pt x="1740325" y="3846257"/>
                  <a:pt x="1716807" y="3863873"/>
                </a:cubicBezTo>
                <a:cubicBezTo>
                  <a:pt x="1716807" y="3834513"/>
                  <a:pt x="1740325" y="3828641"/>
                  <a:pt x="1763843" y="3811025"/>
                </a:cubicBezTo>
                <a:cubicBezTo>
                  <a:pt x="1746204" y="3805153"/>
                  <a:pt x="1763843" y="3793409"/>
                  <a:pt x="1752084" y="3799281"/>
                </a:cubicBezTo>
                <a:cubicBezTo>
                  <a:pt x="1752084" y="3793409"/>
                  <a:pt x="1775602" y="3799281"/>
                  <a:pt x="1763843" y="3769922"/>
                </a:cubicBezTo>
                <a:cubicBezTo>
                  <a:pt x="1775602" y="3769922"/>
                  <a:pt x="1775602" y="3769922"/>
                  <a:pt x="1781481" y="3758178"/>
                </a:cubicBezTo>
                <a:cubicBezTo>
                  <a:pt x="1728566" y="3781665"/>
                  <a:pt x="1681530" y="3834513"/>
                  <a:pt x="1622735" y="3846257"/>
                </a:cubicBezTo>
                <a:cubicBezTo>
                  <a:pt x="1622735" y="3863873"/>
                  <a:pt x="1610976" y="3863873"/>
                  <a:pt x="1605097" y="3863873"/>
                </a:cubicBezTo>
                <a:cubicBezTo>
                  <a:pt x="1599217" y="3869745"/>
                  <a:pt x="1610976" y="3887361"/>
                  <a:pt x="1616856" y="3893233"/>
                </a:cubicBezTo>
                <a:cubicBezTo>
                  <a:pt x="1605097" y="3899105"/>
                  <a:pt x="1610976" y="3904977"/>
                  <a:pt x="1616856" y="3910849"/>
                </a:cubicBezTo>
                <a:cubicBezTo>
                  <a:pt x="1610976" y="3916721"/>
                  <a:pt x="1605097" y="3916721"/>
                  <a:pt x="1593338" y="3904977"/>
                </a:cubicBezTo>
                <a:cubicBezTo>
                  <a:pt x="1628615" y="3881489"/>
                  <a:pt x="1563940" y="3863873"/>
                  <a:pt x="1546302" y="3875617"/>
                </a:cubicBezTo>
                <a:cubicBezTo>
                  <a:pt x="1552181" y="3863873"/>
                  <a:pt x="1528664" y="3858001"/>
                  <a:pt x="1546302" y="3852129"/>
                </a:cubicBezTo>
                <a:cubicBezTo>
                  <a:pt x="1511025" y="3846257"/>
                  <a:pt x="1534543" y="3899105"/>
                  <a:pt x="1511025" y="3887361"/>
                </a:cubicBezTo>
                <a:cubicBezTo>
                  <a:pt x="1505146" y="3875617"/>
                  <a:pt x="1516905" y="3881489"/>
                  <a:pt x="1522784" y="3875617"/>
                </a:cubicBezTo>
                <a:cubicBezTo>
                  <a:pt x="1516905" y="3866809"/>
                  <a:pt x="1513965" y="3862405"/>
                  <a:pt x="1512495" y="3860203"/>
                </a:cubicBezTo>
                <a:lnTo>
                  <a:pt x="1511985" y="3859439"/>
                </a:lnTo>
                <a:lnTo>
                  <a:pt x="1513965" y="3859469"/>
                </a:lnTo>
                <a:cubicBezTo>
                  <a:pt x="1531603" y="3853597"/>
                  <a:pt x="1549242" y="3837449"/>
                  <a:pt x="1546302" y="3822769"/>
                </a:cubicBezTo>
                <a:cubicBezTo>
                  <a:pt x="1534543" y="3816897"/>
                  <a:pt x="1522784" y="3834513"/>
                  <a:pt x="1516905" y="3846257"/>
                </a:cubicBezTo>
                <a:cubicBezTo>
                  <a:pt x="1511025" y="3834513"/>
                  <a:pt x="1493387" y="3834513"/>
                  <a:pt x="1481628" y="3834513"/>
                </a:cubicBezTo>
                <a:cubicBezTo>
                  <a:pt x="1481628" y="3828641"/>
                  <a:pt x="1475748" y="3816897"/>
                  <a:pt x="1469869" y="3811025"/>
                </a:cubicBezTo>
                <a:cubicBezTo>
                  <a:pt x="1481628" y="3816897"/>
                  <a:pt x="1487507" y="3828641"/>
                  <a:pt x="1499266" y="3822769"/>
                </a:cubicBezTo>
                <a:cubicBezTo>
                  <a:pt x="1487507" y="3799281"/>
                  <a:pt x="1511025" y="3822769"/>
                  <a:pt x="1511025" y="3805153"/>
                </a:cubicBezTo>
                <a:cubicBezTo>
                  <a:pt x="1516905" y="3799281"/>
                  <a:pt x="1516905" y="3805153"/>
                  <a:pt x="1516905" y="3816897"/>
                </a:cubicBezTo>
                <a:cubicBezTo>
                  <a:pt x="1534543" y="3805153"/>
                  <a:pt x="1528664" y="3793409"/>
                  <a:pt x="1546302" y="3793409"/>
                </a:cubicBezTo>
                <a:cubicBezTo>
                  <a:pt x="1552181" y="3787537"/>
                  <a:pt x="1534543" y="3793409"/>
                  <a:pt x="1534543" y="3781665"/>
                </a:cubicBezTo>
                <a:cubicBezTo>
                  <a:pt x="1569820" y="3758178"/>
                  <a:pt x="1593338" y="3758178"/>
                  <a:pt x="1616856" y="3740562"/>
                </a:cubicBezTo>
                <a:cubicBezTo>
                  <a:pt x="1634494" y="3758178"/>
                  <a:pt x="1646253" y="3764050"/>
                  <a:pt x="1663891" y="3746434"/>
                </a:cubicBezTo>
                <a:cubicBezTo>
                  <a:pt x="1658012" y="3734690"/>
                  <a:pt x="1652133" y="3746434"/>
                  <a:pt x="1646253" y="3734690"/>
                </a:cubicBezTo>
                <a:cubicBezTo>
                  <a:pt x="1634494" y="3734690"/>
                  <a:pt x="1640374" y="3752306"/>
                  <a:pt x="1628615" y="3740562"/>
                </a:cubicBezTo>
                <a:cubicBezTo>
                  <a:pt x="1622735" y="3722946"/>
                  <a:pt x="1652133" y="3717074"/>
                  <a:pt x="1658012" y="3717074"/>
                </a:cubicBezTo>
                <a:cubicBezTo>
                  <a:pt x="1658012" y="3722946"/>
                  <a:pt x="1658012" y="3722946"/>
                  <a:pt x="1663891" y="3728818"/>
                </a:cubicBezTo>
                <a:cubicBezTo>
                  <a:pt x="1675650" y="3717074"/>
                  <a:pt x="1681530" y="3699458"/>
                  <a:pt x="1705048" y="3717074"/>
                </a:cubicBezTo>
                <a:cubicBezTo>
                  <a:pt x="1734445" y="3711202"/>
                  <a:pt x="1705048" y="3681842"/>
                  <a:pt x="1699168" y="3646610"/>
                </a:cubicBezTo>
                <a:cubicBezTo>
                  <a:pt x="1687409" y="3623122"/>
                  <a:pt x="1687409" y="3652482"/>
                  <a:pt x="1681530" y="3634866"/>
                </a:cubicBezTo>
                <a:cubicBezTo>
                  <a:pt x="1681530" y="3634866"/>
                  <a:pt x="1675650" y="3628994"/>
                  <a:pt x="1675650" y="3628994"/>
                </a:cubicBezTo>
                <a:cubicBezTo>
                  <a:pt x="1681530" y="3623122"/>
                  <a:pt x="1687409" y="3634866"/>
                  <a:pt x="1693289" y="3623122"/>
                </a:cubicBezTo>
                <a:cubicBezTo>
                  <a:pt x="1699168" y="3623122"/>
                  <a:pt x="1693289" y="3617250"/>
                  <a:pt x="1693289" y="3611378"/>
                </a:cubicBezTo>
                <a:cubicBezTo>
                  <a:pt x="1687409" y="3605506"/>
                  <a:pt x="1681530" y="3605506"/>
                  <a:pt x="1675650" y="3611378"/>
                </a:cubicBezTo>
                <a:cubicBezTo>
                  <a:pt x="1663891" y="3599634"/>
                  <a:pt x="1687409" y="3599634"/>
                  <a:pt x="1675650" y="3587890"/>
                </a:cubicBezTo>
                <a:cubicBezTo>
                  <a:pt x="1681530" y="3587890"/>
                  <a:pt x="1681530" y="3593762"/>
                  <a:pt x="1681530" y="3599634"/>
                </a:cubicBezTo>
                <a:cubicBezTo>
                  <a:pt x="1705048" y="3599634"/>
                  <a:pt x="1687409" y="3570274"/>
                  <a:pt x="1705048" y="3576146"/>
                </a:cubicBezTo>
                <a:cubicBezTo>
                  <a:pt x="1699168" y="3593762"/>
                  <a:pt x="1687409" y="3611378"/>
                  <a:pt x="1710927" y="3640738"/>
                </a:cubicBezTo>
                <a:cubicBezTo>
                  <a:pt x="1705048" y="3646610"/>
                  <a:pt x="1705048" y="3640738"/>
                  <a:pt x="1699168" y="3640738"/>
                </a:cubicBezTo>
                <a:cubicBezTo>
                  <a:pt x="1716807" y="3670098"/>
                  <a:pt x="1710927" y="3675970"/>
                  <a:pt x="1734445" y="3699458"/>
                </a:cubicBezTo>
                <a:cubicBezTo>
                  <a:pt x="1740325" y="3693586"/>
                  <a:pt x="1746204" y="3687714"/>
                  <a:pt x="1752084" y="3681842"/>
                </a:cubicBezTo>
                <a:cubicBezTo>
                  <a:pt x="1752084" y="3675970"/>
                  <a:pt x="1746204" y="3675970"/>
                  <a:pt x="1740325" y="3670098"/>
                </a:cubicBezTo>
                <a:cubicBezTo>
                  <a:pt x="1746204" y="3658354"/>
                  <a:pt x="1757963" y="3675970"/>
                  <a:pt x="1763843" y="3681842"/>
                </a:cubicBezTo>
                <a:cubicBezTo>
                  <a:pt x="1752084" y="3687714"/>
                  <a:pt x="1757963" y="3699458"/>
                  <a:pt x="1746204" y="3705330"/>
                </a:cubicBezTo>
                <a:cubicBezTo>
                  <a:pt x="1746204" y="3711202"/>
                  <a:pt x="1752084" y="3711202"/>
                  <a:pt x="1752084" y="3711202"/>
                </a:cubicBezTo>
                <a:cubicBezTo>
                  <a:pt x="1763843" y="3699458"/>
                  <a:pt x="1769722" y="3658354"/>
                  <a:pt x="1799119" y="3670098"/>
                </a:cubicBezTo>
                <a:cubicBezTo>
                  <a:pt x="1799119" y="3675970"/>
                  <a:pt x="1781481" y="3681842"/>
                  <a:pt x="1793240" y="3693586"/>
                </a:cubicBezTo>
                <a:cubicBezTo>
                  <a:pt x="1775602" y="3711202"/>
                  <a:pt x="1757963" y="3717074"/>
                  <a:pt x="1734445" y="3734690"/>
                </a:cubicBezTo>
                <a:cubicBezTo>
                  <a:pt x="1752084" y="3764050"/>
                  <a:pt x="1775602" y="3699458"/>
                  <a:pt x="1793240" y="3728818"/>
                </a:cubicBezTo>
                <a:cubicBezTo>
                  <a:pt x="1793240" y="3699458"/>
                  <a:pt x="1822637" y="3711202"/>
                  <a:pt x="1840276" y="3681842"/>
                </a:cubicBezTo>
                <a:cubicBezTo>
                  <a:pt x="1834396" y="3675970"/>
                  <a:pt x="1828517" y="3675970"/>
                  <a:pt x="1828517" y="3681842"/>
                </a:cubicBezTo>
                <a:cubicBezTo>
                  <a:pt x="1816758" y="3670098"/>
                  <a:pt x="1846155" y="3675970"/>
                  <a:pt x="1846155" y="3664226"/>
                </a:cubicBezTo>
                <a:cubicBezTo>
                  <a:pt x="1846155" y="3658354"/>
                  <a:pt x="1840276" y="3658354"/>
                  <a:pt x="1840276" y="3658354"/>
                </a:cubicBezTo>
                <a:cubicBezTo>
                  <a:pt x="1840276" y="3646610"/>
                  <a:pt x="1863794" y="3652482"/>
                  <a:pt x="1869673" y="3652482"/>
                </a:cubicBezTo>
                <a:cubicBezTo>
                  <a:pt x="1875553" y="3634866"/>
                  <a:pt x="1857914" y="3628994"/>
                  <a:pt x="1881432" y="3623122"/>
                </a:cubicBezTo>
                <a:cubicBezTo>
                  <a:pt x="1846155" y="3611378"/>
                  <a:pt x="1828517" y="3640738"/>
                  <a:pt x="1810878" y="3664226"/>
                </a:cubicBezTo>
                <a:cubicBezTo>
                  <a:pt x="1804999" y="3646610"/>
                  <a:pt x="1799119" y="3664226"/>
                  <a:pt x="1793240" y="3658354"/>
                </a:cubicBezTo>
                <a:cubicBezTo>
                  <a:pt x="1793240" y="3634866"/>
                  <a:pt x="1816758" y="3658354"/>
                  <a:pt x="1822637" y="3634866"/>
                </a:cubicBezTo>
                <a:cubicBezTo>
                  <a:pt x="1804999" y="3628994"/>
                  <a:pt x="1793240" y="3646610"/>
                  <a:pt x="1775602" y="3611378"/>
                </a:cubicBezTo>
                <a:cubicBezTo>
                  <a:pt x="1793240" y="3623122"/>
                  <a:pt x="1822637" y="3634866"/>
                  <a:pt x="1834396" y="3628994"/>
                </a:cubicBezTo>
                <a:cubicBezTo>
                  <a:pt x="1834396" y="3623122"/>
                  <a:pt x="1828517" y="3617250"/>
                  <a:pt x="1834396" y="3617250"/>
                </a:cubicBezTo>
                <a:cubicBezTo>
                  <a:pt x="1852035" y="3599634"/>
                  <a:pt x="1875553" y="3605506"/>
                  <a:pt x="1881432" y="3593762"/>
                </a:cubicBezTo>
                <a:cubicBezTo>
                  <a:pt x="1875553" y="3587890"/>
                  <a:pt x="1869673" y="3593762"/>
                  <a:pt x="1857914" y="3587890"/>
                </a:cubicBezTo>
                <a:cubicBezTo>
                  <a:pt x="1869673" y="3576146"/>
                  <a:pt x="1910829" y="3587890"/>
                  <a:pt x="1922588" y="3558530"/>
                </a:cubicBezTo>
                <a:cubicBezTo>
                  <a:pt x="1910829" y="3540914"/>
                  <a:pt x="1904950" y="3558530"/>
                  <a:pt x="1893191" y="3552658"/>
                </a:cubicBezTo>
                <a:cubicBezTo>
                  <a:pt x="1916709" y="3552658"/>
                  <a:pt x="1922588" y="3511554"/>
                  <a:pt x="1940227" y="3511554"/>
                </a:cubicBezTo>
                <a:cubicBezTo>
                  <a:pt x="1946106" y="3499810"/>
                  <a:pt x="1928468" y="3505682"/>
                  <a:pt x="1928468" y="3493938"/>
                </a:cubicBezTo>
                <a:cubicBezTo>
                  <a:pt x="1940227" y="3493938"/>
                  <a:pt x="1946106" y="3488066"/>
                  <a:pt x="1951986" y="3482194"/>
                </a:cubicBezTo>
                <a:cubicBezTo>
                  <a:pt x="1969624" y="3493938"/>
                  <a:pt x="1975504" y="3523298"/>
                  <a:pt x="1957865" y="3523298"/>
                </a:cubicBezTo>
                <a:cubicBezTo>
                  <a:pt x="1975504" y="3546786"/>
                  <a:pt x="1975504" y="3523298"/>
                  <a:pt x="1987263" y="3517426"/>
                </a:cubicBezTo>
                <a:cubicBezTo>
                  <a:pt x="1987263" y="3511554"/>
                  <a:pt x="1981383" y="3505682"/>
                  <a:pt x="1975504" y="3499810"/>
                </a:cubicBezTo>
                <a:cubicBezTo>
                  <a:pt x="1993142" y="3505682"/>
                  <a:pt x="1987263" y="3476322"/>
                  <a:pt x="2004901" y="3482194"/>
                </a:cubicBezTo>
                <a:cubicBezTo>
                  <a:pt x="2010780" y="3488066"/>
                  <a:pt x="1993142" y="3488066"/>
                  <a:pt x="1993142" y="3493938"/>
                </a:cubicBezTo>
                <a:cubicBezTo>
                  <a:pt x="2004901" y="3511554"/>
                  <a:pt x="2016660" y="3493938"/>
                  <a:pt x="2028419" y="3482194"/>
                </a:cubicBezTo>
                <a:cubicBezTo>
                  <a:pt x="2028419" y="3482194"/>
                  <a:pt x="2034298" y="3493938"/>
                  <a:pt x="2040178" y="3499810"/>
                </a:cubicBezTo>
                <a:cubicBezTo>
                  <a:pt x="2051937" y="3499810"/>
                  <a:pt x="2040178" y="3482194"/>
                  <a:pt x="2051937" y="3488066"/>
                </a:cubicBezTo>
                <a:cubicBezTo>
                  <a:pt x="2057816" y="3482194"/>
                  <a:pt x="2040178" y="3488066"/>
                  <a:pt x="2040178" y="3470450"/>
                </a:cubicBezTo>
                <a:cubicBezTo>
                  <a:pt x="2046057" y="3470450"/>
                  <a:pt x="2051937" y="3470450"/>
                  <a:pt x="2057816" y="3464578"/>
                </a:cubicBezTo>
                <a:cubicBezTo>
                  <a:pt x="2063696" y="3464578"/>
                  <a:pt x="2075455" y="3464578"/>
                  <a:pt x="2081334" y="3452834"/>
                </a:cubicBezTo>
                <a:cubicBezTo>
                  <a:pt x="2087214" y="3464578"/>
                  <a:pt x="2093093" y="3464578"/>
                  <a:pt x="2087214" y="3476322"/>
                </a:cubicBezTo>
                <a:cubicBezTo>
                  <a:pt x="2093093" y="3482194"/>
                  <a:pt x="2098973" y="3476322"/>
                  <a:pt x="2110732" y="3476322"/>
                </a:cubicBezTo>
                <a:cubicBezTo>
                  <a:pt x="2075455" y="3458706"/>
                  <a:pt x="2116611" y="3458706"/>
                  <a:pt x="2116611" y="3441090"/>
                </a:cubicBezTo>
                <a:cubicBezTo>
                  <a:pt x="2122490" y="3446962"/>
                  <a:pt x="2122490" y="3452834"/>
                  <a:pt x="2134250" y="3452834"/>
                </a:cubicBezTo>
                <a:cubicBezTo>
                  <a:pt x="2140129" y="3441090"/>
                  <a:pt x="2122490" y="3435218"/>
                  <a:pt x="2134250" y="3429346"/>
                </a:cubicBezTo>
                <a:cubicBezTo>
                  <a:pt x="2140129" y="3429346"/>
                  <a:pt x="2134250" y="3435218"/>
                  <a:pt x="2140129" y="3441090"/>
                </a:cubicBezTo>
                <a:cubicBezTo>
                  <a:pt x="2157767" y="3441090"/>
                  <a:pt x="2134250" y="3417602"/>
                  <a:pt x="2146008" y="3411730"/>
                </a:cubicBezTo>
                <a:cubicBezTo>
                  <a:pt x="2157767" y="3441090"/>
                  <a:pt x="2151888" y="3411730"/>
                  <a:pt x="2146008" y="3405858"/>
                </a:cubicBezTo>
                <a:cubicBezTo>
                  <a:pt x="2140129" y="3394114"/>
                  <a:pt x="2128370" y="3411730"/>
                  <a:pt x="2122490" y="3405858"/>
                </a:cubicBezTo>
                <a:cubicBezTo>
                  <a:pt x="2122490" y="3394114"/>
                  <a:pt x="2140129" y="3394114"/>
                  <a:pt x="2151888" y="3394114"/>
                </a:cubicBezTo>
                <a:cubicBezTo>
                  <a:pt x="2151888" y="3399986"/>
                  <a:pt x="2157767" y="3405858"/>
                  <a:pt x="2151888" y="3411730"/>
                </a:cubicBezTo>
                <a:cubicBezTo>
                  <a:pt x="2157767" y="3417602"/>
                  <a:pt x="2163647" y="3411730"/>
                  <a:pt x="2169526" y="3417602"/>
                </a:cubicBezTo>
                <a:cubicBezTo>
                  <a:pt x="2181285" y="3405858"/>
                  <a:pt x="2151888" y="3394114"/>
                  <a:pt x="2157767" y="3388242"/>
                </a:cubicBezTo>
                <a:cubicBezTo>
                  <a:pt x="2169526" y="3376498"/>
                  <a:pt x="2163647" y="3399986"/>
                  <a:pt x="2169526" y="3388242"/>
                </a:cubicBezTo>
                <a:cubicBezTo>
                  <a:pt x="2175406" y="3399986"/>
                  <a:pt x="2169526" y="3411730"/>
                  <a:pt x="2181285" y="3423474"/>
                </a:cubicBezTo>
                <a:cubicBezTo>
                  <a:pt x="2169526" y="3429346"/>
                  <a:pt x="2163647" y="3423474"/>
                  <a:pt x="2157767" y="3423474"/>
                </a:cubicBezTo>
                <a:cubicBezTo>
                  <a:pt x="2169526" y="3446962"/>
                  <a:pt x="2175406" y="3435218"/>
                  <a:pt x="2181285" y="3423474"/>
                </a:cubicBezTo>
                <a:cubicBezTo>
                  <a:pt x="2193044" y="3458706"/>
                  <a:pt x="2198924" y="3423474"/>
                  <a:pt x="2204803" y="3423474"/>
                </a:cubicBezTo>
                <a:cubicBezTo>
                  <a:pt x="2222442" y="3417602"/>
                  <a:pt x="2263598" y="3417602"/>
                  <a:pt x="2251839" y="3382370"/>
                </a:cubicBezTo>
                <a:cubicBezTo>
                  <a:pt x="2245960" y="3376498"/>
                  <a:pt x="2245960" y="3376498"/>
                  <a:pt x="2240080" y="3376498"/>
                </a:cubicBezTo>
                <a:cubicBezTo>
                  <a:pt x="2234200" y="3370626"/>
                  <a:pt x="2240080" y="3364754"/>
                  <a:pt x="2234200" y="3358882"/>
                </a:cubicBezTo>
                <a:cubicBezTo>
                  <a:pt x="2240080" y="3347138"/>
                  <a:pt x="2245960" y="3370626"/>
                  <a:pt x="2251839" y="3370626"/>
                </a:cubicBezTo>
                <a:cubicBezTo>
                  <a:pt x="2251839" y="3358882"/>
                  <a:pt x="2269477" y="3364754"/>
                  <a:pt x="2257719" y="3347138"/>
                </a:cubicBezTo>
                <a:cubicBezTo>
                  <a:pt x="2287116" y="3358882"/>
                  <a:pt x="2287116" y="3329522"/>
                  <a:pt x="2304754" y="3323650"/>
                </a:cubicBezTo>
                <a:cubicBezTo>
                  <a:pt x="2310634" y="3317778"/>
                  <a:pt x="2310634" y="3317778"/>
                  <a:pt x="2310634" y="3317778"/>
                </a:cubicBezTo>
                <a:cubicBezTo>
                  <a:pt x="2316513" y="3317778"/>
                  <a:pt x="2304754" y="3306034"/>
                  <a:pt x="2298875" y="3294290"/>
                </a:cubicBezTo>
                <a:cubicBezTo>
                  <a:pt x="2316513" y="3311906"/>
                  <a:pt x="2316513" y="3276674"/>
                  <a:pt x="2334152" y="3300162"/>
                </a:cubicBezTo>
                <a:cubicBezTo>
                  <a:pt x="2334152" y="3282546"/>
                  <a:pt x="2340031" y="3288418"/>
                  <a:pt x="2357669" y="3288418"/>
                </a:cubicBezTo>
                <a:cubicBezTo>
                  <a:pt x="2345910" y="3276674"/>
                  <a:pt x="2340031" y="3270803"/>
                  <a:pt x="2334152" y="3270803"/>
                </a:cubicBezTo>
                <a:cubicBezTo>
                  <a:pt x="2328272" y="3253187"/>
                  <a:pt x="2345910" y="3270803"/>
                  <a:pt x="2351790" y="3282546"/>
                </a:cubicBezTo>
                <a:cubicBezTo>
                  <a:pt x="2369429" y="3264931"/>
                  <a:pt x="2404705" y="3264931"/>
                  <a:pt x="2398826" y="3229699"/>
                </a:cubicBezTo>
                <a:cubicBezTo>
                  <a:pt x="2410585" y="3229699"/>
                  <a:pt x="2422344" y="3235571"/>
                  <a:pt x="2434103" y="3241443"/>
                </a:cubicBezTo>
                <a:cubicBezTo>
                  <a:pt x="2439982" y="3229699"/>
                  <a:pt x="2422344" y="3223827"/>
                  <a:pt x="2422344" y="3217955"/>
                </a:cubicBezTo>
                <a:cubicBezTo>
                  <a:pt x="2434103" y="3206211"/>
                  <a:pt x="2428223" y="3206211"/>
                  <a:pt x="2439982" y="3200339"/>
                </a:cubicBezTo>
                <a:cubicBezTo>
                  <a:pt x="2451741" y="3212083"/>
                  <a:pt x="2445862" y="3217955"/>
                  <a:pt x="2457621" y="3223827"/>
                </a:cubicBezTo>
                <a:cubicBezTo>
                  <a:pt x="2463500" y="3217955"/>
                  <a:pt x="2463500" y="3206211"/>
                  <a:pt x="2463500" y="3200339"/>
                </a:cubicBezTo>
                <a:cubicBezTo>
                  <a:pt x="2445862" y="3206211"/>
                  <a:pt x="2451741" y="3182723"/>
                  <a:pt x="2445862" y="3194467"/>
                </a:cubicBezTo>
                <a:cubicBezTo>
                  <a:pt x="2439982" y="3188595"/>
                  <a:pt x="2439982" y="3165107"/>
                  <a:pt x="2451741" y="3165107"/>
                </a:cubicBezTo>
                <a:cubicBezTo>
                  <a:pt x="2445862" y="3182723"/>
                  <a:pt x="2457621" y="3182723"/>
                  <a:pt x="2475259" y="3200339"/>
                </a:cubicBezTo>
                <a:cubicBezTo>
                  <a:pt x="2457621" y="3176851"/>
                  <a:pt x="2475259" y="3182723"/>
                  <a:pt x="2469379" y="3159235"/>
                </a:cubicBezTo>
                <a:cubicBezTo>
                  <a:pt x="2487018" y="3129875"/>
                  <a:pt x="2522295" y="3153363"/>
                  <a:pt x="2534054" y="3112259"/>
                </a:cubicBezTo>
                <a:cubicBezTo>
                  <a:pt x="2522295" y="3100515"/>
                  <a:pt x="2522295" y="3129875"/>
                  <a:pt x="2510536" y="3106387"/>
                </a:cubicBezTo>
                <a:cubicBezTo>
                  <a:pt x="2522295" y="3100515"/>
                  <a:pt x="2534054" y="3100515"/>
                  <a:pt x="2545813" y="3112259"/>
                </a:cubicBezTo>
                <a:cubicBezTo>
                  <a:pt x="2545813" y="3094643"/>
                  <a:pt x="2539933" y="3100515"/>
                  <a:pt x="2551692" y="3106387"/>
                </a:cubicBezTo>
                <a:cubicBezTo>
                  <a:pt x="2557572" y="3088771"/>
                  <a:pt x="2534054" y="3094643"/>
                  <a:pt x="2528174" y="3077027"/>
                </a:cubicBezTo>
                <a:cubicBezTo>
                  <a:pt x="2534054" y="3071155"/>
                  <a:pt x="2534054" y="3071155"/>
                  <a:pt x="2528174" y="3065283"/>
                </a:cubicBezTo>
                <a:cubicBezTo>
                  <a:pt x="2551692" y="3053539"/>
                  <a:pt x="2575210" y="3041795"/>
                  <a:pt x="2575210" y="3012435"/>
                </a:cubicBezTo>
                <a:cubicBezTo>
                  <a:pt x="2563451" y="3006563"/>
                  <a:pt x="2563451" y="3035923"/>
                  <a:pt x="2551692" y="3018307"/>
                </a:cubicBezTo>
                <a:cubicBezTo>
                  <a:pt x="2539933" y="3024179"/>
                  <a:pt x="2545813" y="3030051"/>
                  <a:pt x="2545813" y="3035923"/>
                </a:cubicBezTo>
                <a:cubicBezTo>
                  <a:pt x="2539933" y="3041795"/>
                  <a:pt x="2545813" y="3024179"/>
                  <a:pt x="2534054" y="3018307"/>
                </a:cubicBezTo>
                <a:cubicBezTo>
                  <a:pt x="2528174" y="3018307"/>
                  <a:pt x="2528174" y="3018307"/>
                  <a:pt x="2528174" y="3018307"/>
                </a:cubicBezTo>
                <a:cubicBezTo>
                  <a:pt x="2551692" y="3071155"/>
                  <a:pt x="2487018" y="3041795"/>
                  <a:pt x="2457621" y="3041795"/>
                </a:cubicBezTo>
                <a:cubicBezTo>
                  <a:pt x="2469379" y="3053539"/>
                  <a:pt x="2481139" y="3041795"/>
                  <a:pt x="2492897" y="3059411"/>
                </a:cubicBezTo>
                <a:cubicBezTo>
                  <a:pt x="2475259" y="3071155"/>
                  <a:pt x="2475259" y="3071155"/>
                  <a:pt x="2475259" y="3071155"/>
                </a:cubicBezTo>
                <a:cubicBezTo>
                  <a:pt x="2481139" y="3082899"/>
                  <a:pt x="2498777" y="3071155"/>
                  <a:pt x="2481139" y="3082899"/>
                </a:cubicBezTo>
                <a:cubicBezTo>
                  <a:pt x="2487018" y="3094643"/>
                  <a:pt x="2492897" y="3088771"/>
                  <a:pt x="2498777" y="3088771"/>
                </a:cubicBezTo>
                <a:cubicBezTo>
                  <a:pt x="2504656" y="3118131"/>
                  <a:pt x="2475259" y="3082899"/>
                  <a:pt x="2481139" y="3100515"/>
                </a:cubicBezTo>
                <a:cubicBezTo>
                  <a:pt x="2439982" y="3047667"/>
                  <a:pt x="2410585" y="3100515"/>
                  <a:pt x="2369429" y="3124003"/>
                </a:cubicBezTo>
                <a:cubicBezTo>
                  <a:pt x="2375308" y="3135747"/>
                  <a:pt x="2387067" y="3129875"/>
                  <a:pt x="2392947" y="3124003"/>
                </a:cubicBezTo>
                <a:cubicBezTo>
                  <a:pt x="2387067" y="3141619"/>
                  <a:pt x="2357669" y="3135747"/>
                  <a:pt x="2345910" y="3118131"/>
                </a:cubicBezTo>
                <a:cubicBezTo>
                  <a:pt x="2351790" y="3118131"/>
                  <a:pt x="2357669" y="3112259"/>
                  <a:pt x="2357669" y="3106387"/>
                </a:cubicBezTo>
                <a:cubicBezTo>
                  <a:pt x="2345910" y="3094643"/>
                  <a:pt x="2351790" y="3118131"/>
                  <a:pt x="2340031" y="3118131"/>
                </a:cubicBezTo>
                <a:cubicBezTo>
                  <a:pt x="2340031" y="3124003"/>
                  <a:pt x="2345910" y="3135747"/>
                  <a:pt x="2357669" y="3141619"/>
                </a:cubicBezTo>
                <a:cubicBezTo>
                  <a:pt x="2348850" y="3146023"/>
                  <a:pt x="2343338" y="3133912"/>
                  <a:pt x="2336173" y="3132536"/>
                </a:cubicBezTo>
                <a:lnTo>
                  <a:pt x="2330057" y="3135022"/>
                </a:lnTo>
                <a:lnTo>
                  <a:pt x="2327703" y="3134042"/>
                </a:lnTo>
                <a:lnTo>
                  <a:pt x="2322393" y="3118131"/>
                </a:lnTo>
                <a:cubicBezTo>
                  <a:pt x="2334152" y="3106387"/>
                  <a:pt x="2340031" y="3106387"/>
                  <a:pt x="2357669" y="3088771"/>
                </a:cubicBezTo>
                <a:cubicBezTo>
                  <a:pt x="2387067" y="3112259"/>
                  <a:pt x="2422344" y="3071155"/>
                  <a:pt x="2451741" y="3047667"/>
                </a:cubicBezTo>
                <a:cubicBezTo>
                  <a:pt x="2439982" y="3041795"/>
                  <a:pt x="2434103" y="3059411"/>
                  <a:pt x="2434103" y="3035923"/>
                </a:cubicBezTo>
                <a:cubicBezTo>
                  <a:pt x="2416464" y="3035923"/>
                  <a:pt x="2422344" y="3047667"/>
                  <a:pt x="2416464" y="3059411"/>
                </a:cubicBezTo>
                <a:cubicBezTo>
                  <a:pt x="2416464" y="3030051"/>
                  <a:pt x="2369429" y="3059411"/>
                  <a:pt x="2381187" y="3035923"/>
                </a:cubicBezTo>
                <a:cubicBezTo>
                  <a:pt x="2363549" y="3030051"/>
                  <a:pt x="2369429" y="3053539"/>
                  <a:pt x="2375308" y="3059411"/>
                </a:cubicBezTo>
                <a:cubicBezTo>
                  <a:pt x="2369429" y="3059411"/>
                  <a:pt x="2363549" y="3059411"/>
                  <a:pt x="2357669" y="3059411"/>
                </a:cubicBezTo>
                <a:cubicBezTo>
                  <a:pt x="2351790" y="3053539"/>
                  <a:pt x="2369429" y="3047667"/>
                  <a:pt x="2363549" y="3041795"/>
                </a:cubicBezTo>
                <a:cubicBezTo>
                  <a:pt x="2351790" y="3035923"/>
                  <a:pt x="2340031" y="3041795"/>
                  <a:pt x="2328272" y="3041795"/>
                </a:cubicBezTo>
                <a:cubicBezTo>
                  <a:pt x="2322393" y="3041795"/>
                  <a:pt x="2340031" y="3053539"/>
                  <a:pt x="2345910" y="3047667"/>
                </a:cubicBezTo>
                <a:cubicBezTo>
                  <a:pt x="2345910" y="3053539"/>
                  <a:pt x="2345910" y="3053539"/>
                  <a:pt x="2340031" y="3047667"/>
                </a:cubicBezTo>
                <a:cubicBezTo>
                  <a:pt x="2334152" y="3053539"/>
                  <a:pt x="2345910" y="3053539"/>
                  <a:pt x="2345910" y="3059411"/>
                </a:cubicBezTo>
                <a:cubicBezTo>
                  <a:pt x="2310634" y="3035923"/>
                  <a:pt x="2287116" y="3047667"/>
                  <a:pt x="2269477" y="3053539"/>
                </a:cubicBezTo>
                <a:cubicBezTo>
                  <a:pt x="2292995" y="3071155"/>
                  <a:pt x="2304754" y="3041795"/>
                  <a:pt x="2328272" y="3071155"/>
                </a:cubicBezTo>
                <a:cubicBezTo>
                  <a:pt x="2322393" y="3059411"/>
                  <a:pt x="2310634" y="3077027"/>
                  <a:pt x="2304754" y="3065283"/>
                </a:cubicBezTo>
                <a:cubicBezTo>
                  <a:pt x="2292995" y="3077027"/>
                  <a:pt x="2292995" y="3082899"/>
                  <a:pt x="2287116" y="3088771"/>
                </a:cubicBezTo>
                <a:cubicBezTo>
                  <a:pt x="2292995" y="3094643"/>
                  <a:pt x="2298875" y="3088771"/>
                  <a:pt x="2304754" y="3094643"/>
                </a:cubicBezTo>
                <a:cubicBezTo>
                  <a:pt x="2322393" y="3088771"/>
                  <a:pt x="2310634" y="3077027"/>
                  <a:pt x="2316513" y="3071155"/>
                </a:cubicBezTo>
                <a:cubicBezTo>
                  <a:pt x="2334152" y="3094643"/>
                  <a:pt x="2334152" y="3094643"/>
                  <a:pt x="2334152" y="3094643"/>
                </a:cubicBezTo>
                <a:cubicBezTo>
                  <a:pt x="2316513" y="3082899"/>
                  <a:pt x="2322393" y="3100515"/>
                  <a:pt x="2316513" y="3112259"/>
                </a:cubicBezTo>
                <a:cubicBezTo>
                  <a:pt x="2307694" y="3100515"/>
                  <a:pt x="2297405" y="3099047"/>
                  <a:pt x="2286381" y="3096111"/>
                </a:cubicBezTo>
                <a:lnTo>
                  <a:pt x="2269577" y="3089216"/>
                </a:lnTo>
                <a:lnTo>
                  <a:pt x="2269477" y="3088771"/>
                </a:lnTo>
                <a:lnTo>
                  <a:pt x="2269308" y="3089058"/>
                </a:lnTo>
                <a:lnTo>
                  <a:pt x="2251839" y="3071155"/>
                </a:lnTo>
                <a:cubicBezTo>
                  <a:pt x="2240080" y="3077027"/>
                  <a:pt x="2240080" y="3106387"/>
                  <a:pt x="2222442" y="3082899"/>
                </a:cubicBezTo>
                <a:cubicBezTo>
                  <a:pt x="2240080" y="3071155"/>
                  <a:pt x="2245960" y="3077027"/>
                  <a:pt x="2251839" y="3065283"/>
                </a:cubicBezTo>
                <a:cubicBezTo>
                  <a:pt x="2257719" y="3071155"/>
                  <a:pt x="2275357" y="3071155"/>
                  <a:pt x="2269477" y="3077027"/>
                </a:cubicBezTo>
                <a:cubicBezTo>
                  <a:pt x="2275357" y="3082899"/>
                  <a:pt x="2281237" y="3077027"/>
                  <a:pt x="2287116" y="3077027"/>
                </a:cubicBezTo>
                <a:cubicBezTo>
                  <a:pt x="2281237" y="3053539"/>
                  <a:pt x="2269477" y="3071155"/>
                  <a:pt x="2263598" y="3053539"/>
                </a:cubicBezTo>
                <a:cubicBezTo>
                  <a:pt x="2269477" y="3047667"/>
                  <a:pt x="2263598" y="3041795"/>
                  <a:pt x="2275357" y="3035923"/>
                </a:cubicBezTo>
                <a:cubicBezTo>
                  <a:pt x="2269477" y="3030051"/>
                  <a:pt x="2263598" y="3030051"/>
                  <a:pt x="2257719" y="3030051"/>
                </a:cubicBezTo>
                <a:cubicBezTo>
                  <a:pt x="2245960" y="3024179"/>
                  <a:pt x="2275357" y="3035923"/>
                  <a:pt x="2269477" y="3018307"/>
                </a:cubicBezTo>
                <a:cubicBezTo>
                  <a:pt x="2275357" y="3024179"/>
                  <a:pt x="2287116" y="3024179"/>
                  <a:pt x="2287116" y="3035923"/>
                </a:cubicBezTo>
                <a:cubicBezTo>
                  <a:pt x="2292995" y="3041795"/>
                  <a:pt x="2304754" y="3030051"/>
                  <a:pt x="2310634" y="3041795"/>
                </a:cubicBezTo>
                <a:cubicBezTo>
                  <a:pt x="2310634" y="3030051"/>
                  <a:pt x="2298875" y="3018307"/>
                  <a:pt x="2310634" y="3012435"/>
                </a:cubicBezTo>
                <a:cubicBezTo>
                  <a:pt x="2328272" y="3030051"/>
                  <a:pt x="2340031" y="3006563"/>
                  <a:pt x="2357669" y="3030051"/>
                </a:cubicBezTo>
                <a:cubicBezTo>
                  <a:pt x="2351790" y="3012435"/>
                  <a:pt x="2369429" y="3018307"/>
                  <a:pt x="2381187" y="3018307"/>
                </a:cubicBezTo>
                <a:cubicBezTo>
                  <a:pt x="2387067" y="3018307"/>
                  <a:pt x="2369429" y="2994819"/>
                  <a:pt x="2369429" y="3006563"/>
                </a:cubicBezTo>
                <a:cubicBezTo>
                  <a:pt x="2369429" y="2994819"/>
                  <a:pt x="2381187" y="2983075"/>
                  <a:pt x="2387067" y="2959587"/>
                </a:cubicBezTo>
                <a:cubicBezTo>
                  <a:pt x="2392947" y="2959587"/>
                  <a:pt x="2398826" y="2971331"/>
                  <a:pt x="2404705" y="2965459"/>
                </a:cubicBezTo>
                <a:cubicBezTo>
                  <a:pt x="2398826" y="2941971"/>
                  <a:pt x="2381187" y="2947843"/>
                  <a:pt x="2369429" y="2953715"/>
                </a:cubicBezTo>
                <a:cubicBezTo>
                  <a:pt x="2369429" y="2971331"/>
                  <a:pt x="2363549" y="2977203"/>
                  <a:pt x="2357669" y="2994819"/>
                </a:cubicBezTo>
                <a:cubicBezTo>
                  <a:pt x="2357669" y="2988947"/>
                  <a:pt x="2345910" y="2965459"/>
                  <a:pt x="2340031" y="2965459"/>
                </a:cubicBezTo>
                <a:cubicBezTo>
                  <a:pt x="2334152" y="2959587"/>
                  <a:pt x="2351790" y="2947843"/>
                  <a:pt x="2351790" y="2965459"/>
                </a:cubicBezTo>
                <a:cubicBezTo>
                  <a:pt x="2357669" y="2959587"/>
                  <a:pt x="2351790" y="2959587"/>
                  <a:pt x="2357669" y="2953715"/>
                </a:cubicBezTo>
                <a:cubicBezTo>
                  <a:pt x="2351790" y="2941971"/>
                  <a:pt x="2340031" y="2953715"/>
                  <a:pt x="2351790" y="2941971"/>
                </a:cubicBezTo>
                <a:cubicBezTo>
                  <a:pt x="2340031" y="2936099"/>
                  <a:pt x="2345910" y="2941971"/>
                  <a:pt x="2340031" y="2924355"/>
                </a:cubicBezTo>
                <a:cubicBezTo>
                  <a:pt x="2340031" y="2953715"/>
                  <a:pt x="2322393" y="2936099"/>
                  <a:pt x="2334152" y="2965459"/>
                </a:cubicBezTo>
                <a:cubicBezTo>
                  <a:pt x="2322393" y="2971331"/>
                  <a:pt x="2328272" y="2941971"/>
                  <a:pt x="2316513" y="2953715"/>
                </a:cubicBezTo>
                <a:cubicBezTo>
                  <a:pt x="2316513" y="2947843"/>
                  <a:pt x="2322393" y="2947843"/>
                  <a:pt x="2322393" y="2941971"/>
                </a:cubicBezTo>
                <a:cubicBezTo>
                  <a:pt x="2316513" y="2936099"/>
                  <a:pt x="2310634" y="2947843"/>
                  <a:pt x="2304754" y="2930227"/>
                </a:cubicBezTo>
                <a:cubicBezTo>
                  <a:pt x="2304754" y="2947843"/>
                  <a:pt x="2304754" y="2965459"/>
                  <a:pt x="2310634" y="2988947"/>
                </a:cubicBezTo>
                <a:cubicBezTo>
                  <a:pt x="2298875" y="2988947"/>
                  <a:pt x="2304754" y="2983075"/>
                  <a:pt x="2298875" y="2971331"/>
                </a:cubicBezTo>
                <a:cubicBezTo>
                  <a:pt x="2292995" y="2977203"/>
                  <a:pt x="2292995" y="2983075"/>
                  <a:pt x="2304754" y="2994819"/>
                </a:cubicBezTo>
                <a:cubicBezTo>
                  <a:pt x="2298875" y="2994819"/>
                  <a:pt x="2298875" y="3000691"/>
                  <a:pt x="2298875" y="3006563"/>
                </a:cubicBezTo>
                <a:lnTo>
                  <a:pt x="2292856" y="3012073"/>
                </a:lnTo>
                <a:lnTo>
                  <a:pt x="2289321" y="3002893"/>
                </a:lnTo>
                <a:cubicBezTo>
                  <a:pt x="2287116" y="2999223"/>
                  <a:pt x="2284176" y="2994819"/>
                  <a:pt x="2281237" y="2988947"/>
                </a:cubicBezTo>
                <a:cubicBezTo>
                  <a:pt x="2281237" y="3012435"/>
                  <a:pt x="2245960" y="3000691"/>
                  <a:pt x="2257719" y="3024179"/>
                </a:cubicBezTo>
                <a:cubicBezTo>
                  <a:pt x="2251839" y="3030051"/>
                  <a:pt x="2234200" y="3006563"/>
                  <a:pt x="2240080" y="3030051"/>
                </a:cubicBezTo>
                <a:cubicBezTo>
                  <a:pt x="2228321" y="3030051"/>
                  <a:pt x="2245960" y="3018307"/>
                  <a:pt x="2234200" y="3006563"/>
                </a:cubicBezTo>
                <a:cubicBezTo>
                  <a:pt x="2240080" y="3012435"/>
                  <a:pt x="2245960" y="3000691"/>
                  <a:pt x="2251839" y="3012435"/>
                </a:cubicBezTo>
                <a:cubicBezTo>
                  <a:pt x="2251839" y="2994819"/>
                  <a:pt x="2281237" y="2988947"/>
                  <a:pt x="2269477" y="2965459"/>
                </a:cubicBezTo>
                <a:cubicBezTo>
                  <a:pt x="2275357" y="2947843"/>
                  <a:pt x="2281237" y="2977203"/>
                  <a:pt x="2287116" y="2971331"/>
                </a:cubicBezTo>
                <a:cubicBezTo>
                  <a:pt x="2287116" y="2965459"/>
                  <a:pt x="2281237" y="2965459"/>
                  <a:pt x="2281237" y="2965459"/>
                </a:cubicBezTo>
                <a:cubicBezTo>
                  <a:pt x="2275357" y="2953715"/>
                  <a:pt x="2292995" y="2965459"/>
                  <a:pt x="2292995" y="2959587"/>
                </a:cubicBezTo>
                <a:cubicBezTo>
                  <a:pt x="2263598" y="2941971"/>
                  <a:pt x="2257719" y="2971331"/>
                  <a:pt x="2245960" y="2983075"/>
                </a:cubicBezTo>
                <a:cubicBezTo>
                  <a:pt x="2245960" y="2971331"/>
                  <a:pt x="2228321" y="2977203"/>
                  <a:pt x="2216562" y="2965459"/>
                </a:cubicBezTo>
                <a:cubicBezTo>
                  <a:pt x="2216562" y="2971331"/>
                  <a:pt x="2210683" y="2977203"/>
                  <a:pt x="2216562" y="2988947"/>
                </a:cubicBezTo>
                <a:cubicBezTo>
                  <a:pt x="2210683" y="2988947"/>
                  <a:pt x="2216562" y="2971331"/>
                  <a:pt x="2204803" y="2971331"/>
                </a:cubicBezTo>
                <a:cubicBezTo>
                  <a:pt x="2210683" y="2959587"/>
                  <a:pt x="2193044" y="2936099"/>
                  <a:pt x="2210683" y="2941971"/>
                </a:cubicBezTo>
                <a:cubicBezTo>
                  <a:pt x="2193044" y="2930227"/>
                  <a:pt x="2187165" y="2965459"/>
                  <a:pt x="2163647" y="2959587"/>
                </a:cubicBezTo>
                <a:cubicBezTo>
                  <a:pt x="2163647" y="2947843"/>
                  <a:pt x="2175406" y="2936099"/>
                  <a:pt x="2175406" y="2930227"/>
                </a:cubicBezTo>
                <a:cubicBezTo>
                  <a:pt x="2169526" y="2936099"/>
                  <a:pt x="2157767" y="2930227"/>
                  <a:pt x="2140129" y="2941971"/>
                </a:cubicBezTo>
                <a:cubicBezTo>
                  <a:pt x="2151888" y="2959587"/>
                  <a:pt x="2157767" y="2959587"/>
                  <a:pt x="2169526" y="2965459"/>
                </a:cubicBezTo>
                <a:cubicBezTo>
                  <a:pt x="2169526" y="2977203"/>
                  <a:pt x="2146008" y="2965459"/>
                  <a:pt x="2169526" y="2983075"/>
                </a:cubicBezTo>
                <a:cubicBezTo>
                  <a:pt x="2151888" y="2988947"/>
                  <a:pt x="2157767" y="2977203"/>
                  <a:pt x="2146008" y="2965459"/>
                </a:cubicBezTo>
                <a:cubicBezTo>
                  <a:pt x="2134250" y="2953715"/>
                  <a:pt x="2128370" y="2971331"/>
                  <a:pt x="2134250" y="2977203"/>
                </a:cubicBezTo>
                <a:cubicBezTo>
                  <a:pt x="2140129" y="2988947"/>
                  <a:pt x="2140129" y="2971331"/>
                  <a:pt x="2151888" y="2983075"/>
                </a:cubicBezTo>
                <a:cubicBezTo>
                  <a:pt x="2157767" y="2994819"/>
                  <a:pt x="2146008" y="2994819"/>
                  <a:pt x="2140129" y="3006563"/>
                </a:cubicBezTo>
                <a:cubicBezTo>
                  <a:pt x="2134250" y="2988947"/>
                  <a:pt x="2122490" y="3000691"/>
                  <a:pt x="2116611" y="2988947"/>
                </a:cubicBezTo>
                <a:cubicBezTo>
                  <a:pt x="2110732" y="2988947"/>
                  <a:pt x="2110732" y="2994819"/>
                  <a:pt x="2104852" y="3000691"/>
                </a:cubicBezTo>
                <a:cubicBezTo>
                  <a:pt x="2098973" y="2983075"/>
                  <a:pt x="2098973" y="2988947"/>
                  <a:pt x="2087214" y="2977203"/>
                </a:cubicBezTo>
                <a:cubicBezTo>
                  <a:pt x="2069575" y="2983075"/>
                  <a:pt x="2075455" y="3024179"/>
                  <a:pt x="2093093" y="3024179"/>
                </a:cubicBezTo>
                <a:cubicBezTo>
                  <a:pt x="2093093" y="3030051"/>
                  <a:pt x="2093093" y="3035923"/>
                  <a:pt x="2087214" y="3035923"/>
                </a:cubicBezTo>
                <a:cubicBezTo>
                  <a:pt x="2087214" y="3035923"/>
                  <a:pt x="2081334" y="3024179"/>
                  <a:pt x="2075455" y="3018307"/>
                </a:cubicBezTo>
                <a:cubicBezTo>
                  <a:pt x="2069575" y="3024179"/>
                  <a:pt x="2075455" y="3059411"/>
                  <a:pt x="2057816" y="3035923"/>
                </a:cubicBezTo>
                <a:cubicBezTo>
                  <a:pt x="2063696" y="3030051"/>
                  <a:pt x="2069575" y="3035923"/>
                  <a:pt x="2069575" y="3024179"/>
                </a:cubicBezTo>
                <a:cubicBezTo>
                  <a:pt x="2063696" y="3018307"/>
                  <a:pt x="2057816" y="3030051"/>
                  <a:pt x="2051937" y="3012435"/>
                </a:cubicBezTo>
                <a:cubicBezTo>
                  <a:pt x="2040178" y="3012435"/>
                  <a:pt x="2040178" y="3030051"/>
                  <a:pt x="2028419" y="3018307"/>
                </a:cubicBezTo>
                <a:cubicBezTo>
                  <a:pt x="2022539" y="3021243"/>
                  <a:pt x="2019600" y="3025647"/>
                  <a:pt x="2018865" y="3031519"/>
                </a:cubicBezTo>
                <a:lnTo>
                  <a:pt x="2021533" y="3047510"/>
                </a:lnTo>
                <a:lnTo>
                  <a:pt x="2021345" y="3047025"/>
                </a:lnTo>
                <a:cubicBezTo>
                  <a:pt x="2019416" y="3041978"/>
                  <a:pt x="2017762" y="3037758"/>
                  <a:pt x="2015925" y="3033721"/>
                </a:cubicBezTo>
                <a:lnTo>
                  <a:pt x="1999160" y="3006785"/>
                </a:lnTo>
                <a:lnTo>
                  <a:pt x="1999435" y="3006519"/>
                </a:lnTo>
                <a:lnTo>
                  <a:pt x="2019600" y="3004361"/>
                </a:lnTo>
                <a:cubicBezTo>
                  <a:pt x="2025479" y="3002159"/>
                  <a:pt x="2031359" y="2997755"/>
                  <a:pt x="2040178" y="2988947"/>
                </a:cubicBezTo>
                <a:cubicBezTo>
                  <a:pt x="2031359" y="2986011"/>
                  <a:pt x="2021070" y="2988947"/>
                  <a:pt x="2011515" y="2994819"/>
                </a:cubicBezTo>
                <a:lnTo>
                  <a:pt x="1999435" y="3006519"/>
                </a:lnTo>
                <a:lnTo>
                  <a:pt x="1999022" y="3006563"/>
                </a:lnTo>
                <a:lnTo>
                  <a:pt x="1999160" y="3006785"/>
                </a:lnTo>
                <a:lnTo>
                  <a:pt x="1987263" y="3018307"/>
                </a:lnTo>
                <a:cubicBezTo>
                  <a:pt x="1981383" y="2994819"/>
                  <a:pt x="1999022" y="2988947"/>
                  <a:pt x="2010780" y="2988947"/>
                </a:cubicBezTo>
                <a:cubicBezTo>
                  <a:pt x="2016660" y="2977203"/>
                  <a:pt x="1987263" y="2988947"/>
                  <a:pt x="1987263" y="2971331"/>
                </a:cubicBezTo>
                <a:cubicBezTo>
                  <a:pt x="1975504" y="2994819"/>
                  <a:pt x="1951986" y="2988947"/>
                  <a:pt x="1934347" y="2994819"/>
                </a:cubicBezTo>
                <a:cubicBezTo>
                  <a:pt x="1928468" y="3006563"/>
                  <a:pt x="1940227" y="3006563"/>
                  <a:pt x="1946106" y="3012435"/>
                </a:cubicBezTo>
                <a:cubicBezTo>
                  <a:pt x="1940227" y="3024179"/>
                  <a:pt x="1928468" y="3012435"/>
                  <a:pt x="1928468" y="3024179"/>
                </a:cubicBezTo>
                <a:cubicBezTo>
                  <a:pt x="1928468" y="3030051"/>
                  <a:pt x="1946106" y="3035923"/>
                  <a:pt x="1940227" y="3024179"/>
                </a:cubicBezTo>
                <a:cubicBezTo>
                  <a:pt x="1946106" y="3024179"/>
                  <a:pt x="1940227" y="3041795"/>
                  <a:pt x="1934347" y="3047667"/>
                </a:cubicBezTo>
                <a:cubicBezTo>
                  <a:pt x="1940227" y="3053539"/>
                  <a:pt x="1951986" y="3041795"/>
                  <a:pt x="1946106" y="3035923"/>
                </a:cubicBezTo>
                <a:cubicBezTo>
                  <a:pt x="1951986" y="3030051"/>
                  <a:pt x="1963745" y="3065283"/>
                  <a:pt x="1957865" y="3041795"/>
                </a:cubicBezTo>
                <a:cubicBezTo>
                  <a:pt x="1969624" y="3041795"/>
                  <a:pt x="1957865" y="3059411"/>
                  <a:pt x="1975504" y="3071155"/>
                </a:cubicBezTo>
                <a:cubicBezTo>
                  <a:pt x="1963745" y="3059411"/>
                  <a:pt x="1951986" y="3077027"/>
                  <a:pt x="1946106" y="3065283"/>
                </a:cubicBezTo>
                <a:cubicBezTo>
                  <a:pt x="1940227" y="3077027"/>
                  <a:pt x="1951986" y="3077027"/>
                  <a:pt x="1957865" y="3094643"/>
                </a:cubicBezTo>
                <a:cubicBezTo>
                  <a:pt x="1951986" y="3082899"/>
                  <a:pt x="1940227" y="3082899"/>
                  <a:pt x="1928468" y="3094643"/>
                </a:cubicBezTo>
                <a:cubicBezTo>
                  <a:pt x="1922588" y="3082899"/>
                  <a:pt x="1934347" y="3071155"/>
                  <a:pt x="1940227" y="3059411"/>
                </a:cubicBezTo>
                <a:cubicBezTo>
                  <a:pt x="1922588" y="3071155"/>
                  <a:pt x="1922588" y="3082899"/>
                  <a:pt x="1899071" y="3077027"/>
                </a:cubicBezTo>
                <a:cubicBezTo>
                  <a:pt x="1893191" y="3082899"/>
                  <a:pt x="1904950" y="3088771"/>
                  <a:pt x="1904950" y="3088771"/>
                </a:cubicBezTo>
                <a:cubicBezTo>
                  <a:pt x="1910829" y="3112259"/>
                  <a:pt x="1887312" y="3082899"/>
                  <a:pt x="1881432" y="3094643"/>
                </a:cubicBezTo>
                <a:cubicBezTo>
                  <a:pt x="1869673" y="3100515"/>
                  <a:pt x="1887312" y="3106387"/>
                  <a:pt x="1887312" y="3100515"/>
                </a:cubicBezTo>
                <a:cubicBezTo>
                  <a:pt x="1899071" y="3112259"/>
                  <a:pt x="1875553" y="3112259"/>
                  <a:pt x="1881432" y="3124003"/>
                </a:cubicBezTo>
                <a:cubicBezTo>
                  <a:pt x="1869673" y="3124003"/>
                  <a:pt x="1881432" y="3106387"/>
                  <a:pt x="1875553" y="3094643"/>
                </a:cubicBezTo>
                <a:cubicBezTo>
                  <a:pt x="1869673" y="3094643"/>
                  <a:pt x="1869673" y="3094643"/>
                  <a:pt x="1863794" y="3088771"/>
                </a:cubicBezTo>
                <a:cubicBezTo>
                  <a:pt x="1857914" y="3094643"/>
                  <a:pt x="1857914" y="3100515"/>
                  <a:pt x="1857914" y="3106387"/>
                </a:cubicBezTo>
                <a:cubicBezTo>
                  <a:pt x="1852035" y="3106387"/>
                  <a:pt x="1852035" y="3106387"/>
                  <a:pt x="1852035" y="3106387"/>
                </a:cubicBezTo>
                <a:cubicBezTo>
                  <a:pt x="1852035" y="3106387"/>
                  <a:pt x="1846155" y="3106387"/>
                  <a:pt x="1846155" y="3106387"/>
                </a:cubicBezTo>
                <a:lnTo>
                  <a:pt x="1847448" y="3110968"/>
                </a:lnTo>
                <a:lnTo>
                  <a:pt x="1846155" y="3112259"/>
                </a:lnTo>
                <a:lnTo>
                  <a:pt x="1848463" y="3114564"/>
                </a:lnTo>
                <a:lnTo>
                  <a:pt x="1851024" y="3123636"/>
                </a:lnTo>
                <a:cubicBezTo>
                  <a:pt x="1845788" y="3136848"/>
                  <a:pt x="1818228" y="3140151"/>
                  <a:pt x="1840276" y="3153363"/>
                </a:cubicBezTo>
                <a:cubicBezTo>
                  <a:pt x="1828517" y="3165107"/>
                  <a:pt x="1822637" y="3147491"/>
                  <a:pt x="1816758" y="3153363"/>
                </a:cubicBezTo>
                <a:cubicBezTo>
                  <a:pt x="1816758" y="3153363"/>
                  <a:pt x="1816758" y="3159235"/>
                  <a:pt x="1816758" y="3159235"/>
                </a:cubicBezTo>
                <a:cubicBezTo>
                  <a:pt x="1816758" y="3165107"/>
                  <a:pt x="1822637" y="3159235"/>
                  <a:pt x="1828517" y="3159235"/>
                </a:cubicBezTo>
                <a:cubicBezTo>
                  <a:pt x="1827047" y="3165107"/>
                  <a:pt x="1824107" y="3168410"/>
                  <a:pt x="1820341" y="3170245"/>
                </a:cubicBezTo>
                <a:lnTo>
                  <a:pt x="1810972" y="3171815"/>
                </a:lnTo>
                <a:lnTo>
                  <a:pt x="1810878" y="3170979"/>
                </a:lnTo>
                <a:lnTo>
                  <a:pt x="1808408" y="3172245"/>
                </a:lnTo>
                <a:lnTo>
                  <a:pt x="1807204" y="3172447"/>
                </a:lnTo>
                <a:cubicBezTo>
                  <a:pt x="1797650" y="3172447"/>
                  <a:pt x="1787360" y="3170979"/>
                  <a:pt x="1781481" y="3176851"/>
                </a:cubicBezTo>
                <a:cubicBezTo>
                  <a:pt x="1787360" y="3188595"/>
                  <a:pt x="1787360" y="3188595"/>
                  <a:pt x="1787360" y="3188595"/>
                </a:cubicBezTo>
                <a:cubicBezTo>
                  <a:pt x="1796180" y="3192999"/>
                  <a:pt x="1798384" y="3180888"/>
                  <a:pt x="1803897" y="3174557"/>
                </a:cubicBezTo>
                <a:lnTo>
                  <a:pt x="1808408" y="3172245"/>
                </a:lnTo>
                <a:lnTo>
                  <a:pt x="1810972" y="3171815"/>
                </a:lnTo>
                <a:lnTo>
                  <a:pt x="1811981" y="3180796"/>
                </a:lnTo>
                <a:cubicBezTo>
                  <a:pt x="1814186" y="3183824"/>
                  <a:pt x="1819698" y="3169511"/>
                  <a:pt x="1828517" y="3165107"/>
                </a:cubicBezTo>
                <a:cubicBezTo>
                  <a:pt x="1846155" y="3188595"/>
                  <a:pt x="1810878" y="3170979"/>
                  <a:pt x="1828517" y="3194467"/>
                </a:cubicBezTo>
                <a:cubicBezTo>
                  <a:pt x="1804999" y="3194467"/>
                  <a:pt x="1781481" y="3194467"/>
                  <a:pt x="1763843" y="3176851"/>
                </a:cubicBezTo>
                <a:cubicBezTo>
                  <a:pt x="1757963" y="3182723"/>
                  <a:pt x="1769722" y="3188595"/>
                  <a:pt x="1769722" y="3200339"/>
                </a:cubicBezTo>
                <a:cubicBezTo>
                  <a:pt x="1763843" y="3200339"/>
                  <a:pt x="1757963" y="3200339"/>
                  <a:pt x="1752084" y="3188595"/>
                </a:cubicBezTo>
                <a:cubicBezTo>
                  <a:pt x="1757963" y="3182723"/>
                  <a:pt x="1757963" y="3182723"/>
                  <a:pt x="1757963" y="3176851"/>
                </a:cubicBezTo>
                <a:cubicBezTo>
                  <a:pt x="1752084" y="3170979"/>
                  <a:pt x="1746204" y="3188595"/>
                  <a:pt x="1752084" y="3194467"/>
                </a:cubicBezTo>
                <a:cubicBezTo>
                  <a:pt x="1746204" y="3200339"/>
                  <a:pt x="1734445" y="3188595"/>
                  <a:pt x="1728566" y="3188595"/>
                </a:cubicBezTo>
                <a:cubicBezTo>
                  <a:pt x="1734445" y="3206211"/>
                  <a:pt x="1728566" y="3212083"/>
                  <a:pt x="1722686" y="3223827"/>
                </a:cubicBezTo>
                <a:cubicBezTo>
                  <a:pt x="1705048" y="3206211"/>
                  <a:pt x="1728566" y="3206211"/>
                  <a:pt x="1722686" y="3194467"/>
                </a:cubicBezTo>
                <a:cubicBezTo>
                  <a:pt x="1710927" y="3194467"/>
                  <a:pt x="1693289" y="3200339"/>
                  <a:pt x="1699168" y="3217955"/>
                </a:cubicBezTo>
                <a:cubicBezTo>
                  <a:pt x="1652133" y="3194467"/>
                  <a:pt x="1658012" y="3270803"/>
                  <a:pt x="1622735" y="3253187"/>
                </a:cubicBezTo>
                <a:cubicBezTo>
                  <a:pt x="1628615" y="3282546"/>
                  <a:pt x="1605097" y="3282546"/>
                  <a:pt x="1605097" y="3306034"/>
                </a:cubicBezTo>
                <a:cubicBezTo>
                  <a:pt x="1593338" y="3306034"/>
                  <a:pt x="1605097" y="3288418"/>
                  <a:pt x="1605097" y="3282546"/>
                </a:cubicBezTo>
                <a:cubicBezTo>
                  <a:pt x="1593338" y="3270803"/>
                  <a:pt x="1575699" y="3311906"/>
                  <a:pt x="1569820" y="3282546"/>
                </a:cubicBezTo>
                <a:cubicBezTo>
                  <a:pt x="1563940" y="3294290"/>
                  <a:pt x="1552181" y="3323650"/>
                  <a:pt x="1534543" y="3317778"/>
                </a:cubicBezTo>
                <a:cubicBezTo>
                  <a:pt x="1540423" y="3306034"/>
                  <a:pt x="1558061" y="3300162"/>
                  <a:pt x="1546302" y="3288418"/>
                </a:cubicBezTo>
                <a:cubicBezTo>
                  <a:pt x="1534543" y="3270803"/>
                  <a:pt x="1546302" y="3306034"/>
                  <a:pt x="1534543" y="3288418"/>
                </a:cubicBezTo>
                <a:cubicBezTo>
                  <a:pt x="1546302" y="3300162"/>
                  <a:pt x="1528664" y="3306034"/>
                  <a:pt x="1516905" y="3288418"/>
                </a:cubicBezTo>
                <a:cubicBezTo>
                  <a:pt x="1511025" y="3294290"/>
                  <a:pt x="1511025" y="3300162"/>
                  <a:pt x="1511025" y="3306034"/>
                </a:cubicBezTo>
                <a:cubicBezTo>
                  <a:pt x="1528664" y="3300162"/>
                  <a:pt x="1522784" y="3311906"/>
                  <a:pt x="1511025" y="3323650"/>
                </a:cubicBezTo>
                <a:cubicBezTo>
                  <a:pt x="1505146" y="3317778"/>
                  <a:pt x="1499266" y="3311906"/>
                  <a:pt x="1493387" y="3306034"/>
                </a:cubicBezTo>
                <a:cubicBezTo>
                  <a:pt x="1475748" y="3341266"/>
                  <a:pt x="1434592" y="3335394"/>
                  <a:pt x="1416954" y="3364754"/>
                </a:cubicBezTo>
                <a:cubicBezTo>
                  <a:pt x="1416954" y="3353010"/>
                  <a:pt x="1405195" y="3358882"/>
                  <a:pt x="1399315" y="3347138"/>
                </a:cubicBezTo>
                <a:cubicBezTo>
                  <a:pt x="1411074" y="3335394"/>
                  <a:pt x="1411074" y="3335394"/>
                  <a:pt x="1411074" y="3335394"/>
                </a:cubicBezTo>
                <a:cubicBezTo>
                  <a:pt x="1416954" y="3341266"/>
                  <a:pt x="1405195" y="3347138"/>
                  <a:pt x="1411074" y="3353010"/>
                </a:cubicBezTo>
                <a:cubicBezTo>
                  <a:pt x="1428713" y="3353010"/>
                  <a:pt x="1428713" y="3341266"/>
                  <a:pt x="1446351" y="3329522"/>
                </a:cubicBezTo>
                <a:cubicBezTo>
                  <a:pt x="1446351" y="3323650"/>
                  <a:pt x="1428713" y="3306034"/>
                  <a:pt x="1434592" y="3300162"/>
                </a:cubicBezTo>
                <a:cubicBezTo>
                  <a:pt x="1440471" y="3311906"/>
                  <a:pt x="1452230" y="3323650"/>
                  <a:pt x="1463989" y="3323650"/>
                </a:cubicBezTo>
                <a:cubicBezTo>
                  <a:pt x="1469869" y="3294290"/>
                  <a:pt x="1469869" y="3311906"/>
                  <a:pt x="1475748" y="3294290"/>
                </a:cubicBezTo>
                <a:cubicBezTo>
                  <a:pt x="1487507" y="3306034"/>
                  <a:pt x="1487507" y="3306034"/>
                  <a:pt x="1487507" y="3306034"/>
                </a:cubicBezTo>
                <a:cubicBezTo>
                  <a:pt x="1493387" y="3294290"/>
                  <a:pt x="1499266" y="3306034"/>
                  <a:pt x="1505146" y="3300162"/>
                </a:cubicBezTo>
                <a:cubicBezTo>
                  <a:pt x="1511025" y="3288418"/>
                  <a:pt x="1493387" y="3270803"/>
                  <a:pt x="1505146" y="3264931"/>
                </a:cubicBezTo>
                <a:cubicBezTo>
                  <a:pt x="1511025" y="3282546"/>
                  <a:pt x="1511025" y="3276674"/>
                  <a:pt x="1522784" y="3282546"/>
                </a:cubicBezTo>
                <a:cubicBezTo>
                  <a:pt x="1522784" y="3264931"/>
                  <a:pt x="1528664" y="3276674"/>
                  <a:pt x="1546302" y="3264931"/>
                </a:cubicBezTo>
                <a:cubicBezTo>
                  <a:pt x="1552181" y="3276674"/>
                  <a:pt x="1546302" y="3282546"/>
                  <a:pt x="1552181" y="3288418"/>
                </a:cubicBezTo>
                <a:cubicBezTo>
                  <a:pt x="1552181" y="3294290"/>
                  <a:pt x="1558061" y="3288418"/>
                  <a:pt x="1558061" y="3294290"/>
                </a:cubicBezTo>
                <a:cubicBezTo>
                  <a:pt x="1575699" y="3276674"/>
                  <a:pt x="1540423" y="3259059"/>
                  <a:pt x="1563940" y="3247315"/>
                </a:cubicBezTo>
                <a:cubicBezTo>
                  <a:pt x="1563940" y="3235571"/>
                  <a:pt x="1534543" y="3247315"/>
                  <a:pt x="1546302" y="3259059"/>
                </a:cubicBezTo>
                <a:cubicBezTo>
                  <a:pt x="1552181" y="3276674"/>
                  <a:pt x="1540423" y="3247315"/>
                  <a:pt x="1534543" y="3241443"/>
                </a:cubicBezTo>
                <a:cubicBezTo>
                  <a:pt x="1528664" y="3247315"/>
                  <a:pt x="1528664" y="3253187"/>
                  <a:pt x="1534543" y="3259059"/>
                </a:cubicBezTo>
                <a:cubicBezTo>
                  <a:pt x="1511025" y="3247315"/>
                  <a:pt x="1505146" y="3270803"/>
                  <a:pt x="1487507" y="3259059"/>
                </a:cubicBezTo>
                <a:cubicBezTo>
                  <a:pt x="1481628" y="3270803"/>
                  <a:pt x="1505146" y="3276674"/>
                  <a:pt x="1499266" y="3288418"/>
                </a:cubicBezTo>
                <a:cubicBezTo>
                  <a:pt x="1493387" y="3288418"/>
                  <a:pt x="1487507" y="3282546"/>
                  <a:pt x="1481628" y="3270803"/>
                </a:cubicBezTo>
                <a:cubicBezTo>
                  <a:pt x="1469869" y="3282546"/>
                  <a:pt x="1452230" y="3294290"/>
                  <a:pt x="1458110" y="3306034"/>
                </a:cubicBezTo>
                <a:cubicBezTo>
                  <a:pt x="1446351" y="3311906"/>
                  <a:pt x="1452230" y="3294290"/>
                  <a:pt x="1446351" y="3288418"/>
                </a:cubicBezTo>
                <a:cubicBezTo>
                  <a:pt x="1440471" y="3276674"/>
                  <a:pt x="1434592" y="3306034"/>
                  <a:pt x="1428713" y="3300162"/>
                </a:cubicBezTo>
                <a:cubicBezTo>
                  <a:pt x="1434592" y="3317778"/>
                  <a:pt x="1422833" y="3323650"/>
                  <a:pt x="1405195" y="3329522"/>
                </a:cubicBezTo>
                <a:cubicBezTo>
                  <a:pt x="1399315" y="3323650"/>
                  <a:pt x="1405195" y="3323650"/>
                  <a:pt x="1405195" y="3317778"/>
                </a:cubicBezTo>
                <a:cubicBezTo>
                  <a:pt x="1381677" y="3317778"/>
                  <a:pt x="1346400" y="3317778"/>
                  <a:pt x="1352279" y="3358882"/>
                </a:cubicBezTo>
                <a:cubicBezTo>
                  <a:pt x="1340520" y="3353010"/>
                  <a:pt x="1334641" y="3353010"/>
                  <a:pt x="1328761" y="3335394"/>
                </a:cubicBezTo>
                <a:cubicBezTo>
                  <a:pt x="1317003" y="3347138"/>
                  <a:pt x="1305244" y="3353010"/>
                  <a:pt x="1299364" y="3341266"/>
                </a:cubicBezTo>
                <a:cubicBezTo>
                  <a:pt x="1299364" y="3341266"/>
                  <a:pt x="1299364" y="3347138"/>
                  <a:pt x="1293485" y="3347138"/>
                </a:cubicBezTo>
                <a:cubicBezTo>
                  <a:pt x="1311123" y="3364754"/>
                  <a:pt x="1322882" y="3347138"/>
                  <a:pt x="1334641" y="3364754"/>
                </a:cubicBezTo>
                <a:cubicBezTo>
                  <a:pt x="1299364" y="3370626"/>
                  <a:pt x="1264087" y="3370626"/>
                  <a:pt x="1234690" y="3405858"/>
                </a:cubicBezTo>
                <a:cubicBezTo>
                  <a:pt x="1228810" y="3399986"/>
                  <a:pt x="1234690" y="3394114"/>
                  <a:pt x="1228810" y="3388242"/>
                </a:cubicBezTo>
                <a:cubicBezTo>
                  <a:pt x="1228810" y="3399986"/>
                  <a:pt x="1217051" y="3429346"/>
                  <a:pt x="1205292" y="3411730"/>
                </a:cubicBezTo>
                <a:cubicBezTo>
                  <a:pt x="1222931" y="3417602"/>
                  <a:pt x="1211172" y="3388242"/>
                  <a:pt x="1222931" y="3394114"/>
                </a:cubicBezTo>
                <a:cubicBezTo>
                  <a:pt x="1217051" y="3388242"/>
                  <a:pt x="1211172" y="3382370"/>
                  <a:pt x="1205292" y="3394114"/>
                </a:cubicBezTo>
                <a:cubicBezTo>
                  <a:pt x="1181775" y="3358882"/>
                  <a:pt x="1217051" y="3370626"/>
                  <a:pt x="1228810" y="3382370"/>
                </a:cubicBezTo>
                <a:cubicBezTo>
                  <a:pt x="1246449" y="3370626"/>
                  <a:pt x="1240569" y="3364754"/>
                  <a:pt x="1252328" y="3358882"/>
                </a:cubicBezTo>
                <a:cubicBezTo>
                  <a:pt x="1240569" y="3347138"/>
                  <a:pt x="1222931" y="3353010"/>
                  <a:pt x="1211172" y="3347138"/>
                </a:cubicBezTo>
                <a:cubicBezTo>
                  <a:pt x="1217051" y="3364754"/>
                  <a:pt x="1181775" y="3364754"/>
                  <a:pt x="1175895" y="3388242"/>
                </a:cubicBezTo>
                <a:cubicBezTo>
                  <a:pt x="1164136" y="3382370"/>
                  <a:pt x="1193534" y="3370626"/>
                  <a:pt x="1181775" y="3353010"/>
                </a:cubicBezTo>
                <a:cubicBezTo>
                  <a:pt x="1170016" y="3341266"/>
                  <a:pt x="1181775" y="3364754"/>
                  <a:pt x="1170016" y="3347138"/>
                </a:cubicBezTo>
                <a:cubicBezTo>
                  <a:pt x="1175895" y="3341266"/>
                  <a:pt x="1181775" y="3329522"/>
                  <a:pt x="1193534" y="3329522"/>
                </a:cubicBezTo>
                <a:cubicBezTo>
                  <a:pt x="1205292" y="3347138"/>
                  <a:pt x="1181775" y="3335394"/>
                  <a:pt x="1181775" y="3347138"/>
                </a:cubicBezTo>
                <a:cubicBezTo>
                  <a:pt x="1205292" y="3364754"/>
                  <a:pt x="1211172" y="3317778"/>
                  <a:pt x="1228810" y="3335394"/>
                </a:cubicBezTo>
                <a:cubicBezTo>
                  <a:pt x="1217051" y="3329522"/>
                  <a:pt x="1234690" y="3311906"/>
                  <a:pt x="1234690" y="3300162"/>
                </a:cubicBezTo>
                <a:cubicBezTo>
                  <a:pt x="1240569" y="3306034"/>
                  <a:pt x="1234690" y="3306034"/>
                  <a:pt x="1240569" y="3317778"/>
                </a:cubicBezTo>
                <a:cubicBezTo>
                  <a:pt x="1252328" y="3311906"/>
                  <a:pt x="1234690" y="3300162"/>
                  <a:pt x="1252328" y="3300162"/>
                </a:cubicBezTo>
                <a:cubicBezTo>
                  <a:pt x="1258208" y="3306034"/>
                  <a:pt x="1246449" y="3311906"/>
                  <a:pt x="1258208" y="3323650"/>
                </a:cubicBezTo>
                <a:cubicBezTo>
                  <a:pt x="1252328" y="3329522"/>
                  <a:pt x="1246449" y="3329522"/>
                  <a:pt x="1240569" y="3323650"/>
                </a:cubicBezTo>
                <a:cubicBezTo>
                  <a:pt x="1234690" y="3329522"/>
                  <a:pt x="1240569" y="3341266"/>
                  <a:pt x="1246449" y="3347138"/>
                </a:cubicBezTo>
                <a:cubicBezTo>
                  <a:pt x="1269967" y="3358882"/>
                  <a:pt x="1275846" y="3323650"/>
                  <a:pt x="1281726" y="3317778"/>
                </a:cubicBezTo>
                <a:cubicBezTo>
                  <a:pt x="1275846" y="3311906"/>
                  <a:pt x="1269967" y="3323650"/>
                  <a:pt x="1269967" y="3323650"/>
                </a:cubicBezTo>
                <a:cubicBezTo>
                  <a:pt x="1264087" y="3288418"/>
                  <a:pt x="1299364" y="3300162"/>
                  <a:pt x="1322882" y="3306034"/>
                </a:cubicBezTo>
                <a:cubicBezTo>
                  <a:pt x="1328761" y="3300162"/>
                  <a:pt x="1311123" y="3282546"/>
                  <a:pt x="1322882" y="3282546"/>
                </a:cubicBezTo>
                <a:cubicBezTo>
                  <a:pt x="1328761" y="3288418"/>
                  <a:pt x="1322882" y="3294290"/>
                  <a:pt x="1328761" y="3300162"/>
                </a:cubicBezTo>
                <a:cubicBezTo>
                  <a:pt x="1346400" y="3270803"/>
                  <a:pt x="1369918" y="3229699"/>
                  <a:pt x="1399315" y="3217955"/>
                </a:cubicBezTo>
                <a:cubicBezTo>
                  <a:pt x="1393436" y="3206211"/>
                  <a:pt x="1381677" y="3223827"/>
                  <a:pt x="1375797" y="3206211"/>
                </a:cubicBezTo>
                <a:cubicBezTo>
                  <a:pt x="1387556" y="3206211"/>
                  <a:pt x="1393436" y="3200339"/>
                  <a:pt x="1405195" y="3212083"/>
                </a:cubicBezTo>
                <a:cubicBezTo>
                  <a:pt x="1422833" y="3194467"/>
                  <a:pt x="1469869" y="3217955"/>
                  <a:pt x="1469869" y="3170979"/>
                </a:cubicBezTo>
                <a:cubicBezTo>
                  <a:pt x="1475748" y="3182723"/>
                  <a:pt x="1481628" y="3170979"/>
                  <a:pt x="1493387" y="3176851"/>
                </a:cubicBezTo>
                <a:cubicBezTo>
                  <a:pt x="1499266" y="3170979"/>
                  <a:pt x="1487507" y="3153363"/>
                  <a:pt x="1499266" y="3165107"/>
                </a:cubicBezTo>
                <a:cubicBezTo>
                  <a:pt x="1505146" y="3159235"/>
                  <a:pt x="1487507" y="3159235"/>
                  <a:pt x="1487507" y="3147491"/>
                </a:cubicBezTo>
                <a:cubicBezTo>
                  <a:pt x="1493387" y="3141619"/>
                  <a:pt x="1505146" y="3165107"/>
                  <a:pt x="1511025" y="3159235"/>
                </a:cubicBezTo>
                <a:cubicBezTo>
                  <a:pt x="1516905" y="3153363"/>
                  <a:pt x="1511025" y="3153363"/>
                  <a:pt x="1505146" y="3153363"/>
                </a:cubicBezTo>
                <a:cubicBezTo>
                  <a:pt x="1511025" y="3135747"/>
                  <a:pt x="1575699" y="3147491"/>
                  <a:pt x="1563940" y="3106387"/>
                </a:cubicBezTo>
                <a:cubicBezTo>
                  <a:pt x="1563940" y="3106387"/>
                  <a:pt x="1569820" y="3112259"/>
                  <a:pt x="1575699" y="3118131"/>
                </a:cubicBezTo>
                <a:cubicBezTo>
                  <a:pt x="1575699" y="3106387"/>
                  <a:pt x="1599217" y="3106387"/>
                  <a:pt x="1610976" y="3100515"/>
                </a:cubicBezTo>
                <a:cubicBezTo>
                  <a:pt x="1622735" y="3094643"/>
                  <a:pt x="1593338" y="3094643"/>
                  <a:pt x="1605097" y="3088771"/>
                </a:cubicBezTo>
                <a:cubicBezTo>
                  <a:pt x="1622735" y="3088771"/>
                  <a:pt x="1669771" y="3082899"/>
                  <a:pt x="1646253" y="3030051"/>
                </a:cubicBezTo>
                <a:cubicBezTo>
                  <a:pt x="1658012" y="3030051"/>
                  <a:pt x="1652133" y="3041795"/>
                  <a:pt x="1663891" y="3053539"/>
                </a:cubicBezTo>
                <a:cubicBezTo>
                  <a:pt x="1669771" y="3059411"/>
                  <a:pt x="1675650" y="3053539"/>
                  <a:pt x="1675650" y="3059411"/>
                </a:cubicBezTo>
                <a:cubicBezTo>
                  <a:pt x="1681530" y="3059411"/>
                  <a:pt x="1669771" y="3041795"/>
                  <a:pt x="1663891" y="3035923"/>
                </a:cubicBezTo>
                <a:lnTo>
                  <a:pt x="1682819" y="3013519"/>
                </a:lnTo>
                <a:lnTo>
                  <a:pt x="1695494" y="3024179"/>
                </a:lnTo>
                <a:cubicBezTo>
                  <a:pt x="1697698" y="3027115"/>
                  <a:pt x="1699168" y="3030051"/>
                  <a:pt x="1705048" y="3035923"/>
                </a:cubicBezTo>
                <a:cubicBezTo>
                  <a:pt x="1699168" y="3035923"/>
                  <a:pt x="1687409" y="3030051"/>
                  <a:pt x="1693289" y="3041795"/>
                </a:cubicBezTo>
                <a:cubicBezTo>
                  <a:pt x="1699168" y="3041795"/>
                  <a:pt x="1693289" y="3047667"/>
                  <a:pt x="1699168" y="3053539"/>
                </a:cubicBezTo>
                <a:cubicBezTo>
                  <a:pt x="1710927" y="3053539"/>
                  <a:pt x="1705048" y="3041795"/>
                  <a:pt x="1716807" y="3035923"/>
                </a:cubicBezTo>
                <a:cubicBezTo>
                  <a:pt x="1722686" y="3030051"/>
                  <a:pt x="1728566" y="3041795"/>
                  <a:pt x="1734445" y="3030051"/>
                </a:cubicBezTo>
                <a:cubicBezTo>
                  <a:pt x="1728566" y="3012435"/>
                  <a:pt x="1722686" y="3024179"/>
                  <a:pt x="1716807" y="3018307"/>
                </a:cubicBezTo>
                <a:cubicBezTo>
                  <a:pt x="1722686" y="3012435"/>
                  <a:pt x="1722686" y="3024179"/>
                  <a:pt x="1728566" y="3012435"/>
                </a:cubicBezTo>
                <a:cubicBezTo>
                  <a:pt x="1722686" y="2994819"/>
                  <a:pt x="1716807" y="3018307"/>
                  <a:pt x="1710927" y="3006563"/>
                </a:cubicBezTo>
                <a:cubicBezTo>
                  <a:pt x="1722686" y="2994819"/>
                  <a:pt x="1734445" y="2983075"/>
                  <a:pt x="1722686" y="2959587"/>
                </a:cubicBezTo>
                <a:cubicBezTo>
                  <a:pt x="1728566" y="2965459"/>
                  <a:pt x="1740325" y="2965459"/>
                  <a:pt x="1746204" y="2977203"/>
                </a:cubicBezTo>
                <a:cubicBezTo>
                  <a:pt x="1740325" y="2983075"/>
                  <a:pt x="1728566" y="2988947"/>
                  <a:pt x="1728566" y="3000691"/>
                </a:cubicBezTo>
                <a:cubicBezTo>
                  <a:pt x="1734445" y="3000691"/>
                  <a:pt x="1734445" y="3000691"/>
                  <a:pt x="1734445" y="3000691"/>
                </a:cubicBezTo>
                <a:cubicBezTo>
                  <a:pt x="1740325" y="3006563"/>
                  <a:pt x="1740325" y="3006563"/>
                  <a:pt x="1740325" y="3006563"/>
                </a:cubicBezTo>
                <a:cubicBezTo>
                  <a:pt x="1740325" y="3000691"/>
                  <a:pt x="1746204" y="2983075"/>
                  <a:pt x="1752084" y="2988947"/>
                </a:cubicBezTo>
                <a:cubicBezTo>
                  <a:pt x="1757963" y="3012435"/>
                  <a:pt x="1728566" y="3000691"/>
                  <a:pt x="1734445" y="3024179"/>
                </a:cubicBezTo>
                <a:cubicBezTo>
                  <a:pt x="1757963" y="3030051"/>
                  <a:pt x="1757963" y="3000691"/>
                  <a:pt x="1775602" y="2994819"/>
                </a:cubicBezTo>
                <a:cubicBezTo>
                  <a:pt x="1763843" y="3000691"/>
                  <a:pt x="1757963" y="2988947"/>
                  <a:pt x="1752084" y="2977203"/>
                </a:cubicBezTo>
                <a:cubicBezTo>
                  <a:pt x="1769722" y="2977203"/>
                  <a:pt x="1757963" y="2977203"/>
                  <a:pt x="1746204" y="2965459"/>
                </a:cubicBezTo>
                <a:cubicBezTo>
                  <a:pt x="1752084" y="2965459"/>
                  <a:pt x="1757963" y="2965459"/>
                  <a:pt x="1757963" y="2959587"/>
                </a:cubicBezTo>
                <a:cubicBezTo>
                  <a:pt x="1757963" y="2959587"/>
                  <a:pt x="1763843" y="2965459"/>
                  <a:pt x="1763843" y="2959587"/>
                </a:cubicBezTo>
                <a:lnTo>
                  <a:pt x="1766782" y="2965459"/>
                </a:lnTo>
                <a:lnTo>
                  <a:pt x="1763843" y="2965459"/>
                </a:lnTo>
                <a:cubicBezTo>
                  <a:pt x="1763843" y="2965459"/>
                  <a:pt x="1763843" y="2965459"/>
                  <a:pt x="1763843" y="2971331"/>
                </a:cubicBezTo>
                <a:lnTo>
                  <a:pt x="1768416" y="2968721"/>
                </a:lnTo>
                <a:lnTo>
                  <a:pt x="1768987" y="2969863"/>
                </a:lnTo>
                <a:cubicBezTo>
                  <a:pt x="1769722" y="2971331"/>
                  <a:pt x="1769722" y="2971331"/>
                  <a:pt x="1769722" y="2971331"/>
                </a:cubicBezTo>
                <a:cubicBezTo>
                  <a:pt x="1769722" y="2971331"/>
                  <a:pt x="1769722" y="2971331"/>
                  <a:pt x="1769722" y="2977203"/>
                </a:cubicBezTo>
                <a:cubicBezTo>
                  <a:pt x="1769722" y="2977203"/>
                  <a:pt x="1769722" y="2983075"/>
                  <a:pt x="1769722" y="2988947"/>
                </a:cubicBezTo>
                <a:cubicBezTo>
                  <a:pt x="1775602" y="2994819"/>
                  <a:pt x="1775602" y="2994819"/>
                  <a:pt x="1775602" y="2988947"/>
                </a:cubicBezTo>
                <a:cubicBezTo>
                  <a:pt x="1775602" y="2988947"/>
                  <a:pt x="1781481" y="2988947"/>
                  <a:pt x="1781481" y="2988947"/>
                </a:cubicBezTo>
                <a:cubicBezTo>
                  <a:pt x="1787360" y="2983075"/>
                  <a:pt x="1781481" y="2983075"/>
                  <a:pt x="1781481" y="2983075"/>
                </a:cubicBezTo>
                <a:cubicBezTo>
                  <a:pt x="1781481" y="2977203"/>
                  <a:pt x="1781481" y="2977203"/>
                  <a:pt x="1781481" y="2977203"/>
                </a:cubicBezTo>
                <a:cubicBezTo>
                  <a:pt x="1781481" y="2971331"/>
                  <a:pt x="1781481" y="2965459"/>
                  <a:pt x="1787360" y="2971331"/>
                </a:cubicBezTo>
                <a:cubicBezTo>
                  <a:pt x="1793240" y="2977203"/>
                  <a:pt x="1787360" y="2983075"/>
                  <a:pt x="1793240" y="2988947"/>
                </a:cubicBezTo>
                <a:cubicBezTo>
                  <a:pt x="1799119" y="2971331"/>
                  <a:pt x="1816758" y="3000691"/>
                  <a:pt x="1816758" y="2988947"/>
                </a:cubicBezTo>
                <a:cubicBezTo>
                  <a:pt x="1810878" y="2971331"/>
                  <a:pt x="1793240" y="2983075"/>
                  <a:pt x="1799119" y="2971331"/>
                </a:cubicBezTo>
                <a:cubicBezTo>
                  <a:pt x="1816758" y="2977203"/>
                  <a:pt x="1828517" y="2971331"/>
                  <a:pt x="1840276" y="2971331"/>
                </a:cubicBezTo>
                <a:cubicBezTo>
                  <a:pt x="1846155" y="2959587"/>
                  <a:pt x="1828517" y="2959587"/>
                  <a:pt x="1834396" y="2953715"/>
                </a:cubicBezTo>
                <a:cubicBezTo>
                  <a:pt x="1846155" y="2965459"/>
                  <a:pt x="1852035" y="2947843"/>
                  <a:pt x="1852035" y="2936099"/>
                </a:cubicBezTo>
                <a:cubicBezTo>
                  <a:pt x="1846155" y="2936099"/>
                  <a:pt x="1834396" y="2936099"/>
                  <a:pt x="1828517" y="2924355"/>
                </a:cubicBezTo>
                <a:cubicBezTo>
                  <a:pt x="1840276" y="2906739"/>
                  <a:pt x="1846155" y="2906739"/>
                  <a:pt x="1863794" y="2912611"/>
                </a:cubicBezTo>
                <a:cubicBezTo>
                  <a:pt x="1863794" y="2900867"/>
                  <a:pt x="1846155" y="2906739"/>
                  <a:pt x="1852035" y="2900867"/>
                </a:cubicBezTo>
                <a:cubicBezTo>
                  <a:pt x="1863794" y="2894995"/>
                  <a:pt x="1857914" y="2889123"/>
                  <a:pt x="1863794" y="2883251"/>
                </a:cubicBezTo>
                <a:cubicBezTo>
                  <a:pt x="1881432" y="2918483"/>
                  <a:pt x="1881432" y="2877379"/>
                  <a:pt x="1899071" y="2883251"/>
                </a:cubicBezTo>
                <a:cubicBezTo>
                  <a:pt x="1899071" y="2889123"/>
                  <a:pt x="1881432" y="2906739"/>
                  <a:pt x="1899071" y="2912611"/>
                </a:cubicBezTo>
                <a:cubicBezTo>
                  <a:pt x="1893191" y="2894995"/>
                  <a:pt x="1910829" y="2894995"/>
                  <a:pt x="1893191" y="2871507"/>
                </a:cubicBezTo>
                <a:cubicBezTo>
                  <a:pt x="1857914" y="2859763"/>
                  <a:pt x="1846155" y="2883251"/>
                  <a:pt x="1810878" y="2894995"/>
                </a:cubicBezTo>
                <a:cubicBezTo>
                  <a:pt x="1816758" y="2900867"/>
                  <a:pt x="1816758" y="2906739"/>
                  <a:pt x="1816758" y="2906739"/>
                </a:cubicBezTo>
                <a:cubicBezTo>
                  <a:pt x="1793240" y="2900867"/>
                  <a:pt x="1769722" y="2906739"/>
                  <a:pt x="1757963" y="2924355"/>
                </a:cubicBezTo>
                <a:cubicBezTo>
                  <a:pt x="1752084" y="2918483"/>
                  <a:pt x="1740325" y="2918483"/>
                  <a:pt x="1734445" y="2900867"/>
                </a:cubicBezTo>
                <a:lnTo>
                  <a:pt x="1724646" y="2891081"/>
                </a:lnTo>
                <a:lnTo>
                  <a:pt x="1725626" y="2890591"/>
                </a:lnTo>
                <a:lnTo>
                  <a:pt x="1732975" y="2894261"/>
                </a:lnTo>
                <a:cubicBezTo>
                  <a:pt x="1734445" y="2894995"/>
                  <a:pt x="1734445" y="2894995"/>
                  <a:pt x="1734445" y="2894995"/>
                </a:cubicBezTo>
                <a:cubicBezTo>
                  <a:pt x="1740325" y="2906739"/>
                  <a:pt x="1740325" y="2906739"/>
                  <a:pt x="1740325" y="2906739"/>
                </a:cubicBezTo>
                <a:cubicBezTo>
                  <a:pt x="1746204" y="2900867"/>
                  <a:pt x="1752084" y="2894995"/>
                  <a:pt x="1746204" y="2883251"/>
                </a:cubicBezTo>
                <a:cubicBezTo>
                  <a:pt x="1757963" y="2900867"/>
                  <a:pt x="1752084" y="2877379"/>
                  <a:pt x="1757963" y="2871507"/>
                </a:cubicBezTo>
                <a:cubicBezTo>
                  <a:pt x="1775602" y="2889123"/>
                  <a:pt x="1775602" y="2865635"/>
                  <a:pt x="1781481" y="2848019"/>
                </a:cubicBezTo>
                <a:cubicBezTo>
                  <a:pt x="1775602" y="2848019"/>
                  <a:pt x="1763843" y="2842147"/>
                  <a:pt x="1757963" y="2848019"/>
                </a:cubicBezTo>
                <a:cubicBezTo>
                  <a:pt x="1752084" y="2859763"/>
                  <a:pt x="1769722" y="2859763"/>
                  <a:pt x="1763843" y="2865635"/>
                </a:cubicBezTo>
                <a:cubicBezTo>
                  <a:pt x="1746204" y="2865635"/>
                  <a:pt x="1740325" y="2865635"/>
                  <a:pt x="1728566" y="2871507"/>
                </a:cubicBezTo>
                <a:cubicBezTo>
                  <a:pt x="1728566" y="2859763"/>
                  <a:pt x="1728566" y="2848019"/>
                  <a:pt x="1716807" y="2830403"/>
                </a:cubicBezTo>
                <a:cubicBezTo>
                  <a:pt x="1716807" y="2836275"/>
                  <a:pt x="1716807" y="2842147"/>
                  <a:pt x="1710927" y="2842147"/>
                </a:cubicBezTo>
                <a:cubicBezTo>
                  <a:pt x="1710927" y="2842147"/>
                  <a:pt x="1705048" y="2842147"/>
                  <a:pt x="1705048" y="2842147"/>
                </a:cubicBezTo>
                <a:cubicBezTo>
                  <a:pt x="1705048" y="2836275"/>
                  <a:pt x="1705048" y="2836275"/>
                  <a:pt x="1705048" y="2836275"/>
                </a:cubicBezTo>
                <a:cubicBezTo>
                  <a:pt x="1699168" y="2824531"/>
                  <a:pt x="1699168" y="2824531"/>
                  <a:pt x="1699168" y="2824531"/>
                </a:cubicBezTo>
                <a:cubicBezTo>
                  <a:pt x="1687409" y="2830403"/>
                  <a:pt x="1687409" y="2830403"/>
                  <a:pt x="1687409" y="2830403"/>
                </a:cubicBezTo>
                <a:cubicBezTo>
                  <a:pt x="1693289" y="2842147"/>
                  <a:pt x="1693289" y="2842147"/>
                  <a:pt x="1693289" y="2842147"/>
                </a:cubicBezTo>
                <a:cubicBezTo>
                  <a:pt x="1699168" y="2848019"/>
                  <a:pt x="1699168" y="2848019"/>
                  <a:pt x="1699168" y="2848019"/>
                </a:cubicBezTo>
                <a:cubicBezTo>
                  <a:pt x="1699168" y="2853891"/>
                  <a:pt x="1705048" y="2859763"/>
                  <a:pt x="1705048" y="2865635"/>
                </a:cubicBezTo>
                <a:cubicBezTo>
                  <a:pt x="1687409" y="2848019"/>
                  <a:pt x="1693289" y="2865635"/>
                  <a:pt x="1681530" y="2871507"/>
                </a:cubicBezTo>
                <a:cubicBezTo>
                  <a:pt x="1687409" y="2859763"/>
                  <a:pt x="1669771" y="2859763"/>
                  <a:pt x="1675650" y="2871507"/>
                </a:cubicBezTo>
                <a:lnTo>
                  <a:pt x="1681530" y="2871507"/>
                </a:lnTo>
                <a:lnTo>
                  <a:pt x="1699168" y="2871507"/>
                </a:lnTo>
                <a:cubicBezTo>
                  <a:pt x="1705048" y="2871507"/>
                  <a:pt x="1705048" y="2877379"/>
                  <a:pt x="1710927" y="2877379"/>
                </a:cubicBezTo>
                <a:lnTo>
                  <a:pt x="1710927" y="2881049"/>
                </a:lnTo>
                <a:lnTo>
                  <a:pt x="1710927" y="2882517"/>
                </a:lnTo>
                <a:lnTo>
                  <a:pt x="1710927" y="2883251"/>
                </a:lnTo>
                <a:cubicBezTo>
                  <a:pt x="1710927" y="2883251"/>
                  <a:pt x="1710927" y="2883251"/>
                  <a:pt x="1712397" y="2883251"/>
                </a:cubicBezTo>
                <a:lnTo>
                  <a:pt x="1716807" y="2883251"/>
                </a:lnTo>
                <a:cubicBezTo>
                  <a:pt x="1716807" y="2889123"/>
                  <a:pt x="1716807" y="2889123"/>
                  <a:pt x="1716807" y="2889123"/>
                </a:cubicBezTo>
                <a:lnTo>
                  <a:pt x="1713214" y="2887818"/>
                </a:lnTo>
                <a:lnTo>
                  <a:pt x="1708723" y="2886187"/>
                </a:lnTo>
                <a:cubicBezTo>
                  <a:pt x="1706518" y="2884719"/>
                  <a:pt x="1705048" y="2883251"/>
                  <a:pt x="1705048" y="2883251"/>
                </a:cubicBezTo>
                <a:cubicBezTo>
                  <a:pt x="1699168" y="2883251"/>
                  <a:pt x="1687409" y="2883251"/>
                  <a:pt x="1681530" y="2877379"/>
                </a:cubicBezTo>
                <a:cubicBezTo>
                  <a:pt x="1699168" y="2900867"/>
                  <a:pt x="1681530" y="2936099"/>
                  <a:pt x="1658012" y="2936099"/>
                </a:cubicBezTo>
                <a:cubicBezTo>
                  <a:pt x="1669771" y="2947843"/>
                  <a:pt x="1681530" y="2953715"/>
                  <a:pt x="1693289" y="2953715"/>
                </a:cubicBezTo>
                <a:cubicBezTo>
                  <a:pt x="1688879" y="2918483"/>
                  <a:pt x="1710927" y="2919584"/>
                  <a:pt x="1729668" y="2927291"/>
                </a:cubicBezTo>
                <a:lnTo>
                  <a:pt x="1734445" y="2929836"/>
                </a:lnTo>
                <a:lnTo>
                  <a:pt x="1734445" y="2930227"/>
                </a:lnTo>
                <a:lnTo>
                  <a:pt x="1734751" y="2929998"/>
                </a:lnTo>
                <a:lnTo>
                  <a:pt x="1746204" y="2936099"/>
                </a:lnTo>
                <a:cubicBezTo>
                  <a:pt x="1746204" y="2965459"/>
                  <a:pt x="1710927" y="2918483"/>
                  <a:pt x="1710927" y="2941971"/>
                </a:cubicBezTo>
                <a:cubicBezTo>
                  <a:pt x="1716807" y="2930227"/>
                  <a:pt x="1722686" y="2947843"/>
                  <a:pt x="1728566" y="2947843"/>
                </a:cubicBezTo>
                <a:cubicBezTo>
                  <a:pt x="1710927" y="2953715"/>
                  <a:pt x="1728566" y="2977203"/>
                  <a:pt x="1710927" y="2983075"/>
                </a:cubicBezTo>
                <a:cubicBezTo>
                  <a:pt x="1705048" y="2971331"/>
                  <a:pt x="1693289" y="2971331"/>
                  <a:pt x="1687409" y="2965459"/>
                </a:cubicBezTo>
                <a:cubicBezTo>
                  <a:pt x="1691819" y="2978671"/>
                  <a:pt x="1696229" y="2998489"/>
                  <a:pt x="1690717" y="3007572"/>
                </a:cubicBezTo>
                <a:lnTo>
                  <a:pt x="1683674" y="3011300"/>
                </a:lnTo>
                <a:lnTo>
                  <a:pt x="1681530" y="2971331"/>
                </a:lnTo>
                <a:cubicBezTo>
                  <a:pt x="1675650" y="2971331"/>
                  <a:pt x="1669771" y="2971331"/>
                  <a:pt x="1669771" y="2971331"/>
                </a:cubicBezTo>
                <a:cubicBezTo>
                  <a:pt x="1663891" y="2977203"/>
                  <a:pt x="1669771" y="2983075"/>
                  <a:pt x="1675650" y="2988947"/>
                </a:cubicBezTo>
                <a:cubicBezTo>
                  <a:pt x="1663891" y="2983075"/>
                  <a:pt x="1663891" y="2994819"/>
                  <a:pt x="1658012" y="2994819"/>
                </a:cubicBezTo>
                <a:cubicBezTo>
                  <a:pt x="1658012" y="3000691"/>
                  <a:pt x="1658012" y="3006563"/>
                  <a:pt x="1669771" y="3000691"/>
                </a:cubicBezTo>
                <a:cubicBezTo>
                  <a:pt x="1669771" y="3018307"/>
                  <a:pt x="1669771" y="3030051"/>
                  <a:pt x="1658012" y="3030051"/>
                </a:cubicBezTo>
                <a:cubicBezTo>
                  <a:pt x="1658012" y="3018307"/>
                  <a:pt x="1663891" y="3012435"/>
                  <a:pt x="1646253" y="3000691"/>
                </a:cubicBezTo>
                <a:cubicBezTo>
                  <a:pt x="1658012" y="2994819"/>
                  <a:pt x="1658012" y="2983075"/>
                  <a:pt x="1663891" y="2977203"/>
                </a:cubicBezTo>
                <a:cubicBezTo>
                  <a:pt x="1652133" y="2965459"/>
                  <a:pt x="1646253" y="2977203"/>
                  <a:pt x="1640374" y="2977203"/>
                </a:cubicBezTo>
                <a:cubicBezTo>
                  <a:pt x="1646253" y="2959587"/>
                  <a:pt x="1628615" y="2965459"/>
                  <a:pt x="1622735" y="2953715"/>
                </a:cubicBezTo>
                <a:cubicBezTo>
                  <a:pt x="1622735" y="2977203"/>
                  <a:pt x="1628615" y="2965459"/>
                  <a:pt x="1610976" y="2971331"/>
                </a:cubicBezTo>
                <a:cubicBezTo>
                  <a:pt x="1622735" y="2983075"/>
                  <a:pt x="1634494" y="2977203"/>
                  <a:pt x="1646253" y="2983075"/>
                </a:cubicBezTo>
                <a:cubicBezTo>
                  <a:pt x="1646253" y="2988947"/>
                  <a:pt x="1634494" y="2994819"/>
                  <a:pt x="1634494" y="3000691"/>
                </a:cubicBezTo>
                <a:cubicBezTo>
                  <a:pt x="1628615" y="2988947"/>
                  <a:pt x="1622735" y="3000691"/>
                  <a:pt x="1616856" y="2994819"/>
                </a:cubicBezTo>
                <a:cubicBezTo>
                  <a:pt x="1616856" y="2988947"/>
                  <a:pt x="1622735" y="2988947"/>
                  <a:pt x="1616856" y="2977203"/>
                </a:cubicBezTo>
                <a:cubicBezTo>
                  <a:pt x="1605097" y="2971331"/>
                  <a:pt x="1593338" y="2994819"/>
                  <a:pt x="1581579" y="3000691"/>
                </a:cubicBezTo>
                <a:cubicBezTo>
                  <a:pt x="1581579" y="2988947"/>
                  <a:pt x="1581579" y="2988947"/>
                  <a:pt x="1581579" y="2983075"/>
                </a:cubicBezTo>
                <a:cubicBezTo>
                  <a:pt x="1569820" y="3000691"/>
                  <a:pt x="1552181" y="2988947"/>
                  <a:pt x="1569820" y="3012435"/>
                </a:cubicBezTo>
                <a:cubicBezTo>
                  <a:pt x="1558061" y="3012435"/>
                  <a:pt x="1552181" y="3006563"/>
                  <a:pt x="1540423" y="3012435"/>
                </a:cubicBezTo>
                <a:cubicBezTo>
                  <a:pt x="1540423" y="3012435"/>
                  <a:pt x="1546302" y="3012435"/>
                  <a:pt x="1552181" y="3024179"/>
                </a:cubicBezTo>
                <a:cubicBezTo>
                  <a:pt x="1540423" y="3018307"/>
                  <a:pt x="1528664" y="3018307"/>
                  <a:pt x="1516905" y="3006563"/>
                </a:cubicBezTo>
                <a:cubicBezTo>
                  <a:pt x="1511025" y="3024179"/>
                  <a:pt x="1511025" y="3065283"/>
                  <a:pt x="1481628" y="3047667"/>
                </a:cubicBezTo>
                <a:cubicBezTo>
                  <a:pt x="1475748" y="3047667"/>
                  <a:pt x="1475748" y="3059411"/>
                  <a:pt x="1481628" y="3065283"/>
                </a:cubicBezTo>
                <a:cubicBezTo>
                  <a:pt x="1469869" y="3059411"/>
                  <a:pt x="1463989" y="3071155"/>
                  <a:pt x="1446351" y="3082899"/>
                </a:cubicBezTo>
                <a:cubicBezTo>
                  <a:pt x="1434592" y="3065283"/>
                  <a:pt x="1446351" y="3059411"/>
                  <a:pt x="1458110" y="3053539"/>
                </a:cubicBezTo>
                <a:cubicBezTo>
                  <a:pt x="1440471" y="3041795"/>
                  <a:pt x="1446351" y="3065283"/>
                  <a:pt x="1434592" y="3059411"/>
                </a:cubicBezTo>
                <a:cubicBezTo>
                  <a:pt x="1428713" y="3059411"/>
                  <a:pt x="1428713" y="3077027"/>
                  <a:pt x="1440471" y="3077027"/>
                </a:cubicBezTo>
                <a:cubicBezTo>
                  <a:pt x="1440471" y="3082899"/>
                  <a:pt x="1434592" y="3085835"/>
                  <a:pt x="1427978" y="3085101"/>
                </a:cubicBezTo>
                <a:lnTo>
                  <a:pt x="1427031" y="3084320"/>
                </a:lnTo>
                <a:lnTo>
                  <a:pt x="1428713" y="3082899"/>
                </a:lnTo>
                <a:lnTo>
                  <a:pt x="1425698" y="3083220"/>
                </a:lnTo>
                <a:lnTo>
                  <a:pt x="1411074" y="3071155"/>
                </a:lnTo>
                <a:cubicBezTo>
                  <a:pt x="1399315" y="3082899"/>
                  <a:pt x="1381677" y="3077027"/>
                  <a:pt x="1381677" y="3100515"/>
                </a:cubicBezTo>
                <a:cubicBezTo>
                  <a:pt x="1387556" y="3112259"/>
                  <a:pt x="1381677" y="3082899"/>
                  <a:pt x="1393436" y="3100515"/>
                </a:cubicBezTo>
                <a:cubicBezTo>
                  <a:pt x="1387556" y="3118131"/>
                  <a:pt x="1369918" y="3106387"/>
                  <a:pt x="1358159" y="3118131"/>
                </a:cubicBezTo>
                <a:cubicBezTo>
                  <a:pt x="1358159" y="3118131"/>
                  <a:pt x="1364038" y="3118131"/>
                  <a:pt x="1369918" y="3129875"/>
                </a:cubicBezTo>
                <a:cubicBezTo>
                  <a:pt x="1317003" y="3134279"/>
                  <a:pt x="1290545" y="3168410"/>
                  <a:pt x="1253339" y="3185200"/>
                </a:cubicBezTo>
                <a:lnTo>
                  <a:pt x="1229252" y="3190493"/>
                </a:lnTo>
                <a:lnTo>
                  <a:pt x="1230280" y="3181255"/>
                </a:lnTo>
                <a:cubicBezTo>
                  <a:pt x="1231750" y="3176851"/>
                  <a:pt x="1234690" y="3173915"/>
                  <a:pt x="1240569" y="3176851"/>
                </a:cubicBezTo>
                <a:cubicBezTo>
                  <a:pt x="1222931" y="3165107"/>
                  <a:pt x="1240569" y="3170979"/>
                  <a:pt x="1234690" y="3153363"/>
                </a:cubicBezTo>
                <a:cubicBezTo>
                  <a:pt x="1240569" y="3153363"/>
                  <a:pt x="1246449" y="3153363"/>
                  <a:pt x="1252328" y="3165107"/>
                </a:cubicBezTo>
                <a:cubicBezTo>
                  <a:pt x="1252328" y="3147491"/>
                  <a:pt x="1269967" y="3170979"/>
                  <a:pt x="1281726" y="3153363"/>
                </a:cubicBezTo>
                <a:cubicBezTo>
                  <a:pt x="1287605" y="3147491"/>
                  <a:pt x="1269967" y="3147491"/>
                  <a:pt x="1264087" y="3147491"/>
                </a:cubicBezTo>
                <a:cubicBezTo>
                  <a:pt x="1264087" y="3135747"/>
                  <a:pt x="1281726" y="3147491"/>
                  <a:pt x="1275846" y="3129875"/>
                </a:cubicBezTo>
                <a:cubicBezTo>
                  <a:pt x="1299364" y="3118131"/>
                  <a:pt x="1322882" y="3124003"/>
                  <a:pt x="1328761" y="3082899"/>
                </a:cubicBezTo>
                <a:cubicBezTo>
                  <a:pt x="1340520" y="3100515"/>
                  <a:pt x="1340520" y="3100515"/>
                  <a:pt x="1340520" y="3100515"/>
                </a:cubicBezTo>
                <a:cubicBezTo>
                  <a:pt x="1340520" y="3088771"/>
                  <a:pt x="1346400" y="3094643"/>
                  <a:pt x="1358159" y="3094643"/>
                </a:cubicBezTo>
                <a:cubicBezTo>
                  <a:pt x="1358159" y="3082899"/>
                  <a:pt x="1340520" y="3082899"/>
                  <a:pt x="1334641" y="3077027"/>
                </a:cubicBezTo>
                <a:cubicBezTo>
                  <a:pt x="1334641" y="3071155"/>
                  <a:pt x="1340520" y="3059411"/>
                  <a:pt x="1322882" y="3047667"/>
                </a:cubicBezTo>
                <a:cubicBezTo>
                  <a:pt x="1328761" y="3041795"/>
                  <a:pt x="1358159" y="3059411"/>
                  <a:pt x="1346400" y="3035923"/>
                </a:cubicBezTo>
                <a:cubicBezTo>
                  <a:pt x="1358159" y="3035923"/>
                  <a:pt x="1358159" y="3059411"/>
                  <a:pt x="1358159" y="3065283"/>
                </a:cubicBezTo>
                <a:cubicBezTo>
                  <a:pt x="1375797" y="3071155"/>
                  <a:pt x="1375797" y="3053539"/>
                  <a:pt x="1364038" y="3030051"/>
                </a:cubicBezTo>
                <a:cubicBezTo>
                  <a:pt x="1369918" y="3024179"/>
                  <a:pt x="1375797" y="3024179"/>
                  <a:pt x="1375797" y="3012435"/>
                </a:cubicBezTo>
                <a:cubicBezTo>
                  <a:pt x="1387556" y="3012435"/>
                  <a:pt x="1381677" y="3030051"/>
                  <a:pt x="1369918" y="3030051"/>
                </a:cubicBezTo>
                <a:cubicBezTo>
                  <a:pt x="1381677" y="3077027"/>
                  <a:pt x="1428713" y="3047667"/>
                  <a:pt x="1416954" y="3018307"/>
                </a:cubicBezTo>
                <a:cubicBezTo>
                  <a:pt x="1428713" y="3006563"/>
                  <a:pt x="1422833" y="3041795"/>
                  <a:pt x="1434592" y="3024179"/>
                </a:cubicBezTo>
                <a:cubicBezTo>
                  <a:pt x="1440471" y="3030051"/>
                  <a:pt x="1434592" y="3030051"/>
                  <a:pt x="1428713" y="3035923"/>
                </a:cubicBezTo>
                <a:cubicBezTo>
                  <a:pt x="1452230" y="3047667"/>
                  <a:pt x="1434592" y="3006563"/>
                  <a:pt x="1452230" y="3018307"/>
                </a:cubicBezTo>
                <a:cubicBezTo>
                  <a:pt x="1452230" y="3012435"/>
                  <a:pt x="1446351" y="3012435"/>
                  <a:pt x="1446351" y="3000691"/>
                </a:cubicBezTo>
                <a:cubicBezTo>
                  <a:pt x="1469869" y="3000691"/>
                  <a:pt x="1458110" y="2983075"/>
                  <a:pt x="1481628" y="2983075"/>
                </a:cubicBezTo>
                <a:cubicBezTo>
                  <a:pt x="1469869" y="2965459"/>
                  <a:pt x="1487507" y="2971331"/>
                  <a:pt x="1487507" y="2947843"/>
                </a:cubicBezTo>
                <a:cubicBezTo>
                  <a:pt x="1499266" y="2953715"/>
                  <a:pt x="1487507" y="2953715"/>
                  <a:pt x="1493387" y="2965459"/>
                </a:cubicBezTo>
                <a:cubicBezTo>
                  <a:pt x="1505146" y="2971331"/>
                  <a:pt x="1511025" y="2947843"/>
                  <a:pt x="1499266" y="2936099"/>
                </a:cubicBezTo>
                <a:cubicBezTo>
                  <a:pt x="1516905" y="2930227"/>
                  <a:pt x="1511025" y="2947843"/>
                  <a:pt x="1522784" y="2947843"/>
                </a:cubicBezTo>
                <a:cubicBezTo>
                  <a:pt x="1534543" y="2936099"/>
                  <a:pt x="1516905" y="2924355"/>
                  <a:pt x="1534543" y="2930227"/>
                </a:cubicBezTo>
                <a:cubicBezTo>
                  <a:pt x="1540423" y="2912611"/>
                  <a:pt x="1516905" y="2912611"/>
                  <a:pt x="1511025" y="2906739"/>
                </a:cubicBezTo>
                <a:cubicBezTo>
                  <a:pt x="1516905" y="2894995"/>
                  <a:pt x="1522784" y="2894995"/>
                  <a:pt x="1528664" y="2894995"/>
                </a:cubicBezTo>
                <a:cubicBezTo>
                  <a:pt x="1528664" y="2883251"/>
                  <a:pt x="1540423" y="2877379"/>
                  <a:pt x="1534543" y="2865635"/>
                </a:cubicBezTo>
                <a:cubicBezTo>
                  <a:pt x="1528664" y="2853891"/>
                  <a:pt x="1534543" y="2877379"/>
                  <a:pt x="1522784" y="2877379"/>
                </a:cubicBezTo>
                <a:cubicBezTo>
                  <a:pt x="1516905" y="2848019"/>
                  <a:pt x="1522784" y="2865635"/>
                  <a:pt x="1505146" y="2853891"/>
                </a:cubicBezTo>
                <a:cubicBezTo>
                  <a:pt x="1528664" y="2848019"/>
                  <a:pt x="1534543" y="2836275"/>
                  <a:pt x="1558061" y="2848019"/>
                </a:cubicBezTo>
                <a:cubicBezTo>
                  <a:pt x="1558061" y="2824531"/>
                  <a:pt x="1569820" y="2806915"/>
                  <a:pt x="1581579" y="2795171"/>
                </a:cubicBezTo>
                <a:cubicBezTo>
                  <a:pt x="1593338" y="2824531"/>
                  <a:pt x="1552181" y="2824531"/>
                  <a:pt x="1569820" y="2848019"/>
                </a:cubicBezTo>
                <a:cubicBezTo>
                  <a:pt x="1587458" y="2848019"/>
                  <a:pt x="1605097" y="2848019"/>
                  <a:pt x="1616856" y="2865635"/>
                </a:cubicBezTo>
                <a:cubicBezTo>
                  <a:pt x="1605097" y="2877379"/>
                  <a:pt x="1581579" y="2859763"/>
                  <a:pt x="1563940" y="2871507"/>
                </a:cubicBezTo>
                <a:cubicBezTo>
                  <a:pt x="1575699" y="2883251"/>
                  <a:pt x="1587458" y="2871507"/>
                  <a:pt x="1599217" y="2877379"/>
                </a:cubicBezTo>
                <a:cubicBezTo>
                  <a:pt x="1593338" y="2894995"/>
                  <a:pt x="1546302" y="2889123"/>
                  <a:pt x="1540423" y="2912611"/>
                </a:cubicBezTo>
                <a:cubicBezTo>
                  <a:pt x="1546302" y="2918483"/>
                  <a:pt x="1569820" y="2930227"/>
                  <a:pt x="1569820" y="2947843"/>
                </a:cubicBezTo>
                <a:cubicBezTo>
                  <a:pt x="1587458" y="2953715"/>
                  <a:pt x="1593338" y="2930227"/>
                  <a:pt x="1610976" y="2918483"/>
                </a:cubicBezTo>
                <a:cubicBezTo>
                  <a:pt x="1605097" y="2912611"/>
                  <a:pt x="1599217" y="2912611"/>
                  <a:pt x="1593338" y="2906739"/>
                </a:cubicBezTo>
                <a:cubicBezTo>
                  <a:pt x="1605097" y="2900867"/>
                  <a:pt x="1610976" y="2906739"/>
                  <a:pt x="1599217" y="2889123"/>
                </a:cubicBezTo>
                <a:cubicBezTo>
                  <a:pt x="1605097" y="2894995"/>
                  <a:pt x="1610976" y="2894995"/>
                  <a:pt x="1622735" y="2889123"/>
                </a:cubicBezTo>
                <a:cubicBezTo>
                  <a:pt x="1628615" y="2889123"/>
                  <a:pt x="1610976" y="2883251"/>
                  <a:pt x="1610976" y="2889123"/>
                </a:cubicBezTo>
                <a:cubicBezTo>
                  <a:pt x="1634494" y="2877379"/>
                  <a:pt x="1658012" y="2871507"/>
                  <a:pt x="1687409" y="2848019"/>
                </a:cubicBezTo>
                <a:cubicBezTo>
                  <a:pt x="1687409" y="2848019"/>
                  <a:pt x="1681530" y="2842147"/>
                  <a:pt x="1687409" y="2836275"/>
                </a:cubicBezTo>
                <a:cubicBezTo>
                  <a:pt x="1681530" y="2830403"/>
                  <a:pt x="1669771" y="2836275"/>
                  <a:pt x="1663891" y="2842147"/>
                </a:cubicBezTo>
                <a:cubicBezTo>
                  <a:pt x="1675650" y="2824531"/>
                  <a:pt x="1658012" y="2818659"/>
                  <a:pt x="1646253" y="2824531"/>
                </a:cubicBezTo>
                <a:cubicBezTo>
                  <a:pt x="1646253" y="2830403"/>
                  <a:pt x="1663891" y="2842147"/>
                  <a:pt x="1652133" y="2853891"/>
                </a:cubicBezTo>
                <a:cubicBezTo>
                  <a:pt x="1646253" y="2853891"/>
                  <a:pt x="1646253" y="2830403"/>
                  <a:pt x="1634494" y="2824531"/>
                </a:cubicBezTo>
                <a:cubicBezTo>
                  <a:pt x="1622735" y="2836275"/>
                  <a:pt x="1640374" y="2848019"/>
                  <a:pt x="1640374" y="2853891"/>
                </a:cubicBezTo>
                <a:cubicBezTo>
                  <a:pt x="1616856" y="2853891"/>
                  <a:pt x="1610976" y="2812787"/>
                  <a:pt x="1593338" y="2836275"/>
                </a:cubicBezTo>
                <a:cubicBezTo>
                  <a:pt x="1581579" y="2824531"/>
                  <a:pt x="1599217" y="2824531"/>
                  <a:pt x="1605097" y="2812787"/>
                </a:cubicBezTo>
                <a:cubicBezTo>
                  <a:pt x="1610976" y="2818659"/>
                  <a:pt x="1610976" y="2824531"/>
                  <a:pt x="1616856" y="2830403"/>
                </a:cubicBezTo>
                <a:cubicBezTo>
                  <a:pt x="1652133" y="2818659"/>
                  <a:pt x="1610976" y="2771684"/>
                  <a:pt x="1593338" y="2806915"/>
                </a:cubicBezTo>
                <a:cubicBezTo>
                  <a:pt x="1593338" y="2801043"/>
                  <a:pt x="1593338" y="2795171"/>
                  <a:pt x="1587458" y="2795171"/>
                </a:cubicBezTo>
                <a:cubicBezTo>
                  <a:pt x="1587458" y="2795171"/>
                  <a:pt x="1605097" y="2777556"/>
                  <a:pt x="1616856" y="2789299"/>
                </a:cubicBezTo>
                <a:cubicBezTo>
                  <a:pt x="1622735" y="2777556"/>
                  <a:pt x="1599217" y="2777556"/>
                  <a:pt x="1605097" y="2765812"/>
                </a:cubicBezTo>
                <a:cubicBezTo>
                  <a:pt x="1587458" y="2789299"/>
                  <a:pt x="1569820" y="2771684"/>
                  <a:pt x="1552181" y="2789299"/>
                </a:cubicBezTo>
                <a:cubicBezTo>
                  <a:pt x="1558061" y="2801043"/>
                  <a:pt x="1546302" y="2818659"/>
                  <a:pt x="1552181" y="2812787"/>
                </a:cubicBezTo>
                <a:cubicBezTo>
                  <a:pt x="1540423" y="2824531"/>
                  <a:pt x="1516905" y="2830403"/>
                  <a:pt x="1505146" y="2842147"/>
                </a:cubicBezTo>
                <a:cubicBezTo>
                  <a:pt x="1505146" y="2824531"/>
                  <a:pt x="1511025" y="2818659"/>
                  <a:pt x="1493387" y="2812787"/>
                </a:cubicBezTo>
                <a:cubicBezTo>
                  <a:pt x="1499266" y="2801043"/>
                  <a:pt x="1511025" y="2806915"/>
                  <a:pt x="1505146" y="2818659"/>
                </a:cubicBezTo>
                <a:cubicBezTo>
                  <a:pt x="1511025" y="2806915"/>
                  <a:pt x="1522784" y="2801043"/>
                  <a:pt x="1522784" y="2818659"/>
                </a:cubicBezTo>
                <a:cubicBezTo>
                  <a:pt x="1534543" y="2818659"/>
                  <a:pt x="1516905" y="2801043"/>
                  <a:pt x="1528664" y="2795171"/>
                </a:cubicBezTo>
                <a:cubicBezTo>
                  <a:pt x="1516905" y="2783427"/>
                  <a:pt x="1511025" y="2812787"/>
                  <a:pt x="1505146" y="2801043"/>
                </a:cubicBezTo>
                <a:cubicBezTo>
                  <a:pt x="1487507" y="2789299"/>
                  <a:pt x="1511025" y="2789299"/>
                  <a:pt x="1505146" y="2783427"/>
                </a:cubicBezTo>
                <a:cubicBezTo>
                  <a:pt x="1499266" y="2771684"/>
                  <a:pt x="1499266" y="2783427"/>
                  <a:pt x="1493387" y="2771684"/>
                </a:cubicBezTo>
                <a:cubicBezTo>
                  <a:pt x="1499266" y="2783427"/>
                  <a:pt x="1487507" y="2801043"/>
                  <a:pt x="1469869" y="2801043"/>
                </a:cubicBezTo>
                <a:cubicBezTo>
                  <a:pt x="1493387" y="2806915"/>
                  <a:pt x="1481628" y="2812787"/>
                  <a:pt x="1475748" y="2830403"/>
                </a:cubicBezTo>
                <a:cubicBezTo>
                  <a:pt x="1463989" y="2795171"/>
                  <a:pt x="1428713" y="2830403"/>
                  <a:pt x="1440471" y="2859763"/>
                </a:cubicBezTo>
                <a:cubicBezTo>
                  <a:pt x="1434592" y="2871507"/>
                  <a:pt x="1422833" y="2853891"/>
                  <a:pt x="1416954" y="2865635"/>
                </a:cubicBezTo>
                <a:cubicBezTo>
                  <a:pt x="1405195" y="2853891"/>
                  <a:pt x="1422833" y="2853891"/>
                  <a:pt x="1416954" y="2842147"/>
                </a:cubicBezTo>
                <a:lnTo>
                  <a:pt x="1411507" y="2841570"/>
                </a:lnTo>
                <a:lnTo>
                  <a:pt x="1419893" y="2830403"/>
                </a:lnTo>
                <a:cubicBezTo>
                  <a:pt x="1421363" y="2825999"/>
                  <a:pt x="1422833" y="2821595"/>
                  <a:pt x="1428713" y="2818659"/>
                </a:cubicBezTo>
                <a:cubicBezTo>
                  <a:pt x="1416954" y="2806915"/>
                  <a:pt x="1422833" y="2830403"/>
                  <a:pt x="1411074" y="2824531"/>
                </a:cubicBezTo>
                <a:cubicBezTo>
                  <a:pt x="1405195" y="2818659"/>
                  <a:pt x="1411074" y="2812787"/>
                  <a:pt x="1416954" y="2812787"/>
                </a:cubicBezTo>
                <a:cubicBezTo>
                  <a:pt x="1422833" y="2806915"/>
                  <a:pt x="1405195" y="2795171"/>
                  <a:pt x="1416954" y="2789299"/>
                </a:cubicBezTo>
                <a:cubicBezTo>
                  <a:pt x="1422833" y="2801043"/>
                  <a:pt x="1422833" y="2806915"/>
                  <a:pt x="1422833" y="2812787"/>
                </a:cubicBezTo>
                <a:cubicBezTo>
                  <a:pt x="1434592" y="2830403"/>
                  <a:pt x="1446351" y="2812787"/>
                  <a:pt x="1463989" y="2801043"/>
                </a:cubicBezTo>
                <a:cubicBezTo>
                  <a:pt x="1458110" y="2795171"/>
                  <a:pt x="1452230" y="2777556"/>
                  <a:pt x="1440471" y="2771684"/>
                </a:cubicBezTo>
                <a:cubicBezTo>
                  <a:pt x="1446351" y="2765812"/>
                  <a:pt x="1458110" y="2777556"/>
                  <a:pt x="1458110" y="2789299"/>
                </a:cubicBezTo>
                <a:cubicBezTo>
                  <a:pt x="1475748" y="2801043"/>
                  <a:pt x="1475748" y="2777556"/>
                  <a:pt x="1475748" y="2771684"/>
                </a:cubicBezTo>
                <a:cubicBezTo>
                  <a:pt x="1463989" y="2771684"/>
                  <a:pt x="1463989" y="2759940"/>
                  <a:pt x="1458110" y="2759940"/>
                </a:cubicBezTo>
                <a:cubicBezTo>
                  <a:pt x="1463989" y="2748196"/>
                  <a:pt x="1469869" y="2777556"/>
                  <a:pt x="1487507" y="2765812"/>
                </a:cubicBezTo>
                <a:cubicBezTo>
                  <a:pt x="1493387" y="2748196"/>
                  <a:pt x="1463989" y="2736452"/>
                  <a:pt x="1475748" y="2718836"/>
                </a:cubicBezTo>
                <a:cubicBezTo>
                  <a:pt x="1469869" y="2712964"/>
                  <a:pt x="1458110" y="2730580"/>
                  <a:pt x="1463989" y="2736452"/>
                </a:cubicBezTo>
                <a:cubicBezTo>
                  <a:pt x="1458110" y="2736452"/>
                  <a:pt x="1458110" y="2736452"/>
                  <a:pt x="1452230" y="2724708"/>
                </a:cubicBezTo>
                <a:cubicBezTo>
                  <a:pt x="1446351" y="2724708"/>
                  <a:pt x="1452230" y="2730580"/>
                  <a:pt x="1452230" y="2736452"/>
                </a:cubicBezTo>
                <a:cubicBezTo>
                  <a:pt x="1446351" y="2742324"/>
                  <a:pt x="1446351" y="2736452"/>
                  <a:pt x="1446351" y="2724708"/>
                </a:cubicBezTo>
                <a:cubicBezTo>
                  <a:pt x="1416954" y="2730580"/>
                  <a:pt x="1405195" y="2742324"/>
                  <a:pt x="1387556" y="2742324"/>
                </a:cubicBezTo>
                <a:cubicBezTo>
                  <a:pt x="1375797" y="2736452"/>
                  <a:pt x="1381677" y="2730580"/>
                  <a:pt x="1375797" y="2724708"/>
                </a:cubicBezTo>
                <a:cubicBezTo>
                  <a:pt x="1399315" y="2730580"/>
                  <a:pt x="1393436" y="2701220"/>
                  <a:pt x="1416954" y="2701220"/>
                </a:cubicBezTo>
                <a:cubicBezTo>
                  <a:pt x="1381677" y="2671860"/>
                  <a:pt x="1334641" y="2683604"/>
                  <a:pt x="1311123" y="2701220"/>
                </a:cubicBezTo>
                <a:cubicBezTo>
                  <a:pt x="1317003" y="2712964"/>
                  <a:pt x="1317003" y="2712964"/>
                  <a:pt x="1322882" y="2730580"/>
                </a:cubicBezTo>
                <a:cubicBezTo>
                  <a:pt x="1317003" y="2730580"/>
                  <a:pt x="1311123" y="2724708"/>
                  <a:pt x="1317003" y="2724708"/>
                </a:cubicBezTo>
                <a:cubicBezTo>
                  <a:pt x="1299364" y="2712964"/>
                  <a:pt x="1305244" y="2730580"/>
                  <a:pt x="1293485" y="2718836"/>
                </a:cubicBezTo>
                <a:cubicBezTo>
                  <a:pt x="1293485" y="2712964"/>
                  <a:pt x="1299364" y="2707092"/>
                  <a:pt x="1305244" y="2707092"/>
                </a:cubicBezTo>
                <a:cubicBezTo>
                  <a:pt x="1287605" y="2712964"/>
                  <a:pt x="1252328" y="2695348"/>
                  <a:pt x="1264087" y="2724708"/>
                </a:cubicBezTo>
                <a:cubicBezTo>
                  <a:pt x="1252328" y="2718836"/>
                  <a:pt x="1258208" y="2707092"/>
                  <a:pt x="1246449" y="2695348"/>
                </a:cubicBezTo>
                <a:cubicBezTo>
                  <a:pt x="1222931" y="2724708"/>
                  <a:pt x="1222931" y="2724708"/>
                  <a:pt x="1187654" y="2742324"/>
                </a:cubicBezTo>
                <a:cubicBezTo>
                  <a:pt x="1187654" y="2730580"/>
                  <a:pt x="1181775" y="2712964"/>
                  <a:pt x="1175895" y="2730580"/>
                </a:cubicBezTo>
                <a:cubicBezTo>
                  <a:pt x="1158257" y="2718836"/>
                  <a:pt x="1181775" y="2718836"/>
                  <a:pt x="1181775" y="2701220"/>
                </a:cubicBezTo>
                <a:cubicBezTo>
                  <a:pt x="1175895" y="2701220"/>
                  <a:pt x="1158257" y="2718836"/>
                  <a:pt x="1164136" y="2730580"/>
                </a:cubicBezTo>
                <a:cubicBezTo>
                  <a:pt x="1152377" y="2724708"/>
                  <a:pt x="1146498" y="2724708"/>
                  <a:pt x="1140618" y="2712964"/>
                </a:cubicBezTo>
                <a:cubicBezTo>
                  <a:pt x="1140618" y="2724708"/>
                  <a:pt x="1128859" y="2730580"/>
                  <a:pt x="1134739" y="2742324"/>
                </a:cubicBezTo>
                <a:cubicBezTo>
                  <a:pt x="1122980" y="2742324"/>
                  <a:pt x="1122980" y="2754068"/>
                  <a:pt x="1105341" y="2754068"/>
                </a:cubicBezTo>
                <a:cubicBezTo>
                  <a:pt x="1099462" y="2742324"/>
                  <a:pt x="1099462" y="2718836"/>
                  <a:pt x="1087703" y="2736452"/>
                </a:cubicBezTo>
                <a:cubicBezTo>
                  <a:pt x="1081824" y="2724708"/>
                  <a:pt x="1087703" y="2724708"/>
                  <a:pt x="1075944" y="2712964"/>
                </a:cubicBezTo>
                <a:cubicBezTo>
                  <a:pt x="1087703" y="2712964"/>
                  <a:pt x="1111221" y="2707092"/>
                  <a:pt x="1105341" y="2683604"/>
                </a:cubicBezTo>
                <a:cubicBezTo>
                  <a:pt x="1146498" y="2701220"/>
                  <a:pt x="1152377" y="2695348"/>
                  <a:pt x="1175895" y="2654244"/>
                </a:cubicBezTo>
                <a:cubicBezTo>
                  <a:pt x="1181775" y="2665988"/>
                  <a:pt x="1175895" y="2665988"/>
                  <a:pt x="1181775" y="2671860"/>
                </a:cubicBezTo>
                <a:cubicBezTo>
                  <a:pt x="1187654" y="2671860"/>
                  <a:pt x="1181775" y="2660116"/>
                  <a:pt x="1175895" y="2648372"/>
                </a:cubicBezTo>
                <a:cubicBezTo>
                  <a:pt x="1181775" y="2648372"/>
                  <a:pt x="1187654" y="2665988"/>
                  <a:pt x="1193534" y="2660116"/>
                </a:cubicBezTo>
                <a:cubicBezTo>
                  <a:pt x="1199413" y="2648372"/>
                  <a:pt x="1193534" y="2654244"/>
                  <a:pt x="1187654" y="2642500"/>
                </a:cubicBezTo>
                <a:cubicBezTo>
                  <a:pt x="1211172" y="2660116"/>
                  <a:pt x="1205292" y="2619012"/>
                  <a:pt x="1228810" y="2648372"/>
                </a:cubicBezTo>
                <a:cubicBezTo>
                  <a:pt x="1246449" y="2636628"/>
                  <a:pt x="1240569" y="2624884"/>
                  <a:pt x="1252328" y="2613140"/>
                </a:cubicBezTo>
                <a:cubicBezTo>
                  <a:pt x="1258208" y="2619012"/>
                  <a:pt x="1264087" y="2624884"/>
                  <a:pt x="1269967" y="2624884"/>
                </a:cubicBezTo>
                <a:cubicBezTo>
                  <a:pt x="1264087" y="2607268"/>
                  <a:pt x="1246449" y="2607268"/>
                  <a:pt x="1246449" y="2589652"/>
                </a:cubicBezTo>
                <a:cubicBezTo>
                  <a:pt x="1252328" y="2583780"/>
                  <a:pt x="1258208" y="2601396"/>
                  <a:pt x="1264087" y="2589652"/>
                </a:cubicBezTo>
                <a:cubicBezTo>
                  <a:pt x="1264087" y="2601396"/>
                  <a:pt x="1269967" y="2619012"/>
                  <a:pt x="1281726" y="2607268"/>
                </a:cubicBezTo>
                <a:cubicBezTo>
                  <a:pt x="1269967" y="2595524"/>
                  <a:pt x="1258208" y="2589652"/>
                  <a:pt x="1269967" y="2572036"/>
                </a:cubicBezTo>
                <a:cubicBezTo>
                  <a:pt x="1281726" y="2601396"/>
                  <a:pt x="1293485" y="2583780"/>
                  <a:pt x="1293485" y="2572036"/>
                </a:cubicBezTo>
                <a:cubicBezTo>
                  <a:pt x="1299364" y="2566164"/>
                  <a:pt x="1305244" y="2589652"/>
                  <a:pt x="1317003" y="2583780"/>
                </a:cubicBezTo>
                <a:cubicBezTo>
                  <a:pt x="1311123" y="2560292"/>
                  <a:pt x="1281726" y="2554420"/>
                  <a:pt x="1275846" y="2577908"/>
                </a:cubicBezTo>
                <a:cubicBezTo>
                  <a:pt x="1269967" y="2548548"/>
                  <a:pt x="1293485" y="2560292"/>
                  <a:pt x="1293485" y="2548548"/>
                </a:cubicBezTo>
                <a:cubicBezTo>
                  <a:pt x="1299364" y="2548548"/>
                  <a:pt x="1317003" y="2577908"/>
                  <a:pt x="1328761" y="2577908"/>
                </a:cubicBezTo>
                <a:cubicBezTo>
                  <a:pt x="1334641" y="2566164"/>
                  <a:pt x="1334641" y="2560292"/>
                  <a:pt x="1322882" y="2542676"/>
                </a:cubicBezTo>
                <a:cubicBezTo>
                  <a:pt x="1317003" y="2554420"/>
                  <a:pt x="1328761" y="2560292"/>
                  <a:pt x="1322882" y="2566164"/>
                </a:cubicBezTo>
                <a:cubicBezTo>
                  <a:pt x="1299364" y="2554420"/>
                  <a:pt x="1328761" y="2530932"/>
                  <a:pt x="1305244" y="2536804"/>
                </a:cubicBezTo>
                <a:cubicBezTo>
                  <a:pt x="1305244" y="2525060"/>
                  <a:pt x="1322882" y="2525060"/>
                  <a:pt x="1328761" y="2513316"/>
                </a:cubicBezTo>
                <a:cubicBezTo>
                  <a:pt x="1334641" y="2525060"/>
                  <a:pt x="1317003" y="2536804"/>
                  <a:pt x="1340520" y="2548548"/>
                </a:cubicBezTo>
                <a:cubicBezTo>
                  <a:pt x="1352279" y="2548548"/>
                  <a:pt x="1352279" y="2536804"/>
                  <a:pt x="1346400" y="2525060"/>
                </a:cubicBezTo>
                <a:cubicBezTo>
                  <a:pt x="1358159" y="2536804"/>
                  <a:pt x="1375797" y="2519188"/>
                  <a:pt x="1358159" y="2501572"/>
                </a:cubicBezTo>
                <a:cubicBezTo>
                  <a:pt x="1375797" y="2495700"/>
                  <a:pt x="1393436" y="2483956"/>
                  <a:pt x="1381677" y="2466340"/>
                </a:cubicBezTo>
                <a:cubicBezTo>
                  <a:pt x="1381677" y="2460468"/>
                  <a:pt x="1387556" y="2478084"/>
                  <a:pt x="1393436" y="2472212"/>
                </a:cubicBezTo>
                <a:cubicBezTo>
                  <a:pt x="1381677" y="2495700"/>
                  <a:pt x="1411074" y="2507444"/>
                  <a:pt x="1428713" y="2525060"/>
                </a:cubicBezTo>
                <a:cubicBezTo>
                  <a:pt x="1434592" y="2507444"/>
                  <a:pt x="1422833" y="2501572"/>
                  <a:pt x="1411074" y="2483956"/>
                </a:cubicBezTo>
                <a:cubicBezTo>
                  <a:pt x="1422833" y="2489828"/>
                  <a:pt x="1440471" y="2478084"/>
                  <a:pt x="1452230" y="2483956"/>
                </a:cubicBezTo>
                <a:cubicBezTo>
                  <a:pt x="1452230" y="2478084"/>
                  <a:pt x="1458110" y="2472212"/>
                  <a:pt x="1463989" y="2466340"/>
                </a:cubicBezTo>
                <a:cubicBezTo>
                  <a:pt x="1463989" y="2460468"/>
                  <a:pt x="1463989" y="2460468"/>
                  <a:pt x="1463989" y="2460468"/>
                </a:cubicBezTo>
                <a:cubicBezTo>
                  <a:pt x="1463989" y="2454596"/>
                  <a:pt x="1463989" y="2454596"/>
                  <a:pt x="1463989" y="2454596"/>
                </a:cubicBezTo>
                <a:cubicBezTo>
                  <a:pt x="1469869" y="2442852"/>
                  <a:pt x="1469869" y="2442852"/>
                  <a:pt x="1469869" y="2442852"/>
                </a:cubicBezTo>
                <a:cubicBezTo>
                  <a:pt x="1475748" y="2448724"/>
                  <a:pt x="1475748" y="2448724"/>
                  <a:pt x="1475748" y="2448724"/>
                </a:cubicBezTo>
                <a:cubicBezTo>
                  <a:pt x="1481628" y="2442852"/>
                  <a:pt x="1487507" y="2454596"/>
                  <a:pt x="1493387" y="2448724"/>
                </a:cubicBezTo>
                <a:cubicBezTo>
                  <a:pt x="1505146" y="2442852"/>
                  <a:pt x="1511025" y="2436980"/>
                  <a:pt x="1516905" y="2425236"/>
                </a:cubicBezTo>
                <a:cubicBezTo>
                  <a:pt x="1511025" y="2413492"/>
                  <a:pt x="1499266" y="2425236"/>
                  <a:pt x="1493387" y="2413492"/>
                </a:cubicBezTo>
                <a:cubicBezTo>
                  <a:pt x="1499266" y="2413492"/>
                  <a:pt x="1505146" y="2413492"/>
                  <a:pt x="1505146" y="2407620"/>
                </a:cubicBezTo>
                <a:cubicBezTo>
                  <a:pt x="1505146" y="2401748"/>
                  <a:pt x="1511025" y="2413492"/>
                  <a:pt x="1516905" y="2413492"/>
                </a:cubicBezTo>
                <a:cubicBezTo>
                  <a:pt x="1528664" y="2407620"/>
                  <a:pt x="1522784" y="2390004"/>
                  <a:pt x="1534543" y="2378260"/>
                </a:cubicBezTo>
                <a:cubicBezTo>
                  <a:pt x="1534543" y="2384132"/>
                  <a:pt x="1528664" y="2390004"/>
                  <a:pt x="1534543" y="2395876"/>
                </a:cubicBezTo>
                <a:cubicBezTo>
                  <a:pt x="1581579" y="2360644"/>
                  <a:pt x="1610976" y="2354772"/>
                  <a:pt x="1663891" y="2319540"/>
                </a:cubicBezTo>
                <a:cubicBezTo>
                  <a:pt x="1652133" y="2319540"/>
                  <a:pt x="1640374" y="2325412"/>
                  <a:pt x="1628615" y="2325412"/>
                </a:cubicBezTo>
                <a:cubicBezTo>
                  <a:pt x="1628615" y="2278437"/>
                  <a:pt x="1681530" y="2307796"/>
                  <a:pt x="1687409" y="2272565"/>
                </a:cubicBezTo>
                <a:cubicBezTo>
                  <a:pt x="1675650" y="2266693"/>
                  <a:pt x="1675650" y="2272565"/>
                  <a:pt x="1669771" y="2254949"/>
                </a:cubicBezTo>
                <a:cubicBezTo>
                  <a:pt x="1699168" y="2243205"/>
                  <a:pt x="1734445" y="2249077"/>
                  <a:pt x="1722686" y="2202101"/>
                </a:cubicBezTo>
                <a:cubicBezTo>
                  <a:pt x="1705048" y="2213845"/>
                  <a:pt x="1687409" y="2231461"/>
                  <a:pt x="1663891" y="2190357"/>
                </a:cubicBezTo>
                <a:cubicBezTo>
                  <a:pt x="1669771" y="2184485"/>
                  <a:pt x="1669771" y="2184485"/>
                  <a:pt x="1675650" y="2184485"/>
                </a:cubicBezTo>
                <a:cubicBezTo>
                  <a:pt x="1663891" y="2160997"/>
                  <a:pt x="1652133" y="2155125"/>
                  <a:pt x="1640374" y="2155125"/>
                </a:cubicBezTo>
                <a:cubicBezTo>
                  <a:pt x="1628615" y="2160997"/>
                  <a:pt x="1652133" y="2166869"/>
                  <a:pt x="1646253" y="2172741"/>
                </a:cubicBezTo>
                <a:cubicBezTo>
                  <a:pt x="1610976" y="2137509"/>
                  <a:pt x="1558061" y="2149253"/>
                  <a:pt x="1575699" y="2213845"/>
                </a:cubicBezTo>
                <a:cubicBezTo>
                  <a:pt x="1552181" y="2202101"/>
                  <a:pt x="1569820" y="2178613"/>
                  <a:pt x="1575699" y="2166869"/>
                </a:cubicBezTo>
                <a:cubicBezTo>
                  <a:pt x="1558061" y="2149253"/>
                  <a:pt x="1546302" y="2160997"/>
                  <a:pt x="1528664" y="2149253"/>
                </a:cubicBezTo>
                <a:cubicBezTo>
                  <a:pt x="1528664" y="2166869"/>
                  <a:pt x="1516905" y="2166869"/>
                  <a:pt x="1528664" y="2178613"/>
                </a:cubicBezTo>
                <a:cubicBezTo>
                  <a:pt x="1516905" y="2178613"/>
                  <a:pt x="1511025" y="2155125"/>
                  <a:pt x="1505146" y="2155125"/>
                </a:cubicBezTo>
                <a:cubicBezTo>
                  <a:pt x="1499266" y="2160997"/>
                  <a:pt x="1511025" y="2172741"/>
                  <a:pt x="1499266" y="2178613"/>
                </a:cubicBezTo>
                <a:cubicBezTo>
                  <a:pt x="1475748" y="2155125"/>
                  <a:pt x="1475748" y="2184485"/>
                  <a:pt x="1469869" y="2202101"/>
                </a:cubicBezTo>
                <a:cubicBezTo>
                  <a:pt x="1434592" y="2190357"/>
                  <a:pt x="1416954" y="2219717"/>
                  <a:pt x="1393436" y="2207973"/>
                </a:cubicBezTo>
                <a:cubicBezTo>
                  <a:pt x="1387556" y="2219717"/>
                  <a:pt x="1393436" y="2231461"/>
                  <a:pt x="1381677" y="2243205"/>
                </a:cubicBezTo>
                <a:cubicBezTo>
                  <a:pt x="1375797" y="2231461"/>
                  <a:pt x="1369918" y="2243205"/>
                  <a:pt x="1364038" y="2225589"/>
                </a:cubicBezTo>
                <a:cubicBezTo>
                  <a:pt x="1358159" y="2231461"/>
                  <a:pt x="1358159" y="2231461"/>
                  <a:pt x="1352279" y="2237333"/>
                </a:cubicBezTo>
                <a:cubicBezTo>
                  <a:pt x="1358159" y="2243205"/>
                  <a:pt x="1358159" y="2243205"/>
                  <a:pt x="1358159" y="2243205"/>
                </a:cubicBezTo>
                <a:cubicBezTo>
                  <a:pt x="1340520" y="2249077"/>
                  <a:pt x="1340520" y="2249077"/>
                  <a:pt x="1340520" y="2249077"/>
                </a:cubicBezTo>
                <a:cubicBezTo>
                  <a:pt x="1334641" y="2243205"/>
                  <a:pt x="1334641" y="2243205"/>
                  <a:pt x="1334641" y="2243205"/>
                </a:cubicBezTo>
                <a:cubicBezTo>
                  <a:pt x="1328761" y="2249077"/>
                  <a:pt x="1322882" y="2254949"/>
                  <a:pt x="1322882" y="2254949"/>
                </a:cubicBezTo>
                <a:cubicBezTo>
                  <a:pt x="1317003" y="2260821"/>
                  <a:pt x="1305244" y="2272565"/>
                  <a:pt x="1293485" y="2278437"/>
                </a:cubicBezTo>
                <a:cubicBezTo>
                  <a:pt x="1287605" y="2266693"/>
                  <a:pt x="1299364" y="2266693"/>
                  <a:pt x="1305244" y="2260821"/>
                </a:cubicBezTo>
                <a:cubicBezTo>
                  <a:pt x="1287605" y="2260821"/>
                  <a:pt x="1275846" y="2249077"/>
                  <a:pt x="1258208" y="2249077"/>
                </a:cubicBezTo>
                <a:cubicBezTo>
                  <a:pt x="1258208" y="2254949"/>
                  <a:pt x="1258208" y="2260821"/>
                  <a:pt x="1258208" y="2266693"/>
                </a:cubicBezTo>
                <a:cubicBezTo>
                  <a:pt x="1252328" y="2266693"/>
                  <a:pt x="1246449" y="2266693"/>
                  <a:pt x="1234690" y="2254949"/>
                </a:cubicBezTo>
                <a:cubicBezTo>
                  <a:pt x="1228810" y="2237333"/>
                  <a:pt x="1258208" y="2249077"/>
                  <a:pt x="1246449" y="2237333"/>
                </a:cubicBezTo>
                <a:cubicBezTo>
                  <a:pt x="1264087" y="2231461"/>
                  <a:pt x="1287605" y="2207973"/>
                  <a:pt x="1269967" y="2178613"/>
                </a:cubicBezTo>
                <a:cubicBezTo>
                  <a:pt x="1264087" y="2160997"/>
                  <a:pt x="1281726" y="2184485"/>
                  <a:pt x="1275846" y="2190357"/>
                </a:cubicBezTo>
                <a:cubicBezTo>
                  <a:pt x="1281726" y="2178613"/>
                  <a:pt x="1281726" y="2178613"/>
                  <a:pt x="1287605" y="2184485"/>
                </a:cubicBezTo>
                <a:cubicBezTo>
                  <a:pt x="1293485" y="2184485"/>
                  <a:pt x="1293485" y="2178613"/>
                  <a:pt x="1299364" y="2178613"/>
                </a:cubicBezTo>
                <a:cubicBezTo>
                  <a:pt x="1305244" y="2178613"/>
                  <a:pt x="1305244" y="2172741"/>
                  <a:pt x="1311123" y="2166869"/>
                </a:cubicBezTo>
                <a:cubicBezTo>
                  <a:pt x="1311123" y="2172741"/>
                  <a:pt x="1311123" y="2172741"/>
                  <a:pt x="1311123" y="2172741"/>
                </a:cubicBezTo>
                <a:cubicBezTo>
                  <a:pt x="1317003" y="2172741"/>
                  <a:pt x="1317003" y="2172741"/>
                  <a:pt x="1317003" y="2172741"/>
                </a:cubicBezTo>
                <a:cubicBezTo>
                  <a:pt x="1317003" y="2172741"/>
                  <a:pt x="1322882" y="2166869"/>
                  <a:pt x="1322882" y="2166869"/>
                </a:cubicBezTo>
                <a:cubicBezTo>
                  <a:pt x="1328761" y="2160997"/>
                  <a:pt x="1311123" y="2149253"/>
                  <a:pt x="1322882" y="2143381"/>
                </a:cubicBezTo>
                <a:cubicBezTo>
                  <a:pt x="1322882" y="2137509"/>
                  <a:pt x="1317003" y="2137509"/>
                  <a:pt x="1311123" y="2131637"/>
                </a:cubicBezTo>
                <a:cubicBezTo>
                  <a:pt x="1322882" y="2125765"/>
                  <a:pt x="1352279" y="2114021"/>
                  <a:pt x="1346400" y="2090533"/>
                </a:cubicBezTo>
                <a:cubicBezTo>
                  <a:pt x="1364038" y="2090533"/>
                  <a:pt x="1375797" y="2061173"/>
                  <a:pt x="1405195" y="2072917"/>
                </a:cubicBezTo>
                <a:cubicBezTo>
                  <a:pt x="1399315" y="2037685"/>
                  <a:pt x="1452230" y="2055301"/>
                  <a:pt x="1446351" y="2025941"/>
                </a:cubicBezTo>
                <a:cubicBezTo>
                  <a:pt x="1452230" y="2025941"/>
                  <a:pt x="1458110" y="2037685"/>
                  <a:pt x="1463989" y="2043557"/>
                </a:cubicBezTo>
                <a:cubicBezTo>
                  <a:pt x="1458110" y="2031813"/>
                  <a:pt x="1463989" y="2025941"/>
                  <a:pt x="1475748" y="2037685"/>
                </a:cubicBezTo>
                <a:cubicBezTo>
                  <a:pt x="1493387" y="2014197"/>
                  <a:pt x="1552181" y="2014197"/>
                  <a:pt x="1552181" y="1978965"/>
                </a:cubicBezTo>
                <a:cubicBezTo>
                  <a:pt x="1569820" y="1990709"/>
                  <a:pt x="1599217" y="1973093"/>
                  <a:pt x="1599217" y="1955477"/>
                </a:cubicBezTo>
                <a:cubicBezTo>
                  <a:pt x="1599217" y="1949605"/>
                  <a:pt x="1593338" y="1949605"/>
                  <a:pt x="1587458" y="1943733"/>
                </a:cubicBezTo>
                <a:cubicBezTo>
                  <a:pt x="1610976" y="1902629"/>
                  <a:pt x="1658012" y="1914373"/>
                  <a:pt x="1646253" y="1855653"/>
                </a:cubicBezTo>
                <a:cubicBezTo>
                  <a:pt x="1628615" y="1843909"/>
                  <a:pt x="1646253" y="1873269"/>
                  <a:pt x="1628615" y="1879141"/>
                </a:cubicBezTo>
                <a:cubicBezTo>
                  <a:pt x="1622735" y="1814550"/>
                  <a:pt x="1716807" y="1820422"/>
                  <a:pt x="1722686" y="1767574"/>
                </a:cubicBezTo>
                <a:cubicBezTo>
                  <a:pt x="1763843" y="1785190"/>
                  <a:pt x="1746204" y="1714726"/>
                  <a:pt x="1775602" y="1738214"/>
                </a:cubicBezTo>
                <a:cubicBezTo>
                  <a:pt x="1781481" y="1738214"/>
                  <a:pt x="1781481" y="1732342"/>
                  <a:pt x="1781481" y="1726470"/>
                </a:cubicBezTo>
                <a:cubicBezTo>
                  <a:pt x="1787360" y="1726470"/>
                  <a:pt x="1799119" y="1726470"/>
                  <a:pt x="1804999" y="1732342"/>
                </a:cubicBezTo>
                <a:cubicBezTo>
                  <a:pt x="1804999" y="1726470"/>
                  <a:pt x="1804999" y="1720598"/>
                  <a:pt x="1804999" y="1720598"/>
                </a:cubicBezTo>
                <a:cubicBezTo>
                  <a:pt x="1804999" y="1708854"/>
                  <a:pt x="1816758" y="1708854"/>
                  <a:pt x="1828517" y="1714726"/>
                </a:cubicBezTo>
                <a:cubicBezTo>
                  <a:pt x="1857914" y="1691238"/>
                  <a:pt x="1875553" y="1661878"/>
                  <a:pt x="1916709" y="1650134"/>
                </a:cubicBezTo>
                <a:cubicBezTo>
                  <a:pt x="1922588" y="1614902"/>
                  <a:pt x="1975504" y="1609030"/>
                  <a:pt x="2004901" y="1597286"/>
                </a:cubicBezTo>
                <a:cubicBezTo>
                  <a:pt x="2028419" y="1567926"/>
                  <a:pt x="2057816" y="1550310"/>
                  <a:pt x="2087214" y="1532694"/>
                </a:cubicBezTo>
                <a:cubicBezTo>
                  <a:pt x="2116611" y="1515078"/>
                  <a:pt x="2140129" y="1503334"/>
                  <a:pt x="2151888" y="1473974"/>
                </a:cubicBezTo>
                <a:cubicBezTo>
                  <a:pt x="2157767" y="1485718"/>
                  <a:pt x="2163647" y="1479846"/>
                  <a:pt x="2169526" y="1491590"/>
                </a:cubicBezTo>
                <a:cubicBezTo>
                  <a:pt x="2175406" y="1491590"/>
                  <a:pt x="2169526" y="1479846"/>
                  <a:pt x="2163647" y="1468102"/>
                </a:cubicBezTo>
                <a:cubicBezTo>
                  <a:pt x="2175406" y="1462230"/>
                  <a:pt x="2175406" y="1473974"/>
                  <a:pt x="2187165" y="1479846"/>
                </a:cubicBezTo>
                <a:cubicBezTo>
                  <a:pt x="2175406" y="1462230"/>
                  <a:pt x="2187165" y="1468102"/>
                  <a:pt x="2198924" y="1468102"/>
                </a:cubicBezTo>
                <a:cubicBezTo>
                  <a:pt x="2187165" y="1444614"/>
                  <a:pt x="2181285" y="1468102"/>
                  <a:pt x="2175406" y="1450486"/>
                </a:cubicBezTo>
                <a:cubicBezTo>
                  <a:pt x="2187165" y="1450486"/>
                  <a:pt x="2216562" y="1444614"/>
                  <a:pt x="2222442" y="1462230"/>
                </a:cubicBezTo>
                <a:cubicBezTo>
                  <a:pt x="2234200" y="1456358"/>
                  <a:pt x="2228321" y="1444614"/>
                  <a:pt x="2216562" y="1438742"/>
                </a:cubicBezTo>
                <a:cubicBezTo>
                  <a:pt x="2251839" y="1415254"/>
                  <a:pt x="2275357" y="1438742"/>
                  <a:pt x="2298875" y="1397638"/>
                </a:cubicBezTo>
                <a:cubicBezTo>
                  <a:pt x="2298875" y="1403510"/>
                  <a:pt x="2304754" y="1403510"/>
                  <a:pt x="2310634" y="1409382"/>
                </a:cubicBezTo>
                <a:cubicBezTo>
                  <a:pt x="2316513" y="1403510"/>
                  <a:pt x="2322393" y="1391766"/>
                  <a:pt x="2316513" y="1380022"/>
                </a:cubicBezTo>
                <a:cubicBezTo>
                  <a:pt x="2322393" y="1374150"/>
                  <a:pt x="2328272" y="1391766"/>
                  <a:pt x="2340031" y="1385894"/>
                </a:cubicBezTo>
                <a:cubicBezTo>
                  <a:pt x="2351790" y="1374150"/>
                  <a:pt x="2334152" y="1350662"/>
                  <a:pt x="2351790" y="1344790"/>
                </a:cubicBezTo>
                <a:cubicBezTo>
                  <a:pt x="2357669" y="1374150"/>
                  <a:pt x="2375308" y="1338918"/>
                  <a:pt x="2387067" y="1344790"/>
                </a:cubicBezTo>
                <a:cubicBezTo>
                  <a:pt x="2398826" y="1338918"/>
                  <a:pt x="2387067" y="1321303"/>
                  <a:pt x="2398826" y="1315431"/>
                </a:cubicBezTo>
                <a:cubicBezTo>
                  <a:pt x="2404705" y="1327174"/>
                  <a:pt x="2392947" y="1327174"/>
                  <a:pt x="2398826" y="1333046"/>
                </a:cubicBezTo>
                <a:cubicBezTo>
                  <a:pt x="2428223" y="1321303"/>
                  <a:pt x="2434103" y="1303687"/>
                  <a:pt x="2463500" y="1291943"/>
                </a:cubicBezTo>
                <a:cubicBezTo>
                  <a:pt x="2481139" y="1286071"/>
                  <a:pt x="2492897" y="1262583"/>
                  <a:pt x="2504656" y="1262583"/>
                </a:cubicBezTo>
                <a:cubicBezTo>
                  <a:pt x="2510536" y="1262583"/>
                  <a:pt x="2522295" y="1274327"/>
                  <a:pt x="2534054" y="1268455"/>
                </a:cubicBezTo>
                <a:cubicBezTo>
                  <a:pt x="2551692" y="1262583"/>
                  <a:pt x="2563451" y="1227351"/>
                  <a:pt x="2581089" y="1244967"/>
                </a:cubicBezTo>
                <a:cubicBezTo>
                  <a:pt x="2604608" y="1215607"/>
                  <a:pt x="2634005" y="1203863"/>
                  <a:pt x="2669282" y="1180375"/>
                </a:cubicBezTo>
                <a:cubicBezTo>
                  <a:pt x="2657523" y="1162759"/>
                  <a:pt x="2698679" y="1156887"/>
                  <a:pt x="2710438" y="1156887"/>
                </a:cubicBezTo>
                <a:cubicBezTo>
                  <a:pt x="2716318" y="1145143"/>
                  <a:pt x="2710438" y="1151015"/>
                  <a:pt x="2698679" y="1139271"/>
                </a:cubicBezTo>
                <a:cubicBezTo>
                  <a:pt x="2710438" y="1139271"/>
                  <a:pt x="2722197" y="1145143"/>
                  <a:pt x="2733956" y="1133399"/>
                </a:cubicBezTo>
                <a:cubicBezTo>
                  <a:pt x="2739836" y="1121655"/>
                  <a:pt x="2728076" y="1121655"/>
                  <a:pt x="2722197" y="1109911"/>
                </a:cubicBezTo>
                <a:cubicBezTo>
                  <a:pt x="2728076" y="1104039"/>
                  <a:pt x="2733956" y="1109911"/>
                  <a:pt x="2733956" y="1115783"/>
                </a:cubicBezTo>
                <a:cubicBezTo>
                  <a:pt x="2769233" y="1115783"/>
                  <a:pt x="2775112" y="1051191"/>
                  <a:pt x="2816268" y="1062935"/>
                </a:cubicBezTo>
                <a:cubicBezTo>
                  <a:pt x="2816268" y="1039447"/>
                  <a:pt x="2863304" y="1051191"/>
                  <a:pt x="2851545" y="1010087"/>
                </a:cubicBezTo>
                <a:cubicBezTo>
                  <a:pt x="2857425" y="1015959"/>
                  <a:pt x="2863304" y="1010087"/>
                  <a:pt x="2875063" y="1021831"/>
                </a:cubicBezTo>
                <a:cubicBezTo>
                  <a:pt x="2880943" y="1015959"/>
                  <a:pt x="2869184" y="1004215"/>
                  <a:pt x="2875063" y="998343"/>
                </a:cubicBezTo>
                <a:cubicBezTo>
                  <a:pt x="2892702" y="1027703"/>
                  <a:pt x="2904461" y="980727"/>
                  <a:pt x="2916220" y="968983"/>
                </a:cubicBezTo>
                <a:cubicBezTo>
                  <a:pt x="2927978" y="963111"/>
                  <a:pt x="2957376" y="974855"/>
                  <a:pt x="2951497" y="945495"/>
                </a:cubicBezTo>
                <a:cubicBezTo>
                  <a:pt x="2980894" y="963111"/>
                  <a:pt x="2986773" y="927879"/>
                  <a:pt x="3004412" y="910263"/>
                </a:cubicBezTo>
                <a:cubicBezTo>
                  <a:pt x="3010291" y="904391"/>
                  <a:pt x="3004412" y="898519"/>
                  <a:pt x="2998532" y="892647"/>
                </a:cubicBezTo>
                <a:cubicBezTo>
                  <a:pt x="3039689" y="886775"/>
                  <a:pt x="3051447" y="851543"/>
                  <a:pt x="3069086" y="828055"/>
                </a:cubicBezTo>
                <a:cubicBezTo>
                  <a:pt x="3074965" y="822183"/>
                  <a:pt x="3086725" y="828055"/>
                  <a:pt x="3098483" y="839799"/>
                </a:cubicBezTo>
                <a:cubicBezTo>
                  <a:pt x="3116122" y="833927"/>
                  <a:pt x="3104363" y="816311"/>
                  <a:pt x="3116122" y="810440"/>
                </a:cubicBezTo>
                <a:cubicBezTo>
                  <a:pt x="3127881" y="828055"/>
                  <a:pt x="3133760" y="792824"/>
                  <a:pt x="3145519" y="810440"/>
                </a:cubicBezTo>
                <a:cubicBezTo>
                  <a:pt x="3145519" y="786952"/>
                  <a:pt x="3169037" y="781080"/>
                  <a:pt x="3180796" y="775208"/>
                </a:cubicBezTo>
                <a:cubicBezTo>
                  <a:pt x="3169037" y="781080"/>
                  <a:pt x="3204314" y="781080"/>
                  <a:pt x="3210193" y="775208"/>
                </a:cubicBezTo>
                <a:cubicBezTo>
                  <a:pt x="3216073" y="769336"/>
                  <a:pt x="3216073" y="757592"/>
                  <a:pt x="3221952" y="751720"/>
                </a:cubicBezTo>
                <a:cubicBezTo>
                  <a:pt x="3233711" y="745848"/>
                  <a:pt x="3251350" y="751720"/>
                  <a:pt x="3263109" y="745848"/>
                </a:cubicBezTo>
                <a:cubicBezTo>
                  <a:pt x="3280747" y="739976"/>
                  <a:pt x="3310144" y="728232"/>
                  <a:pt x="3327783" y="704744"/>
                </a:cubicBezTo>
                <a:cubicBezTo>
                  <a:pt x="3339542" y="710616"/>
                  <a:pt x="3339542" y="710616"/>
                  <a:pt x="3345421" y="722360"/>
                </a:cubicBezTo>
                <a:cubicBezTo>
                  <a:pt x="3345421" y="675384"/>
                  <a:pt x="3380698" y="704744"/>
                  <a:pt x="3398336" y="681256"/>
                </a:cubicBezTo>
                <a:cubicBezTo>
                  <a:pt x="3386578" y="675384"/>
                  <a:pt x="3380698" y="681256"/>
                  <a:pt x="3368939" y="663640"/>
                </a:cubicBezTo>
                <a:cubicBezTo>
                  <a:pt x="3404216" y="693000"/>
                  <a:pt x="3427734" y="640152"/>
                  <a:pt x="3451252" y="628408"/>
                </a:cubicBezTo>
                <a:cubicBezTo>
                  <a:pt x="3439493" y="610792"/>
                  <a:pt x="3427734" y="646024"/>
                  <a:pt x="3410096" y="616664"/>
                </a:cubicBezTo>
                <a:cubicBezTo>
                  <a:pt x="3415975" y="646024"/>
                  <a:pt x="3386578" y="640152"/>
                  <a:pt x="3374819" y="657768"/>
                </a:cubicBezTo>
                <a:cubicBezTo>
                  <a:pt x="3398336" y="599048"/>
                  <a:pt x="3463011" y="557944"/>
                  <a:pt x="3492408" y="522712"/>
                </a:cubicBezTo>
                <a:cubicBezTo>
                  <a:pt x="3451252" y="499224"/>
                  <a:pt x="3427734" y="587304"/>
                  <a:pt x="3386578" y="552072"/>
                </a:cubicBezTo>
                <a:cubicBezTo>
                  <a:pt x="3374819" y="575560"/>
                  <a:pt x="3374819" y="575560"/>
                  <a:pt x="3368939" y="593176"/>
                </a:cubicBezTo>
                <a:cubicBezTo>
                  <a:pt x="3363060" y="575560"/>
                  <a:pt x="3357180" y="569688"/>
                  <a:pt x="3345421" y="569688"/>
                </a:cubicBezTo>
                <a:cubicBezTo>
                  <a:pt x="3351301" y="616664"/>
                  <a:pt x="3286627" y="604920"/>
                  <a:pt x="3298386" y="646024"/>
                </a:cubicBezTo>
                <a:cubicBezTo>
                  <a:pt x="3280747" y="622536"/>
                  <a:pt x="3274867" y="657768"/>
                  <a:pt x="3268988" y="657768"/>
                </a:cubicBezTo>
                <a:cubicBezTo>
                  <a:pt x="3263109" y="646024"/>
                  <a:pt x="3274867" y="646024"/>
                  <a:pt x="3268988" y="640152"/>
                </a:cubicBezTo>
                <a:cubicBezTo>
                  <a:pt x="3251350" y="616664"/>
                  <a:pt x="3227832" y="663640"/>
                  <a:pt x="3239591" y="669512"/>
                </a:cubicBezTo>
                <a:cubicBezTo>
                  <a:pt x="3210193" y="657768"/>
                  <a:pt x="3198434" y="693000"/>
                  <a:pt x="3186676" y="716488"/>
                </a:cubicBezTo>
                <a:cubicBezTo>
                  <a:pt x="3169037" y="710616"/>
                  <a:pt x="3104363" y="728232"/>
                  <a:pt x="3110242" y="763464"/>
                </a:cubicBezTo>
                <a:cubicBezTo>
                  <a:pt x="3110242" y="769336"/>
                  <a:pt x="3104363" y="763464"/>
                  <a:pt x="3098483" y="751720"/>
                </a:cubicBezTo>
                <a:cubicBezTo>
                  <a:pt x="3069086" y="775208"/>
                  <a:pt x="3057327" y="792824"/>
                  <a:pt x="3016171" y="798696"/>
                </a:cubicBezTo>
                <a:cubicBezTo>
                  <a:pt x="3033809" y="769336"/>
                  <a:pt x="3069086" y="775208"/>
                  <a:pt x="3063207" y="734104"/>
                </a:cubicBezTo>
                <a:cubicBezTo>
                  <a:pt x="3063207" y="734104"/>
                  <a:pt x="3057327" y="739976"/>
                  <a:pt x="3051447" y="728232"/>
                </a:cubicBezTo>
                <a:cubicBezTo>
                  <a:pt x="3045568" y="739976"/>
                  <a:pt x="3045568" y="739976"/>
                  <a:pt x="3027930" y="739976"/>
                </a:cubicBezTo>
                <a:cubicBezTo>
                  <a:pt x="3027930" y="757592"/>
                  <a:pt x="3016171" y="775208"/>
                  <a:pt x="2998532" y="769336"/>
                </a:cubicBezTo>
                <a:cubicBezTo>
                  <a:pt x="3004412" y="798696"/>
                  <a:pt x="2980894" y="798696"/>
                  <a:pt x="2980894" y="822183"/>
                </a:cubicBezTo>
                <a:cubicBezTo>
                  <a:pt x="2986773" y="798696"/>
                  <a:pt x="2969135" y="816311"/>
                  <a:pt x="2957376" y="816311"/>
                </a:cubicBezTo>
                <a:cubicBezTo>
                  <a:pt x="2986773" y="757592"/>
                  <a:pt x="3039689" y="734104"/>
                  <a:pt x="3063207" y="693000"/>
                </a:cubicBezTo>
                <a:cubicBezTo>
                  <a:pt x="3074965" y="693000"/>
                  <a:pt x="3098483" y="704744"/>
                  <a:pt x="3086725" y="681256"/>
                </a:cubicBezTo>
                <a:cubicBezTo>
                  <a:pt x="3098483" y="681256"/>
                  <a:pt x="3110242" y="693000"/>
                  <a:pt x="3122001" y="693000"/>
                </a:cubicBezTo>
                <a:cubicBezTo>
                  <a:pt x="3110242" y="687128"/>
                  <a:pt x="3116122" y="681256"/>
                  <a:pt x="3116122" y="663640"/>
                </a:cubicBezTo>
                <a:cubicBezTo>
                  <a:pt x="3122001" y="663640"/>
                  <a:pt x="3127881" y="675384"/>
                  <a:pt x="3133760" y="669512"/>
                </a:cubicBezTo>
                <a:cubicBezTo>
                  <a:pt x="3151399" y="669512"/>
                  <a:pt x="3127881" y="646024"/>
                  <a:pt x="3139640" y="640152"/>
                </a:cubicBezTo>
                <a:cubicBezTo>
                  <a:pt x="3145519" y="651896"/>
                  <a:pt x="3145519" y="651896"/>
                  <a:pt x="3151399" y="646024"/>
                </a:cubicBezTo>
                <a:cubicBezTo>
                  <a:pt x="3157278" y="599048"/>
                  <a:pt x="3227832" y="599048"/>
                  <a:pt x="3239591" y="569688"/>
                </a:cubicBezTo>
                <a:cubicBezTo>
                  <a:pt x="3274867" y="575560"/>
                  <a:pt x="3280747" y="528584"/>
                  <a:pt x="3321904" y="516840"/>
                </a:cubicBezTo>
                <a:cubicBezTo>
                  <a:pt x="3327783" y="499224"/>
                  <a:pt x="3345421" y="475736"/>
                  <a:pt x="3357180" y="487480"/>
                </a:cubicBezTo>
                <a:cubicBezTo>
                  <a:pt x="3363060" y="481608"/>
                  <a:pt x="3363060" y="475736"/>
                  <a:pt x="3363060" y="463992"/>
                </a:cubicBezTo>
                <a:cubicBezTo>
                  <a:pt x="3363060" y="463992"/>
                  <a:pt x="3357180" y="463992"/>
                  <a:pt x="3351301" y="458120"/>
                </a:cubicBezTo>
                <a:cubicBezTo>
                  <a:pt x="3368939" y="469864"/>
                  <a:pt x="3363060" y="452248"/>
                  <a:pt x="3374819" y="446376"/>
                </a:cubicBezTo>
                <a:cubicBezTo>
                  <a:pt x="3410096" y="428760"/>
                  <a:pt x="3457131" y="393528"/>
                  <a:pt x="3498288" y="375912"/>
                </a:cubicBezTo>
                <a:cubicBezTo>
                  <a:pt x="3504167" y="387656"/>
                  <a:pt x="3498288" y="387656"/>
                  <a:pt x="3492408" y="387656"/>
                </a:cubicBezTo>
                <a:cubicBezTo>
                  <a:pt x="3492408" y="393528"/>
                  <a:pt x="3492408" y="399400"/>
                  <a:pt x="3492408" y="399400"/>
                </a:cubicBezTo>
                <a:cubicBezTo>
                  <a:pt x="3498288" y="405272"/>
                  <a:pt x="3504167" y="399400"/>
                  <a:pt x="3498288" y="399400"/>
                </a:cubicBezTo>
                <a:cubicBezTo>
                  <a:pt x="3510046" y="393528"/>
                  <a:pt x="3504167" y="411144"/>
                  <a:pt x="3510046" y="411144"/>
                </a:cubicBezTo>
                <a:cubicBezTo>
                  <a:pt x="3504167" y="358296"/>
                  <a:pt x="3557082" y="375912"/>
                  <a:pt x="3580600" y="358296"/>
                </a:cubicBezTo>
                <a:cubicBezTo>
                  <a:pt x="3580600" y="358296"/>
                  <a:pt x="3574721" y="358296"/>
                  <a:pt x="3574721" y="358296"/>
                </a:cubicBezTo>
                <a:cubicBezTo>
                  <a:pt x="3592359" y="317193"/>
                  <a:pt x="3627636" y="281960"/>
                  <a:pt x="3651154" y="293705"/>
                </a:cubicBezTo>
                <a:cubicBezTo>
                  <a:pt x="3662913" y="287833"/>
                  <a:pt x="3639395" y="270217"/>
                  <a:pt x="3651154" y="264345"/>
                </a:cubicBezTo>
                <a:close/>
                <a:moveTo>
                  <a:pt x="3739346" y="252601"/>
                </a:moveTo>
                <a:cubicBezTo>
                  <a:pt x="3742286" y="258473"/>
                  <a:pt x="3742286" y="262877"/>
                  <a:pt x="3740081" y="265079"/>
                </a:cubicBezTo>
                <a:lnTo>
                  <a:pt x="3729627" y="264464"/>
                </a:lnTo>
                <a:close/>
                <a:moveTo>
                  <a:pt x="3709949" y="240857"/>
                </a:moveTo>
                <a:cubicBezTo>
                  <a:pt x="3709949" y="240857"/>
                  <a:pt x="3704069" y="246729"/>
                  <a:pt x="3704069" y="246729"/>
                </a:cubicBezTo>
                <a:cubicBezTo>
                  <a:pt x="3704069" y="252601"/>
                  <a:pt x="3709949" y="252601"/>
                  <a:pt x="3709949" y="246729"/>
                </a:cubicBezTo>
                <a:cubicBezTo>
                  <a:pt x="3715828" y="252601"/>
                  <a:pt x="3709949" y="252601"/>
                  <a:pt x="3709949" y="252601"/>
                </a:cubicBezTo>
                <a:cubicBezTo>
                  <a:pt x="3698190" y="252601"/>
                  <a:pt x="3709949" y="264345"/>
                  <a:pt x="3698190" y="270217"/>
                </a:cubicBezTo>
                <a:cubicBezTo>
                  <a:pt x="3698190" y="264345"/>
                  <a:pt x="3698190" y="258473"/>
                  <a:pt x="3686431" y="246729"/>
                </a:cubicBezTo>
                <a:cubicBezTo>
                  <a:pt x="3692310" y="234985"/>
                  <a:pt x="3704069" y="246729"/>
                  <a:pt x="3709949" y="240857"/>
                </a:cubicBezTo>
                <a:close/>
                <a:moveTo>
                  <a:pt x="3786382" y="223241"/>
                </a:moveTo>
                <a:cubicBezTo>
                  <a:pt x="3798141" y="223241"/>
                  <a:pt x="3798141" y="240857"/>
                  <a:pt x="3804020" y="240857"/>
                </a:cubicBezTo>
                <a:cubicBezTo>
                  <a:pt x="3815779" y="246729"/>
                  <a:pt x="3804020" y="252601"/>
                  <a:pt x="3804020" y="258473"/>
                </a:cubicBezTo>
                <a:cubicBezTo>
                  <a:pt x="3798141" y="240857"/>
                  <a:pt x="3786382" y="240857"/>
                  <a:pt x="3768743" y="240857"/>
                </a:cubicBezTo>
                <a:cubicBezTo>
                  <a:pt x="3768743" y="229113"/>
                  <a:pt x="3798141" y="246729"/>
                  <a:pt x="3786382" y="223241"/>
                </a:cubicBezTo>
                <a:close/>
                <a:moveTo>
                  <a:pt x="4110488" y="105342"/>
                </a:moveTo>
                <a:cubicBezTo>
                  <a:pt x="4112325" y="104333"/>
                  <a:pt x="4114162" y="104333"/>
                  <a:pt x="4115632" y="105801"/>
                </a:cubicBezTo>
                <a:cubicBezTo>
                  <a:pt x="4127391" y="117545"/>
                  <a:pt x="4109753" y="117545"/>
                  <a:pt x="4103873" y="129289"/>
                </a:cubicBezTo>
                <a:cubicBezTo>
                  <a:pt x="4099464" y="120481"/>
                  <a:pt x="4104976" y="108370"/>
                  <a:pt x="4110488" y="105342"/>
                </a:cubicBezTo>
                <a:close/>
                <a:moveTo>
                  <a:pt x="5303286" y="99929"/>
                </a:moveTo>
                <a:cubicBezTo>
                  <a:pt x="5315045" y="99929"/>
                  <a:pt x="5320925" y="105801"/>
                  <a:pt x="5326804" y="123417"/>
                </a:cubicBezTo>
                <a:cubicBezTo>
                  <a:pt x="5315045" y="123417"/>
                  <a:pt x="5297407" y="117545"/>
                  <a:pt x="5285648" y="129289"/>
                </a:cubicBezTo>
                <a:cubicBezTo>
                  <a:pt x="5273889" y="117545"/>
                  <a:pt x="5297407" y="111673"/>
                  <a:pt x="5303286" y="117545"/>
                </a:cubicBezTo>
                <a:cubicBezTo>
                  <a:pt x="5303286" y="111673"/>
                  <a:pt x="5303286" y="105801"/>
                  <a:pt x="5303286" y="99929"/>
                </a:cubicBezTo>
                <a:close/>
                <a:moveTo>
                  <a:pt x="5193781" y="99195"/>
                </a:moveTo>
                <a:cubicBezTo>
                  <a:pt x="5198926" y="96993"/>
                  <a:pt x="5206275" y="96993"/>
                  <a:pt x="5209215" y="99929"/>
                </a:cubicBezTo>
                <a:cubicBezTo>
                  <a:pt x="5209215" y="105801"/>
                  <a:pt x="5203335" y="117545"/>
                  <a:pt x="5191576" y="111673"/>
                </a:cubicBezTo>
                <a:cubicBezTo>
                  <a:pt x="5185697" y="105801"/>
                  <a:pt x="5188637" y="101397"/>
                  <a:pt x="5193781" y="99195"/>
                </a:cubicBezTo>
                <a:close/>
                <a:moveTo>
                  <a:pt x="4356691" y="88185"/>
                </a:moveTo>
                <a:cubicBezTo>
                  <a:pt x="4368450" y="94057"/>
                  <a:pt x="4374329" y="105801"/>
                  <a:pt x="4380209" y="99929"/>
                </a:cubicBezTo>
                <a:cubicBezTo>
                  <a:pt x="4380209" y="99929"/>
                  <a:pt x="4380209" y="99929"/>
                  <a:pt x="4397847" y="123417"/>
                </a:cubicBezTo>
                <a:cubicBezTo>
                  <a:pt x="4391968" y="117545"/>
                  <a:pt x="4368450" y="111673"/>
                  <a:pt x="4386088" y="129289"/>
                </a:cubicBezTo>
                <a:cubicBezTo>
                  <a:pt x="4374329" y="123417"/>
                  <a:pt x="4374329" y="129289"/>
                  <a:pt x="4368450" y="135161"/>
                </a:cubicBezTo>
                <a:cubicBezTo>
                  <a:pt x="4356691" y="129289"/>
                  <a:pt x="4368450" y="111673"/>
                  <a:pt x="4356691" y="123417"/>
                </a:cubicBezTo>
                <a:cubicBezTo>
                  <a:pt x="4344932" y="105801"/>
                  <a:pt x="4362570" y="99929"/>
                  <a:pt x="4356691" y="88185"/>
                </a:cubicBezTo>
                <a:close/>
                <a:moveTo>
                  <a:pt x="5451788" y="61968"/>
                </a:moveTo>
                <a:lnTo>
                  <a:pt x="5456888" y="65431"/>
                </a:lnTo>
                <a:cubicBezTo>
                  <a:pt x="5463502" y="69101"/>
                  <a:pt x="5470852" y="73505"/>
                  <a:pt x="5479671" y="82313"/>
                </a:cubicBezTo>
                <a:cubicBezTo>
                  <a:pt x="5473791" y="94057"/>
                  <a:pt x="5462032" y="82313"/>
                  <a:pt x="5456153" y="94057"/>
                </a:cubicBezTo>
                <a:cubicBezTo>
                  <a:pt x="5459093" y="88185"/>
                  <a:pt x="5460562" y="83781"/>
                  <a:pt x="5459827" y="78643"/>
                </a:cubicBezTo>
                <a:close/>
                <a:moveTo>
                  <a:pt x="5450273" y="58825"/>
                </a:moveTo>
                <a:lnTo>
                  <a:pt x="5451788" y="61968"/>
                </a:lnTo>
                <a:lnTo>
                  <a:pt x="5449345" y="60308"/>
                </a:lnTo>
                <a:close/>
                <a:moveTo>
                  <a:pt x="5097505" y="58825"/>
                </a:moveTo>
                <a:cubicBezTo>
                  <a:pt x="5103384" y="70569"/>
                  <a:pt x="5115143" y="64697"/>
                  <a:pt x="5126902" y="58825"/>
                </a:cubicBezTo>
                <a:cubicBezTo>
                  <a:pt x="5126902" y="70569"/>
                  <a:pt x="5132782" y="76441"/>
                  <a:pt x="5121023" y="82313"/>
                </a:cubicBezTo>
                <a:cubicBezTo>
                  <a:pt x="5126902" y="88185"/>
                  <a:pt x="5138661" y="82313"/>
                  <a:pt x="5150420" y="76441"/>
                </a:cubicBezTo>
                <a:cubicBezTo>
                  <a:pt x="5168058" y="99929"/>
                  <a:pt x="5173938" y="88185"/>
                  <a:pt x="5185697" y="117545"/>
                </a:cubicBezTo>
                <a:cubicBezTo>
                  <a:pt x="5173938" y="123417"/>
                  <a:pt x="5156299" y="105801"/>
                  <a:pt x="5138661" y="105801"/>
                </a:cubicBezTo>
                <a:cubicBezTo>
                  <a:pt x="5132782" y="111673"/>
                  <a:pt x="5138661" y="123417"/>
                  <a:pt x="5132782" y="129289"/>
                </a:cubicBezTo>
                <a:cubicBezTo>
                  <a:pt x="5115143" y="123417"/>
                  <a:pt x="5109264" y="111673"/>
                  <a:pt x="5097505" y="135161"/>
                </a:cubicBezTo>
                <a:cubicBezTo>
                  <a:pt x="5091625" y="135161"/>
                  <a:pt x="5085746" y="117545"/>
                  <a:pt x="5079866" y="129289"/>
                </a:cubicBezTo>
                <a:cubicBezTo>
                  <a:pt x="5073987" y="117545"/>
                  <a:pt x="5079866" y="117545"/>
                  <a:pt x="5073987" y="105801"/>
                </a:cubicBezTo>
                <a:cubicBezTo>
                  <a:pt x="5068107" y="99929"/>
                  <a:pt x="5062228" y="117545"/>
                  <a:pt x="5056348" y="111673"/>
                </a:cubicBezTo>
                <a:cubicBezTo>
                  <a:pt x="5062228" y="88185"/>
                  <a:pt x="5073987" y="76441"/>
                  <a:pt x="5097505" y="58825"/>
                </a:cubicBezTo>
                <a:close/>
                <a:moveTo>
                  <a:pt x="5438514" y="52953"/>
                </a:moveTo>
                <a:lnTo>
                  <a:pt x="5449345" y="60308"/>
                </a:lnTo>
                <a:lnTo>
                  <a:pt x="5442924" y="70569"/>
                </a:lnTo>
                <a:cubicBezTo>
                  <a:pt x="5442924" y="74973"/>
                  <a:pt x="5444394" y="79377"/>
                  <a:pt x="5444394" y="82313"/>
                </a:cubicBezTo>
                <a:cubicBezTo>
                  <a:pt x="5438514" y="88185"/>
                  <a:pt x="5426755" y="82313"/>
                  <a:pt x="5420876" y="76441"/>
                </a:cubicBezTo>
                <a:cubicBezTo>
                  <a:pt x="5426755" y="64697"/>
                  <a:pt x="5438514" y="58825"/>
                  <a:pt x="5438514" y="52953"/>
                </a:cubicBezTo>
                <a:close/>
                <a:moveTo>
                  <a:pt x="5473791" y="47081"/>
                </a:moveTo>
                <a:cubicBezTo>
                  <a:pt x="5491429" y="41209"/>
                  <a:pt x="5509068" y="47081"/>
                  <a:pt x="5526706" y="64697"/>
                </a:cubicBezTo>
                <a:cubicBezTo>
                  <a:pt x="5526706" y="82313"/>
                  <a:pt x="5497309" y="64697"/>
                  <a:pt x="5485550" y="76441"/>
                </a:cubicBezTo>
                <a:cubicBezTo>
                  <a:pt x="5485550" y="64697"/>
                  <a:pt x="5473791" y="52953"/>
                  <a:pt x="5473791" y="47081"/>
                </a:cubicBezTo>
                <a:close/>
                <a:moveTo>
                  <a:pt x="5362081" y="105"/>
                </a:moveTo>
                <a:cubicBezTo>
                  <a:pt x="5367961" y="11849"/>
                  <a:pt x="5367961" y="17721"/>
                  <a:pt x="5373840" y="29465"/>
                </a:cubicBezTo>
                <a:cubicBezTo>
                  <a:pt x="5391478" y="35337"/>
                  <a:pt x="5403237" y="41209"/>
                  <a:pt x="5420876" y="47081"/>
                </a:cubicBezTo>
                <a:cubicBezTo>
                  <a:pt x="5414996" y="58825"/>
                  <a:pt x="5397358" y="52953"/>
                  <a:pt x="5397358" y="70569"/>
                </a:cubicBezTo>
                <a:cubicBezTo>
                  <a:pt x="5403237" y="76441"/>
                  <a:pt x="5409117" y="70569"/>
                  <a:pt x="5414996" y="82313"/>
                </a:cubicBezTo>
                <a:cubicBezTo>
                  <a:pt x="5356202" y="70569"/>
                  <a:pt x="5303286" y="111673"/>
                  <a:pt x="5250371" y="70569"/>
                </a:cubicBezTo>
                <a:cubicBezTo>
                  <a:pt x="5226853" y="-5767"/>
                  <a:pt x="5315045" y="105"/>
                  <a:pt x="5362081" y="105"/>
                </a:cubicBezTo>
                <a:close/>
              </a:path>
            </a:pathLst>
          </a:custGeom>
        </p:spPr>
      </p:pic>
      <p:grpSp>
        <p:nvGrpSpPr>
          <p:cNvPr id="37" name="组合 36"/>
          <p:cNvGrpSpPr/>
          <p:nvPr/>
        </p:nvGrpSpPr>
        <p:grpSpPr>
          <a:xfrm>
            <a:off x="5337564" y="973239"/>
            <a:ext cx="6998815" cy="804742"/>
            <a:chOff x="5193185" y="973239"/>
            <a:chExt cx="6998815" cy="80474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185" y="973239"/>
              <a:ext cx="6998815" cy="804742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06653" y="1083222"/>
              <a:ext cx="4299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点击输入标题一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37564" y="2351141"/>
            <a:ext cx="6998815" cy="804742"/>
            <a:chOff x="5193185" y="973239"/>
            <a:chExt cx="6998815" cy="804742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185" y="973239"/>
              <a:ext cx="6998815" cy="804742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7106653" y="1083222"/>
              <a:ext cx="4299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点击输入标题二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37564" y="3729043"/>
            <a:ext cx="6998815" cy="804742"/>
            <a:chOff x="5193185" y="973239"/>
            <a:chExt cx="6998815" cy="80474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185" y="973239"/>
              <a:ext cx="6998815" cy="804742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7106653" y="1083222"/>
              <a:ext cx="4299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点击输入标题三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37564" y="5106944"/>
            <a:ext cx="6998815" cy="804742"/>
            <a:chOff x="5193185" y="973239"/>
            <a:chExt cx="6998815" cy="804742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185" y="973239"/>
              <a:ext cx="6998815" cy="804742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7106653" y="1083222"/>
              <a:ext cx="4299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点击输入标题四</a:t>
              </a:r>
              <a:endParaRPr lang="zh-CN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4" name="图片 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12218" r="972" b="1148"/>
          <a:stretch>
            <a:fillRect/>
          </a:stretch>
        </p:blipFill>
        <p:spPr>
          <a:xfrm>
            <a:off x="6724818" y="789034"/>
            <a:ext cx="4928862" cy="5340304"/>
          </a:xfrm>
          <a:custGeom>
            <a:avLst/>
            <a:gdLst>
              <a:gd name="connsiteX0" fmla="*/ 1107031 w 4928862"/>
              <a:gd name="connsiteY0" fmla="*/ 4675631 h 5340304"/>
              <a:gd name="connsiteX1" fmla="*/ 1108035 w 4928862"/>
              <a:gd name="connsiteY1" fmla="*/ 4676054 h 5340304"/>
              <a:gd name="connsiteX2" fmla="*/ 1049672 w 4928862"/>
              <a:gd name="connsiteY2" fmla="*/ 4864719 h 5340304"/>
              <a:gd name="connsiteX3" fmla="*/ 1061144 w 4928862"/>
              <a:gd name="connsiteY3" fmla="*/ 4818880 h 5340304"/>
              <a:gd name="connsiteX4" fmla="*/ 1078351 w 4928862"/>
              <a:gd name="connsiteY4" fmla="*/ 4767310 h 5340304"/>
              <a:gd name="connsiteX5" fmla="*/ 1107031 w 4928862"/>
              <a:gd name="connsiteY5" fmla="*/ 4675631 h 5340304"/>
              <a:gd name="connsiteX6" fmla="*/ 3607888 w 4928862"/>
              <a:gd name="connsiteY6" fmla="*/ 0 h 5340304"/>
              <a:gd name="connsiteX7" fmla="*/ 3757021 w 4928862"/>
              <a:gd name="connsiteY7" fmla="*/ 183358 h 5340304"/>
              <a:gd name="connsiteX8" fmla="*/ 4267518 w 4928862"/>
              <a:gd name="connsiteY8" fmla="*/ 212008 h 5340304"/>
              <a:gd name="connsiteX9" fmla="*/ 4393708 w 4928862"/>
              <a:gd name="connsiteY9" fmla="*/ 246388 h 5340304"/>
              <a:gd name="connsiteX10" fmla="*/ 4451066 w 4928862"/>
              <a:gd name="connsiteY10" fmla="*/ 269307 h 5340304"/>
              <a:gd name="connsiteX11" fmla="*/ 4462538 w 4928862"/>
              <a:gd name="connsiteY11" fmla="*/ 275037 h 5340304"/>
              <a:gd name="connsiteX12" fmla="*/ 4468274 w 4928862"/>
              <a:gd name="connsiteY12" fmla="*/ 275037 h 5340304"/>
              <a:gd name="connsiteX13" fmla="*/ 4474010 w 4928862"/>
              <a:gd name="connsiteY13" fmla="*/ 280767 h 5340304"/>
              <a:gd name="connsiteX14" fmla="*/ 4496954 w 4928862"/>
              <a:gd name="connsiteY14" fmla="*/ 292227 h 5340304"/>
              <a:gd name="connsiteX15" fmla="*/ 4554313 w 4928862"/>
              <a:gd name="connsiteY15" fmla="*/ 395366 h 5340304"/>
              <a:gd name="connsiteX16" fmla="*/ 4479746 w 4928862"/>
              <a:gd name="connsiteY16" fmla="*/ 613104 h 5340304"/>
              <a:gd name="connsiteX17" fmla="*/ 4410915 w 4928862"/>
              <a:gd name="connsiteY17" fmla="*/ 836571 h 5340304"/>
              <a:gd name="connsiteX18" fmla="*/ 4405179 w 4928862"/>
              <a:gd name="connsiteY18" fmla="*/ 1002740 h 5340304"/>
              <a:gd name="connsiteX19" fmla="*/ 4479746 w 4928862"/>
              <a:gd name="connsiteY19" fmla="*/ 1214747 h 5340304"/>
              <a:gd name="connsiteX20" fmla="*/ 4428123 w 4928862"/>
              <a:gd name="connsiteY20" fmla="*/ 1294967 h 5340304"/>
              <a:gd name="connsiteX21" fmla="*/ 4600200 w 4928862"/>
              <a:gd name="connsiteY21" fmla="*/ 1300697 h 5340304"/>
              <a:gd name="connsiteX22" fmla="*/ 4783750 w 4928862"/>
              <a:gd name="connsiteY22" fmla="*/ 1220477 h 5340304"/>
              <a:gd name="connsiteX23" fmla="*/ 4892732 w 4928862"/>
              <a:gd name="connsiteY23" fmla="*/ 1432485 h 5340304"/>
              <a:gd name="connsiteX24" fmla="*/ 4927147 w 4928862"/>
              <a:gd name="connsiteY24" fmla="*/ 1610113 h 5340304"/>
              <a:gd name="connsiteX25" fmla="*/ 4864052 w 4928862"/>
              <a:gd name="connsiteY25" fmla="*/ 1885150 h 5340304"/>
              <a:gd name="connsiteX26" fmla="*/ 4439594 w 4928862"/>
              <a:gd name="connsiteY26" fmla="*/ 2280516 h 5340304"/>
              <a:gd name="connsiteX27" fmla="*/ 3969250 w 4928862"/>
              <a:gd name="connsiteY27" fmla="*/ 2624313 h 5340304"/>
              <a:gd name="connsiteX28" fmla="*/ 3757021 w 4928862"/>
              <a:gd name="connsiteY28" fmla="*/ 2658692 h 5340304"/>
              <a:gd name="connsiteX29" fmla="*/ 3292412 w 4928862"/>
              <a:gd name="connsiteY29" fmla="*/ 2973839 h 5340304"/>
              <a:gd name="connsiteX30" fmla="*/ 2879427 w 4928862"/>
              <a:gd name="connsiteY30" fmla="*/ 3363475 h 5340304"/>
              <a:gd name="connsiteX31" fmla="*/ 2506593 w 4928862"/>
              <a:gd name="connsiteY31" fmla="*/ 3798950 h 5340304"/>
              <a:gd name="connsiteX32" fmla="*/ 2325912 w 4928862"/>
              <a:gd name="connsiteY32" fmla="*/ 4021702 h 5340304"/>
              <a:gd name="connsiteX33" fmla="*/ 2157806 w 4928862"/>
              <a:gd name="connsiteY33" fmla="*/ 4224951 h 5340304"/>
              <a:gd name="connsiteX34" fmla="*/ 2177722 w 4928862"/>
              <a:gd name="connsiteY34" fmla="*/ 4183227 h 5340304"/>
              <a:gd name="connsiteX35" fmla="*/ 2208326 w 4928862"/>
              <a:gd name="connsiteY35" fmla="*/ 4125557 h 5340304"/>
              <a:gd name="connsiteX36" fmla="*/ 2182514 w 4928862"/>
              <a:gd name="connsiteY36" fmla="*/ 4173187 h 5340304"/>
              <a:gd name="connsiteX37" fmla="*/ 2177722 w 4928862"/>
              <a:gd name="connsiteY37" fmla="*/ 4183227 h 5340304"/>
              <a:gd name="connsiteX38" fmla="*/ 2176778 w 4928862"/>
              <a:gd name="connsiteY38" fmla="*/ 4185005 h 5340304"/>
              <a:gd name="connsiteX39" fmla="*/ 2145231 w 4928862"/>
              <a:gd name="connsiteY39" fmla="*/ 4240156 h 5340304"/>
              <a:gd name="connsiteX40" fmla="*/ 2157806 w 4928862"/>
              <a:gd name="connsiteY40" fmla="*/ 4224951 h 5340304"/>
              <a:gd name="connsiteX41" fmla="*/ 2156703 w 4928862"/>
              <a:gd name="connsiteY41" fmla="*/ 4227264 h 5340304"/>
              <a:gd name="connsiteX42" fmla="*/ 2105079 w 4928862"/>
              <a:gd name="connsiteY42" fmla="*/ 4337565 h 5340304"/>
              <a:gd name="connsiteX43" fmla="*/ 2047720 w 4928862"/>
              <a:gd name="connsiteY43" fmla="*/ 4423514 h 5340304"/>
              <a:gd name="connsiteX44" fmla="*/ 1996097 w 4928862"/>
              <a:gd name="connsiteY44" fmla="*/ 4463624 h 5340304"/>
              <a:gd name="connsiteX45" fmla="*/ 1869907 w 4928862"/>
              <a:gd name="connsiteY45" fmla="*/ 4509463 h 5340304"/>
              <a:gd name="connsiteX46" fmla="*/ 1760925 w 4928862"/>
              <a:gd name="connsiteY46" fmla="*/ 4589682 h 5340304"/>
              <a:gd name="connsiteX47" fmla="*/ 1674886 w 4928862"/>
              <a:gd name="connsiteY47" fmla="*/ 4704281 h 5340304"/>
              <a:gd name="connsiteX48" fmla="*/ 1640471 w 4928862"/>
              <a:gd name="connsiteY48" fmla="*/ 4773040 h 5340304"/>
              <a:gd name="connsiteX49" fmla="*/ 1617527 w 4928862"/>
              <a:gd name="connsiteY49" fmla="*/ 4858989 h 5340304"/>
              <a:gd name="connsiteX50" fmla="*/ 1485601 w 4928862"/>
              <a:gd name="connsiteY50" fmla="*/ 4887639 h 5340304"/>
              <a:gd name="connsiteX51" fmla="*/ 1405298 w 4928862"/>
              <a:gd name="connsiteY51" fmla="*/ 5105377 h 5340304"/>
              <a:gd name="connsiteX52" fmla="*/ 1382355 w 4928862"/>
              <a:gd name="connsiteY52" fmla="*/ 5225706 h 5340304"/>
              <a:gd name="connsiteX53" fmla="*/ 1370883 w 4928862"/>
              <a:gd name="connsiteY53" fmla="*/ 5283005 h 5340304"/>
              <a:gd name="connsiteX54" fmla="*/ 1359411 w 4928862"/>
              <a:gd name="connsiteY54" fmla="*/ 5340304 h 5340304"/>
              <a:gd name="connsiteX55" fmla="*/ 1353675 w 4928862"/>
              <a:gd name="connsiteY55" fmla="*/ 5260085 h 5340304"/>
              <a:gd name="connsiteX56" fmla="*/ 1365147 w 4928862"/>
              <a:gd name="connsiteY56" fmla="*/ 5191326 h 5340304"/>
              <a:gd name="connsiteX57" fmla="*/ 1307788 w 4928862"/>
              <a:gd name="connsiteY57" fmla="*/ 5185596 h 5340304"/>
              <a:gd name="connsiteX58" fmla="*/ 1250429 w 4928862"/>
              <a:gd name="connsiteY58" fmla="*/ 5185596 h 5340304"/>
              <a:gd name="connsiteX59" fmla="*/ 1284844 w 4928862"/>
              <a:gd name="connsiteY59" fmla="*/ 5019428 h 5340304"/>
              <a:gd name="connsiteX60" fmla="*/ 1347939 w 4928862"/>
              <a:gd name="connsiteY60" fmla="*/ 4858989 h 5340304"/>
              <a:gd name="connsiteX61" fmla="*/ 1296316 w 4928862"/>
              <a:gd name="connsiteY61" fmla="*/ 4836070 h 5340304"/>
              <a:gd name="connsiteX62" fmla="*/ 1261900 w 4928862"/>
              <a:gd name="connsiteY62" fmla="*/ 4927749 h 5340304"/>
              <a:gd name="connsiteX63" fmla="*/ 1238957 w 4928862"/>
              <a:gd name="connsiteY63" fmla="*/ 5019428 h 5340304"/>
              <a:gd name="connsiteX64" fmla="*/ 1227485 w 4928862"/>
              <a:gd name="connsiteY64" fmla="*/ 5059537 h 5340304"/>
              <a:gd name="connsiteX65" fmla="*/ 1216013 w 4928862"/>
              <a:gd name="connsiteY65" fmla="*/ 5105377 h 5340304"/>
              <a:gd name="connsiteX66" fmla="*/ 1187334 w 4928862"/>
              <a:gd name="connsiteY66" fmla="*/ 5208516 h 5340304"/>
              <a:gd name="connsiteX67" fmla="*/ 1026728 w 4928862"/>
              <a:gd name="connsiteY67" fmla="*/ 5288735 h 5340304"/>
              <a:gd name="connsiteX68" fmla="*/ 1038200 w 4928862"/>
              <a:gd name="connsiteY68" fmla="*/ 5122567 h 5340304"/>
              <a:gd name="connsiteX69" fmla="*/ 1072615 w 4928862"/>
              <a:gd name="connsiteY69" fmla="*/ 4962128 h 5340304"/>
              <a:gd name="connsiteX70" fmla="*/ 1124239 w 4928862"/>
              <a:gd name="connsiteY70" fmla="*/ 4801690 h 5340304"/>
              <a:gd name="connsiteX71" fmla="*/ 1175862 w 4928862"/>
              <a:gd name="connsiteY71" fmla="*/ 4658442 h 5340304"/>
              <a:gd name="connsiteX72" fmla="*/ 1127465 w 4928862"/>
              <a:gd name="connsiteY72" fmla="*/ 4684226 h 5340304"/>
              <a:gd name="connsiteX73" fmla="*/ 1108035 w 4928862"/>
              <a:gd name="connsiteY73" fmla="*/ 4676054 h 5340304"/>
              <a:gd name="connsiteX74" fmla="*/ 1113484 w 4928862"/>
              <a:gd name="connsiteY74" fmla="*/ 4658441 h 5340304"/>
              <a:gd name="connsiteX75" fmla="*/ 1181598 w 4928862"/>
              <a:gd name="connsiteY75" fmla="*/ 4469353 h 5340304"/>
              <a:gd name="connsiteX76" fmla="*/ 1347939 w 4928862"/>
              <a:gd name="connsiteY76" fmla="*/ 4085447 h 5340304"/>
              <a:gd name="connsiteX77" fmla="*/ 1296316 w 4928862"/>
              <a:gd name="connsiteY77" fmla="*/ 4051068 h 5340304"/>
              <a:gd name="connsiteX78" fmla="*/ 1256165 w 4928862"/>
              <a:gd name="connsiteY78" fmla="*/ 4142747 h 5340304"/>
              <a:gd name="connsiteX79" fmla="*/ 1158654 w 4928862"/>
              <a:gd name="connsiteY79" fmla="*/ 4079717 h 5340304"/>
              <a:gd name="connsiteX80" fmla="*/ 1244693 w 4928862"/>
              <a:gd name="connsiteY80" fmla="*/ 3867710 h 5340304"/>
              <a:gd name="connsiteX81" fmla="*/ 1267636 w 4928862"/>
              <a:gd name="connsiteY81" fmla="*/ 3804680 h 5340304"/>
              <a:gd name="connsiteX82" fmla="*/ 1296316 w 4928862"/>
              <a:gd name="connsiteY82" fmla="*/ 3747381 h 5340304"/>
              <a:gd name="connsiteX83" fmla="*/ 1342203 w 4928862"/>
              <a:gd name="connsiteY83" fmla="*/ 3632782 h 5340304"/>
              <a:gd name="connsiteX84" fmla="*/ 1376619 w 4928862"/>
              <a:gd name="connsiteY84" fmla="*/ 3529643 h 5340304"/>
              <a:gd name="connsiteX85" fmla="*/ 1388091 w 4928862"/>
              <a:gd name="connsiteY85" fmla="*/ 3443694 h 5340304"/>
              <a:gd name="connsiteX86" fmla="*/ 1313524 w 4928862"/>
              <a:gd name="connsiteY86" fmla="*/ 3346285 h 5340304"/>
              <a:gd name="connsiteX87" fmla="*/ 1261900 w 4928862"/>
              <a:gd name="connsiteY87" fmla="*/ 3432234 h 5340304"/>
              <a:gd name="connsiteX88" fmla="*/ 1193070 w 4928862"/>
              <a:gd name="connsiteY88" fmla="*/ 3380665 h 5340304"/>
              <a:gd name="connsiteX89" fmla="*/ 1095559 w 4928862"/>
              <a:gd name="connsiteY89" fmla="*/ 3506723 h 5340304"/>
              <a:gd name="connsiteX90" fmla="*/ 998049 w 4928862"/>
              <a:gd name="connsiteY90" fmla="*/ 3644242 h 5340304"/>
              <a:gd name="connsiteX91" fmla="*/ 820235 w 4928862"/>
              <a:gd name="connsiteY91" fmla="*/ 3919279 h 5340304"/>
              <a:gd name="connsiteX92" fmla="*/ 745669 w 4928862"/>
              <a:gd name="connsiteY92" fmla="*/ 3873440 h 5340304"/>
              <a:gd name="connsiteX93" fmla="*/ 814500 w 4928862"/>
              <a:gd name="connsiteY93" fmla="*/ 3730191 h 5340304"/>
              <a:gd name="connsiteX94" fmla="*/ 757140 w 4928862"/>
              <a:gd name="connsiteY94" fmla="*/ 3810410 h 5340304"/>
              <a:gd name="connsiteX95" fmla="*/ 705517 w 4928862"/>
              <a:gd name="connsiteY95" fmla="*/ 3856250 h 5340304"/>
              <a:gd name="connsiteX96" fmla="*/ 608007 w 4928862"/>
              <a:gd name="connsiteY96" fmla="*/ 3907819 h 5340304"/>
              <a:gd name="connsiteX97" fmla="*/ 499024 w 4928862"/>
              <a:gd name="connsiteY97" fmla="*/ 4022418 h 5340304"/>
              <a:gd name="connsiteX98" fmla="*/ 412986 w 4928862"/>
              <a:gd name="connsiteY98" fmla="*/ 4211506 h 5340304"/>
              <a:gd name="connsiteX99" fmla="*/ 258116 w 4928862"/>
              <a:gd name="connsiteY99" fmla="*/ 4692821 h 5340304"/>
              <a:gd name="connsiteX100" fmla="*/ 166342 w 4928862"/>
              <a:gd name="connsiteY100" fmla="*/ 4710011 h 5340304"/>
              <a:gd name="connsiteX101" fmla="*/ 137662 w 4928862"/>
              <a:gd name="connsiteY101" fmla="*/ 4870449 h 5340304"/>
              <a:gd name="connsiteX102" fmla="*/ 97511 w 4928862"/>
              <a:gd name="connsiteY102" fmla="*/ 5019428 h 5340304"/>
              <a:gd name="connsiteX103" fmla="*/ 45888 w 4928862"/>
              <a:gd name="connsiteY103" fmla="*/ 5162676 h 5340304"/>
              <a:gd name="connsiteX104" fmla="*/ 0 w 4928862"/>
              <a:gd name="connsiteY104" fmla="*/ 5323115 h 5340304"/>
              <a:gd name="connsiteX105" fmla="*/ 103247 w 4928862"/>
              <a:gd name="connsiteY105" fmla="*/ 4612602 h 5340304"/>
              <a:gd name="connsiteX106" fmla="*/ 309739 w 4928862"/>
              <a:gd name="connsiteY106" fmla="*/ 3976579 h 5340304"/>
              <a:gd name="connsiteX107" fmla="*/ 573591 w 4928862"/>
              <a:gd name="connsiteY107" fmla="*/ 3380665 h 5340304"/>
              <a:gd name="connsiteX108" fmla="*/ 831707 w 4928862"/>
              <a:gd name="connsiteY108" fmla="*/ 2790481 h 5340304"/>
              <a:gd name="connsiteX109" fmla="*/ 848915 w 4928862"/>
              <a:gd name="connsiteY109" fmla="*/ 2601393 h 5340304"/>
              <a:gd name="connsiteX110" fmla="*/ 934954 w 4928862"/>
              <a:gd name="connsiteY110" fmla="*/ 2469604 h 5340304"/>
              <a:gd name="connsiteX111" fmla="*/ 871859 w 4928862"/>
              <a:gd name="connsiteY111" fmla="*/ 2355005 h 5340304"/>
              <a:gd name="connsiteX112" fmla="*/ 1256165 w 4928862"/>
              <a:gd name="connsiteY112" fmla="*/ 1730442 h 5340304"/>
              <a:gd name="connsiteX113" fmla="*/ 1755189 w 4928862"/>
              <a:gd name="connsiteY113" fmla="*/ 1272047 h 5340304"/>
              <a:gd name="connsiteX114" fmla="*/ 2156702 w 4928862"/>
              <a:gd name="connsiteY114" fmla="*/ 951170 h 5340304"/>
              <a:gd name="connsiteX115" fmla="*/ 2116551 w 4928862"/>
              <a:gd name="connsiteY115" fmla="*/ 911061 h 5340304"/>
              <a:gd name="connsiteX116" fmla="*/ 2248477 w 4928862"/>
              <a:gd name="connsiteY116" fmla="*/ 825112 h 5340304"/>
              <a:gd name="connsiteX117" fmla="*/ 2288628 w 4928862"/>
              <a:gd name="connsiteY117" fmla="*/ 870951 h 5340304"/>
              <a:gd name="connsiteX118" fmla="*/ 2386139 w 4928862"/>
              <a:gd name="connsiteY118" fmla="*/ 825112 h 5340304"/>
              <a:gd name="connsiteX119" fmla="*/ 2426290 w 4928862"/>
              <a:gd name="connsiteY119" fmla="*/ 865221 h 5340304"/>
              <a:gd name="connsiteX120" fmla="*/ 2632783 w 4928862"/>
              <a:gd name="connsiteY120" fmla="*/ 641753 h 5340304"/>
              <a:gd name="connsiteX121" fmla="*/ 2672934 w 4928862"/>
              <a:gd name="connsiteY121" fmla="*/ 687593 h 5340304"/>
              <a:gd name="connsiteX122" fmla="*/ 2804860 w 4928862"/>
              <a:gd name="connsiteY122" fmla="*/ 538615 h 5340304"/>
              <a:gd name="connsiteX123" fmla="*/ 2845012 w 4928862"/>
              <a:gd name="connsiteY123" fmla="*/ 578724 h 5340304"/>
              <a:gd name="connsiteX124" fmla="*/ 2845012 w 4928862"/>
              <a:gd name="connsiteY124" fmla="*/ 504235 h 5340304"/>
              <a:gd name="connsiteX125" fmla="*/ 2959730 w 4928862"/>
              <a:gd name="connsiteY125" fmla="*/ 395366 h 5340304"/>
              <a:gd name="connsiteX126" fmla="*/ 2982674 w 4928862"/>
              <a:gd name="connsiteY126" fmla="*/ 355256 h 5340304"/>
              <a:gd name="connsiteX127" fmla="*/ 3217846 w 4928862"/>
              <a:gd name="connsiteY127" fmla="*/ 194818 h 5340304"/>
              <a:gd name="connsiteX128" fmla="*/ 3384187 w 4928862"/>
              <a:gd name="connsiteY128" fmla="*/ 126059 h 5340304"/>
              <a:gd name="connsiteX129" fmla="*/ 3607888 w 4928862"/>
              <a:gd name="connsiteY129" fmla="*/ 0 h 53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28862" h="5340304">
                <a:moveTo>
                  <a:pt x="1107031" y="4675631"/>
                </a:moveTo>
                <a:lnTo>
                  <a:pt x="1108035" y="4676054"/>
                </a:lnTo>
                <a:lnTo>
                  <a:pt x="1049672" y="4864719"/>
                </a:lnTo>
                <a:cubicBezTo>
                  <a:pt x="1055408" y="4853259"/>
                  <a:pt x="1055408" y="4836070"/>
                  <a:pt x="1061144" y="4818880"/>
                </a:cubicBezTo>
                <a:cubicBezTo>
                  <a:pt x="1066880" y="4807420"/>
                  <a:pt x="1072615" y="4784500"/>
                  <a:pt x="1078351" y="4767310"/>
                </a:cubicBezTo>
                <a:cubicBezTo>
                  <a:pt x="1089823" y="4732931"/>
                  <a:pt x="1101295" y="4698551"/>
                  <a:pt x="1107031" y="4675631"/>
                </a:cubicBezTo>
                <a:close/>
                <a:moveTo>
                  <a:pt x="3607888" y="0"/>
                </a:moveTo>
                <a:cubicBezTo>
                  <a:pt x="3665247" y="68759"/>
                  <a:pt x="3636567" y="194818"/>
                  <a:pt x="3757021" y="183358"/>
                </a:cubicBezTo>
                <a:cubicBezTo>
                  <a:pt x="3866004" y="160438"/>
                  <a:pt x="4083968" y="171898"/>
                  <a:pt x="4267518" y="212008"/>
                </a:cubicBezTo>
                <a:cubicBezTo>
                  <a:pt x="4313404" y="223468"/>
                  <a:pt x="4353556" y="234928"/>
                  <a:pt x="4393708" y="246388"/>
                </a:cubicBezTo>
                <a:cubicBezTo>
                  <a:pt x="4416651" y="257847"/>
                  <a:pt x="4433859" y="263577"/>
                  <a:pt x="4451066" y="269307"/>
                </a:cubicBezTo>
                <a:cubicBezTo>
                  <a:pt x="4456802" y="269307"/>
                  <a:pt x="4456802" y="275037"/>
                  <a:pt x="4462538" y="275037"/>
                </a:cubicBezTo>
                <a:cubicBezTo>
                  <a:pt x="4462538" y="275037"/>
                  <a:pt x="4468274" y="275037"/>
                  <a:pt x="4468274" y="275037"/>
                </a:cubicBezTo>
                <a:cubicBezTo>
                  <a:pt x="4468274" y="280767"/>
                  <a:pt x="4474010" y="280767"/>
                  <a:pt x="4474010" y="280767"/>
                </a:cubicBezTo>
                <a:cubicBezTo>
                  <a:pt x="4479746" y="286497"/>
                  <a:pt x="4491218" y="286497"/>
                  <a:pt x="4496954" y="292227"/>
                </a:cubicBezTo>
                <a:cubicBezTo>
                  <a:pt x="4548577" y="326607"/>
                  <a:pt x="4577256" y="360986"/>
                  <a:pt x="4554313" y="395366"/>
                </a:cubicBezTo>
                <a:cubicBezTo>
                  <a:pt x="4548577" y="429746"/>
                  <a:pt x="4514162" y="521425"/>
                  <a:pt x="4479746" y="613104"/>
                </a:cubicBezTo>
                <a:cubicBezTo>
                  <a:pt x="4445330" y="704783"/>
                  <a:pt x="4416651" y="802192"/>
                  <a:pt x="4410915" y="836571"/>
                </a:cubicBezTo>
                <a:cubicBezTo>
                  <a:pt x="4393708" y="848031"/>
                  <a:pt x="4393708" y="922521"/>
                  <a:pt x="4405179" y="1002740"/>
                </a:cubicBezTo>
                <a:cubicBezTo>
                  <a:pt x="4416651" y="1082959"/>
                  <a:pt x="4445330" y="1174638"/>
                  <a:pt x="4479746" y="1214747"/>
                </a:cubicBezTo>
                <a:cubicBezTo>
                  <a:pt x="4445330" y="1243397"/>
                  <a:pt x="4405179" y="1272047"/>
                  <a:pt x="4428123" y="1294967"/>
                </a:cubicBezTo>
                <a:cubicBezTo>
                  <a:pt x="4462538" y="1340806"/>
                  <a:pt x="4531370" y="1329346"/>
                  <a:pt x="4600200" y="1300697"/>
                </a:cubicBezTo>
                <a:cubicBezTo>
                  <a:pt x="4663295" y="1277777"/>
                  <a:pt x="4737862" y="1237667"/>
                  <a:pt x="4783750" y="1220477"/>
                </a:cubicBezTo>
                <a:cubicBezTo>
                  <a:pt x="4858316" y="1243397"/>
                  <a:pt x="4892732" y="1363726"/>
                  <a:pt x="4892732" y="1432485"/>
                </a:cubicBezTo>
                <a:cubicBezTo>
                  <a:pt x="4892732" y="1432485"/>
                  <a:pt x="4915676" y="1512704"/>
                  <a:pt x="4927147" y="1610113"/>
                </a:cubicBezTo>
                <a:cubicBezTo>
                  <a:pt x="4932883" y="1707522"/>
                  <a:pt x="4927147" y="1822121"/>
                  <a:pt x="4864052" y="1885150"/>
                </a:cubicBezTo>
                <a:cubicBezTo>
                  <a:pt x="4737862" y="2016939"/>
                  <a:pt x="4594464" y="2154458"/>
                  <a:pt x="4439594" y="2280516"/>
                </a:cubicBezTo>
                <a:cubicBezTo>
                  <a:pt x="4290461" y="2412305"/>
                  <a:pt x="4129856" y="2532634"/>
                  <a:pt x="3969250" y="2624313"/>
                </a:cubicBezTo>
                <a:cubicBezTo>
                  <a:pt x="3917627" y="2630043"/>
                  <a:pt x="3808644" y="2647232"/>
                  <a:pt x="3757021" y="2658692"/>
                </a:cubicBezTo>
                <a:cubicBezTo>
                  <a:pt x="3596416" y="2744641"/>
                  <a:pt x="3441546" y="2853510"/>
                  <a:pt x="3292412" y="2973839"/>
                </a:cubicBezTo>
                <a:cubicBezTo>
                  <a:pt x="3149015" y="3094168"/>
                  <a:pt x="3011353" y="3225956"/>
                  <a:pt x="2879427" y="3363475"/>
                </a:cubicBezTo>
                <a:cubicBezTo>
                  <a:pt x="2747501" y="3506723"/>
                  <a:pt x="2627047" y="3649972"/>
                  <a:pt x="2506593" y="3798950"/>
                </a:cubicBezTo>
                <a:cubicBezTo>
                  <a:pt x="2446366" y="3873440"/>
                  <a:pt x="2386139" y="3947929"/>
                  <a:pt x="2325912" y="4021702"/>
                </a:cubicBezTo>
                <a:lnTo>
                  <a:pt x="2157806" y="4224951"/>
                </a:lnTo>
                <a:lnTo>
                  <a:pt x="2177722" y="4183227"/>
                </a:lnTo>
                <a:lnTo>
                  <a:pt x="2208326" y="4125557"/>
                </a:lnTo>
                <a:cubicBezTo>
                  <a:pt x="2199722" y="4139882"/>
                  <a:pt x="2191118" y="4155997"/>
                  <a:pt x="2182514" y="4173187"/>
                </a:cubicBezTo>
                <a:lnTo>
                  <a:pt x="2177722" y="4183227"/>
                </a:lnTo>
                <a:lnTo>
                  <a:pt x="2176778" y="4185005"/>
                </a:lnTo>
                <a:cubicBezTo>
                  <a:pt x="2166740" y="4204344"/>
                  <a:pt x="2156702" y="4222966"/>
                  <a:pt x="2145231" y="4240156"/>
                </a:cubicBezTo>
                <a:lnTo>
                  <a:pt x="2157806" y="4224951"/>
                </a:lnTo>
                <a:lnTo>
                  <a:pt x="2156703" y="4227264"/>
                </a:lnTo>
                <a:cubicBezTo>
                  <a:pt x="2139495" y="4264508"/>
                  <a:pt x="2122287" y="4303185"/>
                  <a:pt x="2105079" y="4337565"/>
                </a:cubicBezTo>
                <a:cubicBezTo>
                  <a:pt x="2087872" y="4371945"/>
                  <a:pt x="2070664" y="4400594"/>
                  <a:pt x="2047720" y="4423514"/>
                </a:cubicBezTo>
                <a:cubicBezTo>
                  <a:pt x="2030512" y="4446434"/>
                  <a:pt x="2013305" y="4463624"/>
                  <a:pt x="1996097" y="4463624"/>
                </a:cubicBezTo>
                <a:cubicBezTo>
                  <a:pt x="1955946" y="4475083"/>
                  <a:pt x="1910058" y="4486543"/>
                  <a:pt x="1869907" y="4509463"/>
                </a:cubicBezTo>
                <a:cubicBezTo>
                  <a:pt x="1829756" y="4532383"/>
                  <a:pt x="1795340" y="4555303"/>
                  <a:pt x="1760925" y="4589682"/>
                </a:cubicBezTo>
                <a:cubicBezTo>
                  <a:pt x="1726509" y="4618332"/>
                  <a:pt x="1697830" y="4658442"/>
                  <a:pt x="1674886" y="4704281"/>
                </a:cubicBezTo>
                <a:cubicBezTo>
                  <a:pt x="1663414" y="4727201"/>
                  <a:pt x="1651942" y="4750121"/>
                  <a:pt x="1640471" y="4773040"/>
                </a:cubicBezTo>
                <a:cubicBezTo>
                  <a:pt x="1628999" y="4801690"/>
                  <a:pt x="1623263" y="4830340"/>
                  <a:pt x="1617527" y="4858989"/>
                </a:cubicBezTo>
                <a:cubicBezTo>
                  <a:pt x="1565904" y="4830340"/>
                  <a:pt x="1525752" y="4858989"/>
                  <a:pt x="1485601" y="4887639"/>
                </a:cubicBezTo>
                <a:cubicBezTo>
                  <a:pt x="1451186" y="4944939"/>
                  <a:pt x="1428242" y="5025158"/>
                  <a:pt x="1405298" y="5105377"/>
                </a:cubicBezTo>
                <a:cubicBezTo>
                  <a:pt x="1393826" y="5145486"/>
                  <a:pt x="1388091" y="5185596"/>
                  <a:pt x="1382355" y="5225706"/>
                </a:cubicBezTo>
                <a:cubicBezTo>
                  <a:pt x="1376619" y="5248625"/>
                  <a:pt x="1370883" y="5265815"/>
                  <a:pt x="1370883" y="5283005"/>
                </a:cubicBezTo>
                <a:cubicBezTo>
                  <a:pt x="1365147" y="5305925"/>
                  <a:pt x="1359411" y="5323115"/>
                  <a:pt x="1359411" y="5340304"/>
                </a:cubicBezTo>
                <a:cubicBezTo>
                  <a:pt x="1353675" y="5311655"/>
                  <a:pt x="1347939" y="5283005"/>
                  <a:pt x="1353675" y="5260085"/>
                </a:cubicBezTo>
                <a:cubicBezTo>
                  <a:pt x="1353675" y="5237165"/>
                  <a:pt x="1359411" y="5214246"/>
                  <a:pt x="1365147" y="5191326"/>
                </a:cubicBezTo>
                <a:cubicBezTo>
                  <a:pt x="1359411" y="5156946"/>
                  <a:pt x="1336467" y="5174136"/>
                  <a:pt x="1307788" y="5185596"/>
                </a:cubicBezTo>
                <a:cubicBezTo>
                  <a:pt x="1284844" y="5197056"/>
                  <a:pt x="1261900" y="5214246"/>
                  <a:pt x="1250429" y="5185596"/>
                </a:cubicBezTo>
                <a:cubicBezTo>
                  <a:pt x="1250429" y="5134027"/>
                  <a:pt x="1267636" y="5070997"/>
                  <a:pt x="1284844" y="5019428"/>
                </a:cubicBezTo>
                <a:cubicBezTo>
                  <a:pt x="1307788" y="4962128"/>
                  <a:pt x="1330731" y="4904829"/>
                  <a:pt x="1347939" y="4858989"/>
                </a:cubicBezTo>
                <a:cubicBezTo>
                  <a:pt x="1296316" y="4836070"/>
                  <a:pt x="1296316" y="4836070"/>
                  <a:pt x="1296316" y="4836070"/>
                </a:cubicBezTo>
                <a:cubicBezTo>
                  <a:pt x="1284844" y="4870449"/>
                  <a:pt x="1273372" y="4899099"/>
                  <a:pt x="1261900" y="4927749"/>
                </a:cubicBezTo>
                <a:cubicBezTo>
                  <a:pt x="1256165" y="4962128"/>
                  <a:pt x="1244693" y="4990778"/>
                  <a:pt x="1238957" y="5019428"/>
                </a:cubicBezTo>
                <a:cubicBezTo>
                  <a:pt x="1233221" y="5030888"/>
                  <a:pt x="1233221" y="5048077"/>
                  <a:pt x="1227485" y="5059537"/>
                </a:cubicBezTo>
                <a:cubicBezTo>
                  <a:pt x="1221749" y="5076727"/>
                  <a:pt x="1216013" y="5093917"/>
                  <a:pt x="1216013" y="5105377"/>
                </a:cubicBezTo>
                <a:cubicBezTo>
                  <a:pt x="1204541" y="5139756"/>
                  <a:pt x="1198805" y="5168406"/>
                  <a:pt x="1187334" y="5208516"/>
                </a:cubicBezTo>
                <a:cubicBezTo>
                  <a:pt x="1129975" y="5334574"/>
                  <a:pt x="1043936" y="5351764"/>
                  <a:pt x="1026728" y="5288735"/>
                </a:cubicBezTo>
                <a:cubicBezTo>
                  <a:pt x="1026728" y="5237165"/>
                  <a:pt x="1032464" y="5179866"/>
                  <a:pt x="1038200" y="5122567"/>
                </a:cubicBezTo>
                <a:cubicBezTo>
                  <a:pt x="1043936" y="5070997"/>
                  <a:pt x="1061144" y="5013698"/>
                  <a:pt x="1072615" y="4962128"/>
                </a:cubicBezTo>
                <a:cubicBezTo>
                  <a:pt x="1089823" y="4904829"/>
                  <a:pt x="1107031" y="4853259"/>
                  <a:pt x="1124239" y="4801690"/>
                </a:cubicBezTo>
                <a:cubicBezTo>
                  <a:pt x="1141446" y="4750121"/>
                  <a:pt x="1158654" y="4704281"/>
                  <a:pt x="1175862" y="4658442"/>
                </a:cubicBezTo>
                <a:cubicBezTo>
                  <a:pt x="1162956" y="4692821"/>
                  <a:pt x="1146824" y="4691747"/>
                  <a:pt x="1127465" y="4684226"/>
                </a:cubicBezTo>
                <a:lnTo>
                  <a:pt x="1108035" y="4676054"/>
                </a:lnTo>
                <a:lnTo>
                  <a:pt x="1113484" y="4658441"/>
                </a:lnTo>
                <a:cubicBezTo>
                  <a:pt x="1135710" y="4592547"/>
                  <a:pt x="1158654" y="4529518"/>
                  <a:pt x="1181598" y="4469353"/>
                </a:cubicBezTo>
                <a:cubicBezTo>
                  <a:pt x="1233221" y="4343295"/>
                  <a:pt x="1284844" y="4217236"/>
                  <a:pt x="1347939" y="4085447"/>
                </a:cubicBezTo>
                <a:cubicBezTo>
                  <a:pt x="1296316" y="4051068"/>
                  <a:pt x="1296316" y="4051068"/>
                  <a:pt x="1296316" y="4051068"/>
                </a:cubicBezTo>
                <a:cubicBezTo>
                  <a:pt x="1256165" y="4142747"/>
                  <a:pt x="1256165" y="4142747"/>
                  <a:pt x="1256165" y="4142747"/>
                </a:cubicBezTo>
                <a:cubicBezTo>
                  <a:pt x="1233221" y="4125557"/>
                  <a:pt x="1181598" y="4096907"/>
                  <a:pt x="1158654" y="4079717"/>
                </a:cubicBezTo>
                <a:cubicBezTo>
                  <a:pt x="1181598" y="4016688"/>
                  <a:pt x="1210277" y="3942199"/>
                  <a:pt x="1244693" y="3867710"/>
                </a:cubicBezTo>
                <a:cubicBezTo>
                  <a:pt x="1250429" y="3844790"/>
                  <a:pt x="1261900" y="3827600"/>
                  <a:pt x="1267636" y="3804680"/>
                </a:cubicBezTo>
                <a:cubicBezTo>
                  <a:pt x="1279108" y="3787490"/>
                  <a:pt x="1284844" y="3764571"/>
                  <a:pt x="1296316" y="3747381"/>
                </a:cubicBezTo>
                <a:cubicBezTo>
                  <a:pt x="1313524" y="3707271"/>
                  <a:pt x="1330731" y="3667162"/>
                  <a:pt x="1342203" y="3632782"/>
                </a:cubicBezTo>
                <a:cubicBezTo>
                  <a:pt x="1359411" y="3598402"/>
                  <a:pt x="1370883" y="3558293"/>
                  <a:pt x="1376619" y="3529643"/>
                </a:cubicBezTo>
                <a:cubicBezTo>
                  <a:pt x="1388091" y="3495264"/>
                  <a:pt x="1388091" y="3466614"/>
                  <a:pt x="1388091" y="3443694"/>
                </a:cubicBezTo>
                <a:cubicBezTo>
                  <a:pt x="1388091" y="3392125"/>
                  <a:pt x="1365147" y="3352015"/>
                  <a:pt x="1313524" y="3346285"/>
                </a:cubicBezTo>
                <a:cubicBezTo>
                  <a:pt x="1261900" y="3432234"/>
                  <a:pt x="1261900" y="3432234"/>
                  <a:pt x="1261900" y="3432234"/>
                </a:cubicBezTo>
                <a:cubicBezTo>
                  <a:pt x="1238957" y="3415044"/>
                  <a:pt x="1193070" y="3380665"/>
                  <a:pt x="1193070" y="3380665"/>
                </a:cubicBezTo>
                <a:cubicBezTo>
                  <a:pt x="1164390" y="3420774"/>
                  <a:pt x="1129975" y="3460884"/>
                  <a:pt x="1095559" y="3506723"/>
                </a:cubicBezTo>
                <a:cubicBezTo>
                  <a:pt x="1066880" y="3546833"/>
                  <a:pt x="1032464" y="3598402"/>
                  <a:pt x="998049" y="3644242"/>
                </a:cubicBezTo>
                <a:cubicBezTo>
                  <a:pt x="934954" y="3735921"/>
                  <a:pt x="877595" y="3833330"/>
                  <a:pt x="820235" y="3919279"/>
                </a:cubicBezTo>
                <a:cubicBezTo>
                  <a:pt x="820235" y="3919279"/>
                  <a:pt x="774348" y="3890629"/>
                  <a:pt x="745669" y="3873440"/>
                </a:cubicBezTo>
                <a:cubicBezTo>
                  <a:pt x="768612" y="3821870"/>
                  <a:pt x="791556" y="3776031"/>
                  <a:pt x="814500" y="3730191"/>
                </a:cubicBezTo>
                <a:cubicBezTo>
                  <a:pt x="797292" y="3764571"/>
                  <a:pt x="780084" y="3793220"/>
                  <a:pt x="757140" y="3810410"/>
                </a:cubicBezTo>
                <a:cubicBezTo>
                  <a:pt x="739933" y="3833330"/>
                  <a:pt x="722725" y="3850520"/>
                  <a:pt x="705517" y="3856250"/>
                </a:cubicBezTo>
                <a:cubicBezTo>
                  <a:pt x="665366" y="3879170"/>
                  <a:pt x="630950" y="3890629"/>
                  <a:pt x="608007" y="3907819"/>
                </a:cubicBezTo>
                <a:cubicBezTo>
                  <a:pt x="567855" y="3930739"/>
                  <a:pt x="533440" y="3965119"/>
                  <a:pt x="499024" y="4022418"/>
                </a:cubicBezTo>
                <a:cubicBezTo>
                  <a:pt x="470345" y="4073987"/>
                  <a:pt x="435929" y="4137017"/>
                  <a:pt x="412986" y="4211506"/>
                </a:cubicBezTo>
                <a:cubicBezTo>
                  <a:pt x="355627" y="4360485"/>
                  <a:pt x="309739" y="4532383"/>
                  <a:pt x="258116" y="4692821"/>
                </a:cubicBezTo>
                <a:cubicBezTo>
                  <a:pt x="240908" y="4744391"/>
                  <a:pt x="189285" y="4721471"/>
                  <a:pt x="166342" y="4710011"/>
                </a:cubicBezTo>
                <a:cubicBezTo>
                  <a:pt x="160606" y="4767310"/>
                  <a:pt x="149134" y="4818880"/>
                  <a:pt x="137662" y="4870449"/>
                </a:cubicBezTo>
                <a:cubicBezTo>
                  <a:pt x="126190" y="4922019"/>
                  <a:pt x="108983" y="4967858"/>
                  <a:pt x="97511" y="5019428"/>
                </a:cubicBezTo>
                <a:cubicBezTo>
                  <a:pt x="80303" y="5065267"/>
                  <a:pt x="63095" y="5111107"/>
                  <a:pt x="45888" y="5162676"/>
                </a:cubicBezTo>
                <a:cubicBezTo>
                  <a:pt x="34416" y="5214246"/>
                  <a:pt x="17208" y="5265815"/>
                  <a:pt x="0" y="5323115"/>
                </a:cubicBezTo>
                <a:cubicBezTo>
                  <a:pt x="11472" y="5076727"/>
                  <a:pt x="45888" y="4836070"/>
                  <a:pt x="103247" y="4612602"/>
                </a:cubicBezTo>
                <a:cubicBezTo>
                  <a:pt x="154870" y="4389134"/>
                  <a:pt x="229437" y="4177126"/>
                  <a:pt x="309739" y="3976579"/>
                </a:cubicBezTo>
                <a:cubicBezTo>
                  <a:pt x="390042" y="3770301"/>
                  <a:pt x="481817" y="3575483"/>
                  <a:pt x="573591" y="3380665"/>
                </a:cubicBezTo>
                <a:cubicBezTo>
                  <a:pt x="659630" y="3185847"/>
                  <a:pt x="751404" y="2991029"/>
                  <a:pt x="831707" y="2790481"/>
                </a:cubicBezTo>
                <a:cubicBezTo>
                  <a:pt x="889066" y="2698802"/>
                  <a:pt x="791556" y="2687342"/>
                  <a:pt x="848915" y="2601393"/>
                </a:cubicBezTo>
                <a:cubicBezTo>
                  <a:pt x="877595" y="2555553"/>
                  <a:pt x="906274" y="2515444"/>
                  <a:pt x="934954" y="2469604"/>
                </a:cubicBezTo>
                <a:cubicBezTo>
                  <a:pt x="860387" y="2475334"/>
                  <a:pt x="843179" y="2395115"/>
                  <a:pt x="871859" y="2355005"/>
                </a:cubicBezTo>
                <a:cubicBezTo>
                  <a:pt x="980841" y="2137268"/>
                  <a:pt x="1112767" y="1919530"/>
                  <a:pt x="1256165" y="1730442"/>
                </a:cubicBezTo>
                <a:cubicBezTo>
                  <a:pt x="1405298" y="1541354"/>
                  <a:pt x="1571640" y="1380916"/>
                  <a:pt x="1755189" y="1272047"/>
                </a:cubicBezTo>
                <a:cubicBezTo>
                  <a:pt x="1881379" y="1180368"/>
                  <a:pt x="2013305" y="1094419"/>
                  <a:pt x="2156702" y="951170"/>
                </a:cubicBezTo>
                <a:cubicBezTo>
                  <a:pt x="2139495" y="933980"/>
                  <a:pt x="2139495" y="933980"/>
                  <a:pt x="2116551" y="911061"/>
                </a:cubicBezTo>
                <a:cubicBezTo>
                  <a:pt x="2156702" y="951170"/>
                  <a:pt x="2191118" y="842301"/>
                  <a:pt x="2248477" y="825112"/>
                </a:cubicBezTo>
                <a:cubicBezTo>
                  <a:pt x="2271421" y="848031"/>
                  <a:pt x="2271421" y="848031"/>
                  <a:pt x="2288628" y="870951"/>
                </a:cubicBezTo>
                <a:cubicBezTo>
                  <a:pt x="2311572" y="893871"/>
                  <a:pt x="2345988" y="859491"/>
                  <a:pt x="2386139" y="825112"/>
                </a:cubicBezTo>
                <a:cubicBezTo>
                  <a:pt x="2403346" y="842301"/>
                  <a:pt x="2403346" y="842301"/>
                  <a:pt x="2426290" y="865221"/>
                </a:cubicBezTo>
                <a:cubicBezTo>
                  <a:pt x="2477913" y="779272"/>
                  <a:pt x="2598368" y="756352"/>
                  <a:pt x="2632783" y="641753"/>
                </a:cubicBezTo>
                <a:cubicBezTo>
                  <a:pt x="2649991" y="664673"/>
                  <a:pt x="2649991" y="664673"/>
                  <a:pt x="2672934" y="687593"/>
                </a:cubicBezTo>
                <a:cubicBezTo>
                  <a:pt x="2690142" y="636024"/>
                  <a:pt x="2804860" y="613104"/>
                  <a:pt x="2804860" y="538615"/>
                </a:cubicBezTo>
                <a:cubicBezTo>
                  <a:pt x="2827804" y="555804"/>
                  <a:pt x="2827804" y="555804"/>
                  <a:pt x="2845012" y="578724"/>
                </a:cubicBezTo>
                <a:cubicBezTo>
                  <a:pt x="2827804" y="555804"/>
                  <a:pt x="2804860" y="538615"/>
                  <a:pt x="2845012" y="504235"/>
                </a:cubicBezTo>
                <a:cubicBezTo>
                  <a:pt x="2902371" y="458395"/>
                  <a:pt x="2936786" y="418286"/>
                  <a:pt x="2959730" y="395366"/>
                </a:cubicBezTo>
                <a:cubicBezTo>
                  <a:pt x="2976938" y="366716"/>
                  <a:pt x="2982674" y="355256"/>
                  <a:pt x="2982674" y="355256"/>
                </a:cubicBezTo>
                <a:cubicBezTo>
                  <a:pt x="3040032" y="309417"/>
                  <a:pt x="3137543" y="246388"/>
                  <a:pt x="3217846" y="194818"/>
                </a:cubicBezTo>
                <a:cubicBezTo>
                  <a:pt x="3303884" y="148979"/>
                  <a:pt x="3372715" y="114599"/>
                  <a:pt x="3384187" y="126059"/>
                </a:cubicBezTo>
                <a:cubicBezTo>
                  <a:pt x="3447282" y="40110"/>
                  <a:pt x="3544793" y="80219"/>
                  <a:pt x="3607888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3671"/>
            <a:ext cx="2063898" cy="224316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3" y="4000500"/>
            <a:ext cx="2063898" cy="224316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695325" y="2646283"/>
            <a:ext cx="6854290" cy="1354217"/>
            <a:chOff x="695325" y="2113245"/>
            <a:chExt cx="6854290" cy="1354217"/>
          </a:xfrm>
        </p:grpSpPr>
        <p:sp>
          <p:nvSpPr>
            <p:cNvPr id="34" name="文本框 33"/>
            <p:cNvSpPr txBox="1"/>
            <p:nvPr/>
          </p:nvSpPr>
          <p:spPr>
            <a:xfrm>
              <a:off x="1428436" y="2113245"/>
              <a:ext cx="5388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600" dirty="0">
                  <a:solidFill>
                    <a:srgbClr val="C00000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点击输入标题一</a:t>
              </a:r>
              <a:endParaRPr lang="zh-CN" altLang="en-US" sz="4800" spc="600" dirty="0">
                <a:solidFill>
                  <a:srgbClr val="C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95325" y="2944242"/>
              <a:ext cx="6854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C00000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Enter Your First Title Here</a:t>
              </a:r>
              <a:endParaRPr lang="zh-CN" altLang="en-US" sz="2800" dirty="0">
                <a:solidFill>
                  <a:srgbClr val="C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</p:grpSp>
      <p:pic>
        <p:nvPicPr>
          <p:cNvPr id="4" name="图片 3" descr="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361321" y="1772816"/>
            <a:ext cx="2345680" cy="2540990"/>
            <a:chOff x="8361321" y="1772816"/>
            <a:chExt cx="2345680" cy="2540990"/>
          </a:xfrm>
        </p:grpSpPr>
        <p:sp>
          <p:nvSpPr>
            <p:cNvPr id="6" name="Oval 18"/>
            <p:cNvSpPr/>
            <p:nvPr/>
          </p:nvSpPr>
          <p:spPr>
            <a:xfrm>
              <a:off x="10142866" y="1922041"/>
              <a:ext cx="412750" cy="41275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361321" y="1772816"/>
              <a:ext cx="2345680" cy="2540990"/>
              <a:chOff x="8361321" y="1772816"/>
              <a:chExt cx="2345680" cy="2540990"/>
            </a:xfrm>
          </p:grpSpPr>
          <p:sp>
            <p:nvSpPr>
              <p:cNvPr id="5" name="Oval 17"/>
              <p:cNvSpPr/>
              <p:nvPr/>
            </p:nvSpPr>
            <p:spPr>
              <a:xfrm>
                <a:off x="8361321" y="1772816"/>
                <a:ext cx="2345680" cy="2345680"/>
              </a:xfrm>
              <a:prstGeom prst="ellipse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" name="Rectangle: Rounded Corners 20"/>
              <p:cNvSpPr/>
              <p:nvPr/>
            </p:nvSpPr>
            <p:spPr>
              <a:xfrm>
                <a:off x="8771709" y="3840064"/>
                <a:ext cx="1521947" cy="473742"/>
              </a:xfrm>
              <a:prstGeom prst="roundRect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r>
                  <a:rPr lang="zh-CN" altLang="en-US" dirty="0">
                    <a:solidFill>
                      <a:srgbClr val="FFFFFF"/>
                    </a:solidFill>
                    <a:latin typeface="黑体" panose="02010609060101010101" charset="-122"/>
                    <a:ea typeface="黑体" panose="02010609060101010101" charset="-122"/>
                  </a:rPr>
                  <a:t>点击输入标题</a:t>
                </a:r>
                <a:endParaRPr lang="zh-CN" altLang="en-US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507800" y="1772816"/>
            <a:ext cx="2345680" cy="2540990"/>
            <a:chOff x="1507800" y="1772816"/>
            <a:chExt cx="2345680" cy="2540990"/>
          </a:xfrm>
        </p:grpSpPr>
        <p:sp>
          <p:nvSpPr>
            <p:cNvPr id="10" name="Oval 6"/>
            <p:cNvSpPr/>
            <p:nvPr/>
          </p:nvSpPr>
          <p:spPr>
            <a:xfrm>
              <a:off x="3289345" y="1922041"/>
              <a:ext cx="412750" cy="4127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507800" y="1772816"/>
              <a:ext cx="2345680" cy="2540990"/>
              <a:chOff x="1507800" y="1772816"/>
              <a:chExt cx="2345680" cy="2540990"/>
            </a:xfrm>
          </p:grpSpPr>
          <p:sp>
            <p:nvSpPr>
              <p:cNvPr id="9" name="Oval 5"/>
              <p:cNvSpPr/>
              <p:nvPr/>
            </p:nvSpPr>
            <p:spPr>
              <a:xfrm>
                <a:off x="1507800" y="1772816"/>
                <a:ext cx="2345680" cy="234568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Rectangle: Rounded Corners 8"/>
              <p:cNvSpPr/>
              <p:nvPr/>
            </p:nvSpPr>
            <p:spPr>
              <a:xfrm>
                <a:off x="1918188" y="3840064"/>
                <a:ext cx="1521947" cy="473742"/>
              </a:xfrm>
              <a:prstGeom prst="roundRect">
                <a:avLst/>
              </a:prstGeom>
              <a:solidFill>
                <a:schemeClr val="accent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+mj-ea"/>
                    <a:ea typeface="+mj-ea"/>
                  </a:rPr>
                  <a:t>点击输入标题</a:t>
                </a:r>
                <a:endParaRPr lang="zh-CN" altLang="en-US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936039" y="1772816"/>
            <a:ext cx="2345680" cy="2540990"/>
            <a:chOff x="4936039" y="1772816"/>
            <a:chExt cx="2345680" cy="2540990"/>
          </a:xfrm>
        </p:grpSpPr>
        <p:sp>
          <p:nvSpPr>
            <p:cNvPr id="15" name="Oval 12"/>
            <p:cNvSpPr/>
            <p:nvPr/>
          </p:nvSpPr>
          <p:spPr>
            <a:xfrm>
              <a:off x="6717584" y="1922041"/>
              <a:ext cx="412750" cy="412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936039" y="1772816"/>
              <a:ext cx="2345680" cy="2540990"/>
              <a:chOff x="4936039" y="1772816"/>
              <a:chExt cx="2345680" cy="2540990"/>
            </a:xfrm>
          </p:grpSpPr>
          <p:sp>
            <p:nvSpPr>
              <p:cNvPr id="14" name="Oval 11"/>
              <p:cNvSpPr/>
              <p:nvPr/>
            </p:nvSpPr>
            <p:spPr>
              <a:xfrm>
                <a:off x="4936039" y="1772816"/>
                <a:ext cx="2345680" cy="2345680"/>
              </a:xfrm>
              <a:prstGeom prst="ellipse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Rectangle: Rounded Corners 14"/>
              <p:cNvSpPr/>
              <p:nvPr/>
            </p:nvSpPr>
            <p:spPr>
              <a:xfrm>
                <a:off x="5346427" y="3840064"/>
                <a:ext cx="1521947" cy="473742"/>
              </a:xfrm>
              <a:prstGeom prst="roundRect">
                <a:avLst/>
              </a:prstGeom>
              <a:solidFill>
                <a:schemeClr val="accent2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+mj-ea"/>
                    <a:ea typeface="+mj-ea"/>
                  </a:rPr>
                  <a:t>点击输入标题</a:t>
                </a:r>
                <a:endParaRPr lang="zh-CN" altLang="en-US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297989" y="2128416"/>
            <a:ext cx="1625970" cy="1625970"/>
            <a:chOff x="5297989" y="2128416"/>
            <a:chExt cx="1625970" cy="1625970"/>
          </a:xfrm>
        </p:grpSpPr>
        <p:sp>
          <p:nvSpPr>
            <p:cNvPr id="13" name="Oval 10"/>
            <p:cNvSpPr/>
            <p:nvPr/>
          </p:nvSpPr>
          <p:spPr>
            <a:xfrm>
              <a:off x="5297989" y="2128416"/>
              <a:ext cx="1625970" cy="1625970"/>
            </a:xfrm>
            <a:prstGeom prst="ellipse">
              <a:avLst/>
            </a:prstGeom>
            <a:noFill/>
            <a:ln w="50800">
              <a:solidFill>
                <a:srgbClr val="58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C00000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38979" r="66625" b="10780"/>
            <a:stretch>
              <a:fillRect/>
            </a:stretch>
          </p:blipFill>
          <p:spPr>
            <a:xfrm>
              <a:off x="5322565" y="2156936"/>
              <a:ext cx="1585406" cy="1568930"/>
            </a:xfrm>
            <a:custGeom>
              <a:avLst/>
              <a:gdLst>
                <a:gd name="connsiteX0" fmla="*/ 792703 w 1585406"/>
                <a:gd name="connsiteY0" fmla="*/ 0 h 1568930"/>
                <a:gd name="connsiteX1" fmla="*/ 1585406 w 1585406"/>
                <a:gd name="connsiteY1" fmla="*/ 784465 h 1568930"/>
                <a:gd name="connsiteX2" fmla="*/ 792703 w 1585406"/>
                <a:gd name="connsiteY2" fmla="*/ 1568930 h 1568930"/>
                <a:gd name="connsiteX3" fmla="*/ 0 w 1585406"/>
                <a:gd name="connsiteY3" fmla="*/ 784465 h 1568930"/>
                <a:gd name="connsiteX4" fmla="*/ 792703 w 1585406"/>
                <a:gd name="connsiteY4" fmla="*/ 0 h 156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406" h="1568930">
                  <a:moveTo>
                    <a:pt x="792703" y="0"/>
                  </a:moveTo>
                  <a:cubicBezTo>
                    <a:pt x="1230501" y="0"/>
                    <a:pt x="1585406" y="351217"/>
                    <a:pt x="1585406" y="784465"/>
                  </a:cubicBezTo>
                  <a:cubicBezTo>
                    <a:pt x="1585406" y="1217713"/>
                    <a:pt x="1230501" y="1568930"/>
                    <a:pt x="792703" y="1568930"/>
                  </a:cubicBezTo>
                  <a:cubicBezTo>
                    <a:pt x="354905" y="1568930"/>
                    <a:pt x="0" y="1217713"/>
                    <a:pt x="0" y="784465"/>
                  </a:cubicBezTo>
                  <a:cubicBezTo>
                    <a:pt x="0" y="351217"/>
                    <a:pt x="354905" y="0"/>
                    <a:pt x="792703" y="0"/>
                  </a:cubicBezTo>
                  <a:close/>
                </a:path>
              </a:pathLst>
            </a:custGeom>
          </p:spPr>
        </p:pic>
      </p:grpSp>
      <p:grpSp>
        <p:nvGrpSpPr>
          <p:cNvPr id="12" name="组合 11"/>
          <p:cNvGrpSpPr/>
          <p:nvPr/>
        </p:nvGrpSpPr>
        <p:grpSpPr>
          <a:xfrm>
            <a:off x="8723271" y="2128416"/>
            <a:ext cx="1625970" cy="1625970"/>
            <a:chOff x="8723271" y="2128416"/>
            <a:chExt cx="1625970" cy="1625970"/>
          </a:xfrm>
        </p:grpSpPr>
        <p:sp>
          <p:nvSpPr>
            <p:cNvPr id="4" name="Oval 16"/>
            <p:cNvSpPr/>
            <p:nvPr/>
          </p:nvSpPr>
          <p:spPr>
            <a:xfrm>
              <a:off x="8723271" y="2128416"/>
              <a:ext cx="1625970" cy="1625970"/>
            </a:xfrm>
            <a:prstGeom prst="ellipse">
              <a:avLst/>
            </a:prstGeom>
            <a:noFill/>
            <a:ln w="50800">
              <a:solidFill>
                <a:srgbClr val="E94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C00000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2" t="18237" r="48239" b="5548"/>
            <a:stretch>
              <a:fillRect/>
            </a:stretch>
          </p:blipFill>
          <p:spPr>
            <a:xfrm>
              <a:off x="8743553" y="2156936"/>
              <a:ext cx="1585406" cy="1568930"/>
            </a:xfrm>
            <a:custGeom>
              <a:avLst/>
              <a:gdLst>
                <a:gd name="connsiteX0" fmla="*/ 792703 w 1585406"/>
                <a:gd name="connsiteY0" fmla="*/ 0 h 1568930"/>
                <a:gd name="connsiteX1" fmla="*/ 1585406 w 1585406"/>
                <a:gd name="connsiteY1" fmla="*/ 784465 h 1568930"/>
                <a:gd name="connsiteX2" fmla="*/ 792703 w 1585406"/>
                <a:gd name="connsiteY2" fmla="*/ 1568930 h 1568930"/>
                <a:gd name="connsiteX3" fmla="*/ 0 w 1585406"/>
                <a:gd name="connsiteY3" fmla="*/ 784465 h 1568930"/>
                <a:gd name="connsiteX4" fmla="*/ 792703 w 1585406"/>
                <a:gd name="connsiteY4" fmla="*/ 0 h 156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406" h="1568930">
                  <a:moveTo>
                    <a:pt x="792703" y="0"/>
                  </a:moveTo>
                  <a:cubicBezTo>
                    <a:pt x="1230501" y="0"/>
                    <a:pt x="1585406" y="351217"/>
                    <a:pt x="1585406" y="784465"/>
                  </a:cubicBezTo>
                  <a:cubicBezTo>
                    <a:pt x="1585406" y="1217713"/>
                    <a:pt x="1230501" y="1568930"/>
                    <a:pt x="792703" y="1568930"/>
                  </a:cubicBezTo>
                  <a:cubicBezTo>
                    <a:pt x="354905" y="1568930"/>
                    <a:pt x="0" y="1217713"/>
                    <a:pt x="0" y="784465"/>
                  </a:cubicBezTo>
                  <a:cubicBezTo>
                    <a:pt x="0" y="351217"/>
                    <a:pt x="354905" y="0"/>
                    <a:pt x="792703" y="0"/>
                  </a:cubicBez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1869750" y="2128416"/>
            <a:ext cx="1625970" cy="1625970"/>
            <a:chOff x="1869750" y="2128416"/>
            <a:chExt cx="1625970" cy="1625970"/>
          </a:xfrm>
        </p:grpSpPr>
        <p:sp>
          <p:nvSpPr>
            <p:cNvPr id="8" name="Oval 4"/>
            <p:cNvSpPr/>
            <p:nvPr/>
          </p:nvSpPr>
          <p:spPr>
            <a:xfrm>
              <a:off x="1869750" y="2128416"/>
              <a:ext cx="1625970" cy="162597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C00000"/>
                </a:solidFill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1" t="17840" r="53379" b="9291"/>
            <a:stretch>
              <a:fillRect/>
            </a:stretch>
          </p:blipFill>
          <p:spPr>
            <a:xfrm>
              <a:off x="1890032" y="2156936"/>
              <a:ext cx="1585406" cy="1568930"/>
            </a:xfrm>
            <a:custGeom>
              <a:avLst/>
              <a:gdLst>
                <a:gd name="connsiteX0" fmla="*/ 792703 w 1585406"/>
                <a:gd name="connsiteY0" fmla="*/ 0 h 1568930"/>
                <a:gd name="connsiteX1" fmla="*/ 1585406 w 1585406"/>
                <a:gd name="connsiteY1" fmla="*/ 784465 h 1568930"/>
                <a:gd name="connsiteX2" fmla="*/ 792703 w 1585406"/>
                <a:gd name="connsiteY2" fmla="*/ 1568930 h 1568930"/>
                <a:gd name="connsiteX3" fmla="*/ 0 w 1585406"/>
                <a:gd name="connsiteY3" fmla="*/ 784465 h 1568930"/>
                <a:gd name="connsiteX4" fmla="*/ 792703 w 1585406"/>
                <a:gd name="connsiteY4" fmla="*/ 0 h 156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406" h="1568930">
                  <a:moveTo>
                    <a:pt x="792703" y="0"/>
                  </a:moveTo>
                  <a:cubicBezTo>
                    <a:pt x="1230501" y="0"/>
                    <a:pt x="1585406" y="351217"/>
                    <a:pt x="1585406" y="784465"/>
                  </a:cubicBezTo>
                  <a:cubicBezTo>
                    <a:pt x="1585406" y="1217713"/>
                    <a:pt x="1230501" y="1568930"/>
                    <a:pt x="792703" y="1568930"/>
                  </a:cubicBezTo>
                  <a:cubicBezTo>
                    <a:pt x="354905" y="1568930"/>
                    <a:pt x="0" y="1217713"/>
                    <a:pt x="0" y="784465"/>
                  </a:cubicBezTo>
                  <a:cubicBezTo>
                    <a:pt x="0" y="351217"/>
                    <a:pt x="354905" y="0"/>
                    <a:pt x="792703" y="0"/>
                  </a:cubicBezTo>
                  <a:close/>
                </a:path>
              </a:pathLst>
            </a:custGeom>
          </p:spPr>
        </p:pic>
      </p:grpSp>
      <p:sp>
        <p:nvSpPr>
          <p:cNvPr id="50" name="文本框 49"/>
          <p:cNvSpPr txBox="1"/>
          <p:nvPr/>
        </p:nvSpPr>
        <p:spPr>
          <a:xfrm>
            <a:off x="1387389" y="4498122"/>
            <a:ext cx="2583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dirty="0">
                <a:solidFill>
                  <a:srgbClr val="990000"/>
                </a:solidFill>
                <a:latin typeface="+mn-ea"/>
              </a:rPr>
              <a:t>在这里编辑内容，建议使用微软雅黑或者汉仪菱心简体，大小可进行调节，图片可进行替换。</a:t>
            </a:r>
            <a:endParaRPr lang="zh-CN" altLang="en-US" sz="2000" dirty="0">
              <a:solidFill>
                <a:srgbClr val="990000"/>
              </a:solidFill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23496" y="4498122"/>
            <a:ext cx="2583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dirty="0">
                <a:solidFill>
                  <a:srgbClr val="580101"/>
                </a:solidFill>
                <a:latin typeface="+mn-ea"/>
              </a:rPr>
              <a:t>在这里编辑内容，建议使用微软雅黑或者汉仪菱心简体，大小可进行调节，图片可进行替换。</a:t>
            </a:r>
            <a:endParaRPr lang="zh-CN" altLang="en-US" sz="2000" dirty="0">
              <a:solidFill>
                <a:srgbClr val="580101"/>
              </a:solidFill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240910" y="4498122"/>
            <a:ext cx="2583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dirty="0">
                <a:solidFill>
                  <a:srgbClr val="E94A00"/>
                </a:solidFill>
                <a:latin typeface="+mn-ea"/>
              </a:rPr>
              <a:t>在这里编辑内容，建议使用微软雅黑或者汉仪菱心简体，大小可进行调节，图片可进行替换。</a:t>
            </a:r>
            <a:endParaRPr lang="zh-CN" altLang="en-US" sz="2000" dirty="0">
              <a:solidFill>
                <a:srgbClr val="E94A00"/>
              </a:solidFill>
              <a:latin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0" y="6313654"/>
            <a:ext cx="12192000" cy="5443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371475"/>
            <a:ext cx="9010650" cy="530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419100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24740" y="1582891"/>
            <a:ext cx="648511" cy="595061"/>
            <a:chOff x="647700" y="1295400"/>
            <a:chExt cx="838200" cy="670560"/>
          </a:xfrm>
          <a:solidFill>
            <a:srgbClr val="E94A00"/>
          </a:solidFill>
        </p:grpSpPr>
        <p:sp>
          <p:nvSpPr>
            <p:cNvPr id="58" name="Rectangle 14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9" name="Rectangle 15"/>
            <p:cNvSpPr/>
            <p:nvPr/>
          </p:nvSpPr>
          <p:spPr>
            <a:xfrm>
              <a:off x="647700" y="1295400"/>
              <a:ext cx="83820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 dirty="0"/>
                <a:t>01</a:t>
              </a:r>
              <a:endParaRPr lang="en-US" sz="2135" b="1" dirty="0"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724740" y="2456456"/>
            <a:ext cx="648511" cy="595061"/>
            <a:chOff x="647700" y="1295400"/>
            <a:chExt cx="838200" cy="670560"/>
          </a:xfrm>
          <a:solidFill>
            <a:srgbClr val="990000"/>
          </a:solidFill>
        </p:grpSpPr>
        <p:sp>
          <p:nvSpPr>
            <p:cNvPr id="56" name="Rectangle 17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7" name="Rectangle 18"/>
            <p:cNvSpPr/>
            <p:nvPr/>
          </p:nvSpPr>
          <p:spPr>
            <a:xfrm>
              <a:off x="647700" y="1295400"/>
              <a:ext cx="83820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/>
                <a:t>02</a:t>
              </a:r>
              <a:endParaRPr lang="en-US" sz="2135" b="1"/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724740" y="3330021"/>
            <a:ext cx="648511" cy="595061"/>
            <a:chOff x="647700" y="1295400"/>
            <a:chExt cx="838200" cy="670560"/>
          </a:xfrm>
          <a:solidFill>
            <a:srgbClr val="580101"/>
          </a:solidFill>
        </p:grpSpPr>
        <p:sp>
          <p:nvSpPr>
            <p:cNvPr id="54" name="Rectangle 20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5" name="Rectangle 21"/>
            <p:cNvSpPr/>
            <p:nvPr/>
          </p:nvSpPr>
          <p:spPr>
            <a:xfrm>
              <a:off x="647700" y="1295400"/>
              <a:ext cx="83820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/>
                <a:t>03</a:t>
              </a:r>
              <a:endParaRPr lang="en-US" sz="2135" b="1"/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724740" y="4203586"/>
            <a:ext cx="648511" cy="595061"/>
            <a:chOff x="647700" y="1295400"/>
            <a:chExt cx="838200" cy="670560"/>
          </a:xfrm>
        </p:grpSpPr>
        <p:sp>
          <p:nvSpPr>
            <p:cNvPr id="52" name="Rectangle 24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3" name="Rectangle 25"/>
            <p:cNvSpPr/>
            <p:nvPr/>
          </p:nvSpPr>
          <p:spPr>
            <a:xfrm>
              <a:off x="647700" y="1295400"/>
              <a:ext cx="838200" cy="609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 dirty="0"/>
                <a:t>04</a:t>
              </a:r>
              <a:endParaRPr lang="en-US" sz="2135" b="1" dirty="0"/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724740" y="5077151"/>
            <a:ext cx="648511" cy="595061"/>
            <a:chOff x="647700" y="1295400"/>
            <a:chExt cx="838200" cy="670560"/>
          </a:xfrm>
        </p:grpSpPr>
        <p:sp>
          <p:nvSpPr>
            <p:cNvPr id="50" name="Rectangle 27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1" name="Rectangle 28"/>
            <p:cNvSpPr/>
            <p:nvPr/>
          </p:nvSpPr>
          <p:spPr>
            <a:xfrm>
              <a:off x="647700" y="1295400"/>
              <a:ext cx="838200" cy="609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/>
                <a:t>05</a:t>
              </a:r>
              <a:endParaRPr lang="en-US" sz="2135" b="1"/>
            </a:p>
          </p:txBody>
        </p:sp>
      </p:grpSp>
      <p:grpSp>
        <p:nvGrpSpPr>
          <p:cNvPr id="13" name="Group 29"/>
          <p:cNvGrpSpPr/>
          <p:nvPr/>
        </p:nvGrpSpPr>
        <p:grpSpPr>
          <a:xfrm>
            <a:off x="724740" y="5950718"/>
            <a:ext cx="648511" cy="595061"/>
            <a:chOff x="647700" y="1295400"/>
            <a:chExt cx="838200" cy="670560"/>
          </a:xfrm>
        </p:grpSpPr>
        <p:sp>
          <p:nvSpPr>
            <p:cNvPr id="48" name="Rectangle 30"/>
            <p:cNvSpPr/>
            <p:nvPr/>
          </p:nvSpPr>
          <p:spPr>
            <a:xfrm>
              <a:off x="647700" y="1356360"/>
              <a:ext cx="8382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9" name="Rectangle 31"/>
            <p:cNvSpPr/>
            <p:nvPr/>
          </p:nvSpPr>
          <p:spPr>
            <a:xfrm>
              <a:off x="647700" y="1295400"/>
              <a:ext cx="838200" cy="6096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/>
                <a:t>06</a:t>
              </a:r>
              <a:endParaRPr lang="en-US" sz="2135" b="1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28692" y="1578687"/>
            <a:ext cx="2539997" cy="1365601"/>
            <a:chOff x="8928692" y="1578687"/>
            <a:chExt cx="2539997" cy="1365601"/>
          </a:xfrm>
        </p:grpSpPr>
        <p:grpSp>
          <p:nvGrpSpPr>
            <p:cNvPr id="4" name="Group 3"/>
            <p:cNvGrpSpPr/>
            <p:nvPr/>
          </p:nvGrpSpPr>
          <p:grpSpPr>
            <a:xfrm>
              <a:off x="8928692" y="1578687"/>
              <a:ext cx="2539997" cy="1365601"/>
              <a:chOff x="4750079" y="1706835"/>
              <a:chExt cx="1785974" cy="1044090"/>
            </a:xfrm>
          </p:grpSpPr>
          <p:sp>
            <p:nvSpPr>
              <p:cNvPr id="64" name="Rectangle 4"/>
              <p:cNvSpPr/>
              <p:nvPr/>
            </p:nvSpPr>
            <p:spPr>
              <a:xfrm>
                <a:off x="4750079" y="1747885"/>
                <a:ext cx="1785974" cy="10030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Rectangle 5"/>
              <p:cNvSpPr/>
              <p:nvPr/>
            </p:nvSpPr>
            <p:spPr>
              <a:xfrm>
                <a:off x="4750079" y="1706835"/>
                <a:ext cx="1785974" cy="10030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7" name="Freeform: Shape 38"/>
            <p:cNvSpPr/>
            <p:nvPr/>
          </p:nvSpPr>
          <p:spPr bwMode="auto">
            <a:xfrm>
              <a:off x="9958585" y="2032105"/>
              <a:ext cx="458766" cy="458766"/>
            </a:xfrm>
            <a:custGeom>
              <a:avLst/>
              <a:gdLst>
                <a:gd name="T0" fmla="*/ 248 w 254"/>
                <a:gd name="T1" fmla="*/ 1 h 254"/>
                <a:gd name="T2" fmla="*/ 4 w 254"/>
                <a:gd name="T3" fmla="*/ 69 h 254"/>
                <a:gd name="T4" fmla="*/ 4 w 254"/>
                <a:gd name="T5" fmla="*/ 73 h 254"/>
                <a:gd name="T6" fmla="*/ 130 w 254"/>
                <a:gd name="T7" fmla="*/ 119 h 254"/>
                <a:gd name="T8" fmla="*/ 139 w 254"/>
                <a:gd name="T9" fmla="*/ 128 h 254"/>
                <a:gd name="T10" fmla="*/ 182 w 254"/>
                <a:gd name="T11" fmla="*/ 250 h 254"/>
                <a:gd name="T12" fmla="*/ 186 w 254"/>
                <a:gd name="T13" fmla="*/ 250 h 254"/>
                <a:gd name="T14" fmla="*/ 253 w 254"/>
                <a:gd name="T15" fmla="*/ 6 h 254"/>
                <a:gd name="T16" fmla="*/ 248 w 254"/>
                <a:gd name="T17" fmla="*/ 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254">
                  <a:moveTo>
                    <a:pt x="248" y="1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1" y="70"/>
                    <a:pt x="0" y="72"/>
                    <a:pt x="4" y="73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4" y="120"/>
                    <a:pt x="138" y="124"/>
                    <a:pt x="139" y="128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83" y="254"/>
                    <a:pt x="185" y="254"/>
                    <a:pt x="186" y="250"/>
                  </a:cubicBezTo>
                  <a:cubicBezTo>
                    <a:pt x="253" y="6"/>
                    <a:pt x="253" y="6"/>
                    <a:pt x="253" y="6"/>
                  </a:cubicBezTo>
                  <a:cubicBezTo>
                    <a:pt x="254" y="2"/>
                    <a:pt x="252" y="0"/>
                    <a:pt x="248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310828" y="1578687"/>
            <a:ext cx="2539997" cy="1365601"/>
            <a:chOff x="6310828" y="1578687"/>
            <a:chExt cx="2539997" cy="1365601"/>
          </a:xfrm>
        </p:grpSpPr>
        <p:grpSp>
          <p:nvGrpSpPr>
            <p:cNvPr id="17" name="Group 40"/>
            <p:cNvGrpSpPr/>
            <p:nvPr/>
          </p:nvGrpSpPr>
          <p:grpSpPr>
            <a:xfrm>
              <a:off x="6310828" y="1578687"/>
              <a:ext cx="2539997" cy="1365601"/>
              <a:chOff x="4750079" y="1706835"/>
              <a:chExt cx="1785974" cy="1044090"/>
            </a:xfrm>
          </p:grpSpPr>
          <p:sp>
            <p:nvSpPr>
              <p:cNvPr id="46" name="Rectangle 41"/>
              <p:cNvSpPr/>
              <p:nvPr/>
            </p:nvSpPr>
            <p:spPr>
              <a:xfrm>
                <a:off x="4750079" y="1747885"/>
                <a:ext cx="1785974" cy="10030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Rectangle 42"/>
              <p:cNvSpPr/>
              <p:nvPr/>
            </p:nvSpPr>
            <p:spPr>
              <a:xfrm>
                <a:off x="4750079" y="1706835"/>
                <a:ext cx="1785974" cy="100304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6" name="Freeform: Shape 49"/>
            <p:cNvSpPr/>
            <p:nvPr/>
          </p:nvSpPr>
          <p:spPr bwMode="auto">
            <a:xfrm>
              <a:off x="7347995" y="2049397"/>
              <a:ext cx="465666" cy="424181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10828" y="3352385"/>
            <a:ext cx="2539997" cy="1365601"/>
            <a:chOff x="6310828" y="3352385"/>
            <a:chExt cx="2539997" cy="1365601"/>
          </a:xfrm>
        </p:grpSpPr>
        <p:grpSp>
          <p:nvGrpSpPr>
            <p:cNvPr id="5" name="Group 6"/>
            <p:cNvGrpSpPr/>
            <p:nvPr/>
          </p:nvGrpSpPr>
          <p:grpSpPr>
            <a:xfrm>
              <a:off x="6310828" y="3352385"/>
              <a:ext cx="2539997" cy="1365601"/>
              <a:chOff x="4750079" y="1706835"/>
              <a:chExt cx="1785974" cy="1044090"/>
            </a:xfrm>
          </p:grpSpPr>
          <p:sp>
            <p:nvSpPr>
              <p:cNvPr id="62" name="Rectangle 7"/>
              <p:cNvSpPr/>
              <p:nvPr/>
            </p:nvSpPr>
            <p:spPr>
              <a:xfrm>
                <a:off x="4750079" y="1747885"/>
                <a:ext cx="1785974" cy="100304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Rectangle 8"/>
              <p:cNvSpPr/>
              <p:nvPr/>
            </p:nvSpPr>
            <p:spPr>
              <a:xfrm>
                <a:off x="4750079" y="1706835"/>
                <a:ext cx="1785974" cy="1003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8" name="Freeform: Shape 37"/>
            <p:cNvSpPr/>
            <p:nvPr/>
          </p:nvSpPr>
          <p:spPr bwMode="auto">
            <a:xfrm>
              <a:off x="7319869" y="3793580"/>
              <a:ext cx="521920" cy="519469"/>
            </a:xfrm>
            <a:custGeom>
              <a:avLst/>
              <a:gdLst>
                <a:gd name="connsiteX0" fmla="*/ 169862 w 338138"/>
                <a:gd name="connsiteY0" fmla="*/ 292100 h 336550"/>
                <a:gd name="connsiteX1" fmla="*/ 177800 w 338138"/>
                <a:gd name="connsiteY1" fmla="*/ 301252 h 336550"/>
                <a:gd name="connsiteX2" fmla="*/ 177800 w 338138"/>
                <a:gd name="connsiteY2" fmla="*/ 328706 h 336550"/>
                <a:gd name="connsiteX3" fmla="*/ 169862 w 338138"/>
                <a:gd name="connsiteY3" fmla="*/ 336550 h 336550"/>
                <a:gd name="connsiteX4" fmla="*/ 161925 w 338138"/>
                <a:gd name="connsiteY4" fmla="*/ 328706 h 336550"/>
                <a:gd name="connsiteX5" fmla="*/ 161925 w 338138"/>
                <a:gd name="connsiteY5" fmla="*/ 301252 h 336550"/>
                <a:gd name="connsiteX6" fmla="*/ 169862 w 338138"/>
                <a:gd name="connsiteY6" fmla="*/ 292100 h 336550"/>
                <a:gd name="connsiteX7" fmla="*/ 257841 w 338138"/>
                <a:gd name="connsiteY7" fmla="*/ 256382 h 336550"/>
                <a:gd name="connsiteX8" fmla="*/ 269363 w 338138"/>
                <a:gd name="connsiteY8" fmla="*/ 256382 h 336550"/>
                <a:gd name="connsiteX9" fmla="*/ 289847 w 338138"/>
                <a:gd name="connsiteY9" fmla="*/ 277549 h 336550"/>
                <a:gd name="connsiteX10" fmla="*/ 289847 w 338138"/>
                <a:gd name="connsiteY10" fmla="*/ 289455 h 336550"/>
                <a:gd name="connsiteX11" fmla="*/ 284726 w 338138"/>
                <a:gd name="connsiteY11" fmla="*/ 292101 h 336550"/>
                <a:gd name="connsiteX12" fmla="*/ 279605 w 338138"/>
                <a:gd name="connsiteY12" fmla="*/ 289455 h 336550"/>
                <a:gd name="connsiteX13" fmla="*/ 257841 w 338138"/>
                <a:gd name="connsiteY13" fmla="*/ 266965 h 336550"/>
                <a:gd name="connsiteX14" fmla="*/ 257841 w 338138"/>
                <a:gd name="connsiteY14" fmla="*/ 256382 h 336550"/>
                <a:gd name="connsiteX15" fmla="*/ 74877 w 338138"/>
                <a:gd name="connsiteY15" fmla="*/ 254000 h 336550"/>
                <a:gd name="connsiteX16" fmla="*/ 81492 w 338138"/>
                <a:gd name="connsiteY16" fmla="*/ 256628 h 336550"/>
                <a:gd name="connsiteX17" fmla="*/ 81492 w 338138"/>
                <a:gd name="connsiteY17" fmla="*/ 267138 h 336550"/>
                <a:gd name="connsiteX18" fmla="*/ 59002 w 338138"/>
                <a:gd name="connsiteY18" fmla="*/ 289472 h 336550"/>
                <a:gd name="connsiteX19" fmla="*/ 52387 w 338138"/>
                <a:gd name="connsiteY19" fmla="*/ 292100 h 336550"/>
                <a:gd name="connsiteX20" fmla="*/ 47096 w 338138"/>
                <a:gd name="connsiteY20" fmla="*/ 289472 h 336550"/>
                <a:gd name="connsiteX21" fmla="*/ 47096 w 338138"/>
                <a:gd name="connsiteY21" fmla="*/ 277648 h 336550"/>
                <a:gd name="connsiteX22" fmla="*/ 69586 w 338138"/>
                <a:gd name="connsiteY22" fmla="*/ 256628 h 336550"/>
                <a:gd name="connsiteX23" fmla="*/ 74877 w 338138"/>
                <a:gd name="connsiteY23" fmla="*/ 254000 h 336550"/>
                <a:gd name="connsiteX24" fmla="*/ 301532 w 338138"/>
                <a:gd name="connsiteY24" fmla="*/ 160338 h 336550"/>
                <a:gd name="connsiteX25" fmla="*/ 330294 w 338138"/>
                <a:gd name="connsiteY25" fmla="*/ 160338 h 336550"/>
                <a:gd name="connsiteX26" fmla="*/ 338138 w 338138"/>
                <a:gd name="connsiteY26" fmla="*/ 168276 h 336550"/>
                <a:gd name="connsiteX27" fmla="*/ 330294 w 338138"/>
                <a:gd name="connsiteY27" fmla="*/ 176213 h 336550"/>
                <a:gd name="connsiteX28" fmla="*/ 301532 w 338138"/>
                <a:gd name="connsiteY28" fmla="*/ 176213 h 336550"/>
                <a:gd name="connsiteX29" fmla="*/ 293688 w 338138"/>
                <a:gd name="connsiteY29" fmla="*/ 168276 h 336550"/>
                <a:gd name="connsiteX30" fmla="*/ 301532 w 338138"/>
                <a:gd name="connsiteY30" fmla="*/ 160338 h 336550"/>
                <a:gd name="connsiteX31" fmla="*/ 7844 w 338138"/>
                <a:gd name="connsiteY31" fmla="*/ 160338 h 336550"/>
                <a:gd name="connsiteX32" fmla="*/ 36606 w 338138"/>
                <a:gd name="connsiteY32" fmla="*/ 160338 h 336550"/>
                <a:gd name="connsiteX33" fmla="*/ 44450 w 338138"/>
                <a:gd name="connsiteY33" fmla="*/ 168276 h 336550"/>
                <a:gd name="connsiteX34" fmla="*/ 41835 w 338138"/>
                <a:gd name="connsiteY34" fmla="*/ 174890 h 336550"/>
                <a:gd name="connsiteX35" fmla="*/ 36606 w 338138"/>
                <a:gd name="connsiteY35" fmla="*/ 176213 h 336550"/>
                <a:gd name="connsiteX36" fmla="*/ 7844 w 338138"/>
                <a:gd name="connsiteY36" fmla="*/ 176213 h 336550"/>
                <a:gd name="connsiteX37" fmla="*/ 0 w 338138"/>
                <a:gd name="connsiteY37" fmla="*/ 168276 h 336550"/>
                <a:gd name="connsiteX38" fmla="*/ 2615 w 338138"/>
                <a:gd name="connsiteY38" fmla="*/ 162984 h 336550"/>
                <a:gd name="connsiteX39" fmla="*/ 7844 w 338138"/>
                <a:gd name="connsiteY39" fmla="*/ 160338 h 336550"/>
                <a:gd name="connsiteX40" fmla="*/ 169070 w 338138"/>
                <a:gd name="connsiteY40" fmla="*/ 85725 h 336550"/>
                <a:gd name="connsiteX41" fmla="*/ 87313 w 338138"/>
                <a:gd name="connsiteY41" fmla="*/ 167482 h 336550"/>
                <a:gd name="connsiteX42" fmla="*/ 169070 w 338138"/>
                <a:gd name="connsiteY42" fmla="*/ 249239 h 336550"/>
                <a:gd name="connsiteX43" fmla="*/ 250827 w 338138"/>
                <a:gd name="connsiteY43" fmla="*/ 167482 h 336550"/>
                <a:gd name="connsiteX44" fmla="*/ 169070 w 338138"/>
                <a:gd name="connsiteY44" fmla="*/ 85725 h 336550"/>
                <a:gd name="connsiteX45" fmla="*/ 169070 w 338138"/>
                <a:gd name="connsiteY45" fmla="*/ 69850 h 336550"/>
                <a:gd name="connsiteX46" fmla="*/ 266702 w 338138"/>
                <a:gd name="connsiteY46" fmla="*/ 167482 h 336550"/>
                <a:gd name="connsiteX47" fmla="*/ 169070 w 338138"/>
                <a:gd name="connsiteY47" fmla="*/ 265114 h 336550"/>
                <a:gd name="connsiteX48" fmla="*/ 71438 w 338138"/>
                <a:gd name="connsiteY48" fmla="*/ 167482 h 336550"/>
                <a:gd name="connsiteX49" fmla="*/ 169070 w 338138"/>
                <a:gd name="connsiteY49" fmla="*/ 69850 h 336550"/>
                <a:gd name="connsiteX50" fmla="*/ 48291 w 338138"/>
                <a:gd name="connsiteY50" fmla="*/ 47078 h 336550"/>
                <a:gd name="connsiteX51" fmla="*/ 59813 w 338138"/>
                <a:gd name="connsiteY51" fmla="*/ 47078 h 336550"/>
                <a:gd name="connsiteX52" fmla="*/ 81577 w 338138"/>
                <a:gd name="connsiteY52" fmla="*/ 69412 h 336550"/>
                <a:gd name="connsiteX53" fmla="*/ 81577 w 338138"/>
                <a:gd name="connsiteY53" fmla="*/ 79922 h 336550"/>
                <a:gd name="connsiteX54" fmla="*/ 80297 w 338138"/>
                <a:gd name="connsiteY54" fmla="*/ 81236 h 336550"/>
                <a:gd name="connsiteX55" fmla="*/ 75176 w 338138"/>
                <a:gd name="connsiteY55" fmla="*/ 82550 h 336550"/>
                <a:gd name="connsiteX56" fmla="*/ 70055 w 338138"/>
                <a:gd name="connsiteY56" fmla="*/ 81236 h 336550"/>
                <a:gd name="connsiteX57" fmla="*/ 48291 w 338138"/>
                <a:gd name="connsiteY57" fmla="*/ 58902 h 336550"/>
                <a:gd name="connsiteX58" fmla="*/ 48291 w 338138"/>
                <a:gd name="connsiteY58" fmla="*/ 47078 h 336550"/>
                <a:gd name="connsiteX59" fmla="*/ 280885 w 338138"/>
                <a:gd name="connsiteY59" fmla="*/ 45764 h 336550"/>
                <a:gd name="connsiteX60" fmla="*/ 289847 w 338138"/>
                <a:gd name="connsiteY60" fmla="*/ 47078 h 336550"/>
                <a:gd name="connsiteX61" fmla="*/ 289847 w 338138"/>
                <a:gd name="connsiteY61" fmla="*/ 58902 h 336550"/>
                <a:gd name="connsiteX62" fmla="*/ 269363 w 338138"/>
                <a:gd name="connsiteY62" fmla="*/ 79922 h 336550"/>
                <a:gd name="connsiteX63" fmla="*/ 262962 w 338138"/>
                <a:gd name="connsiteY63" fmla="*/ 82550 h 336550"/>
                <a:gd name="connsiteX64" fmla="*/ 257841 w 338138"/>
                <a:gd name="connsiteY64" fmla="*/ 79922 h 336550"/>
                <a:gd name="connsiteX65" fmla="*/ 257841 w 338138"/>
                <a:gd name="connsiteY65" fmla="*/ 69412 h 336550"/>
                <a:gd name="connsiteX66" fmla="*/ 279605 w 338138"/>
                <a:gd name="connsiteY66" fmla="*/ 47078 h 336550"/>
                <a:gd name="connsiteX67" fmla="*/ 280885 w 338138"/>
                <a:gd name="connsiteY67" fmla="*/ 45764 h 336550"/>
                <a:gd name="connsiteX68" fmla="*/ 169862 w 338138"/>
                <a:gd name="connsiteY68" fmla="*/ 0 h 336550"/>
                <a:gd name="connsiteX69" fmla="*/ 177800 w 338138"/>
                <a:gd name="connsiteY69" fmla="*/ 7844 h 336550"/>
                <a:gd name="connsiteX70" fmla="*/ 177800 w 338138"/>
                <a:gd name="connsiteY70" fmla="*/ 35298 h 336550"/>
                <a:gd name="connsiteX71" fmla="*/ 177800 w 338138"/>
                <a:gd name="connsiteY71" fmla="*/ 39221 h 336550"/>
                <a:gd name="connsiteX72" fmla="*/ 169862 w 338138"/>
                <a:gd name="connsiteY72" fmla="*/ 44450 h 336550"/>
                <a:gd name="connsiteX73" fmla="*/ 161925 w 338138"/>
                <a:gd name="connsiteY73" fmla="*/ 36606 h 336550"/>
                <a:gd name="connsiteX74" fmla="*/ 161925 w 338138"/>
                <a:gd name="connsiteY74" fmla="*/ 9151 h 336550"/>
                <a:gd name="connsiteX75" fmla="*/ 161925 w 338138"/>
                <a:gd name="connsiteY75" fmla="*/ 5229 h 336550"/>
                <a:gd name="connsiteX76" fmla="*/ 169862 w 338138"/>
                <a:gd name="connsiteY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38138" h="336550">
                  <a:moveTo>
                    <a:pt x="169862" y="292100"/>
                  </a:moveTo>
                  <a:cubicBezTo>
                    <a:pt x="173831" y="292100"/>
                    <a:pt x="177800" y="296022"/>
                    <a:pt x="177800" y="301252"/>
                  </a:cubicBezTo>
                  <a:cubicBezTo>
                    <a:pt x="177800" y="301252"/>
                    <a:pt x="177800" y="301252"/>
                    <a:pt x="177800" y="328706"/>
                  </a:cubicBezTo>
                  <a:cubicBezTo>
                    <a:pt x="177800" y="332628"/>
                    <a:pt x="173831" y="336550"/>
                    <a:pt x="169862" y="336550"/>
                  </a:cubicBezTo>
                  <a:cubicBezTo>
                    <a:pt x="165894" y="336550"/>
                    <a:pt x="161925" y="332628"/>
                    <a:pt x="161925" y="328706"/>
                  </a:cubicBezTo>
                  <a:cubicBezTo>
                    <a:pt x="161925" y="328706"/>
                    <a:pt x="161925" y="328706"/>
                    <a:pt x="161925" y="301252"/>
                  </a:cubicBezTo>
                  <a:cubicBezTo>
                    <a:pt x="161925" y="296022"/>
                    <a:pt x="165894" y="292100"/>
                    <a:pt x="169862" y="292100"/>
                  </a:cubicBezTo>
                  <a:close/>
                  <a:moveTo>
                    <a:pt x="257841" y="256382"/>
                  </a:moveTo>
                  <a:cubicBezTo>
                    <a:pt x="260401" y="252413"/>
                    <a:pt x="265522" y="252413"/>
                    <a:pt x="269363" y="256382"/>
                  </a:cubicBezTo>
                  <a:lnTo>
                    <a:pt x="289847" y="277549"/>
                  </a:lnTo>
                  <a:cubicBezTo>
                    <a:pt x="293688" y="281518"/>
                    <a:pt x="293688" y="286809"/>
                    <a:pt x="289847" y="289455"/>
                  </a:cubicBezTo>
                  <a:cubicBezTo>
                    <a:pt x="288567" y="290778"/>
                    <a:pt x="286006" y="292101"/>
                    <a:pt x="284726" y="292101"/>
                  </a:cubicBezTo>
                  <a:cubicBezTo>
                    <a:pt x="282166" y="292101"/>
                    <a:pt x="280885" y="290778"/>
                    <a:pt x="279605" y="289455"/>
                  </a:cubicBezTo>
                  <a:cubicBezTo>
                    <a:pt x="279605" y="289455"/>
                    <a:pt x="279605" y="289455"/>
                    <a:pt x="257841" y="266965"/>
                  </a:cubicBezTo>
                  <a:cubicBezTo>
                    <a:pt x="254000" y="264319"/>
                    <a:pt x="254000" y="259028"/>
                    <a:pt x="257841" y="256382"/>
                  </a:cubicBezTo>
                  <a:close/>
                  <a:moveTo>
                    <a:pt x="74877" y="254000"/>
                  </a:moveTo>
                  <a:cubicBezTo>
                    <a:pt x="77523" y="254000"/>
                    <a:pt x="78846" y="254000"/>
                    <a:pt x="81492" y="256628"/>
                  </a:cubicBezTo>
                  <a:cubicBezTo>
                    <a:pt x="84138" y="259255"/>
                    <a:pt x="84138" y="264510"/>
                    <a:pt x="81492" y="267138"/>
                  </a:cubicBezTo>
                  <a:cubicBezTo>
                    <a:pt x="81492" y="267138"/>
                    <a:pt x="81492" y="267138"/>
                    <a:pt x="59002" y="289472"/>
                  </a:cubicBezTo>
                  <a:cubicBezTo>
                    <a:pt x="57679" y="290786"/>
                    <a:pt x="55033" y="292100"/>
                    <a:pt x="52387" y="292100"/>
                  </a:cubicBezTo>
                  <a:cubicBezTo>
                    <a:pt x="51065" y="292100"/>
                    <a:pt x="48419" y="290786"/>
                    <a:pt x="47096" y="289472"/>
                  </a:cubicBezTo>
                  <a:cubicBezTo>
                    <a:pt x="44450" y="286845"/>
                    <a:pt x="44450" y="281590"/>
                    <a:pt x="47096" y="277648"/>
                  </a:cubicBezTo>
                  <a:cubicBezTo>
                    <a:pt x="47096" y="277648"/>
                    <a:pt x="47096" y="277648"/>
                    <a:pt x="69586" y="256628"/>
                  </a:cubicBezTo>
                  <a:cubicBezTo>
                    <a:pt x="70909" y="254000"/>
                    <a:pt x="73554" y="254000"/>
                    <a:pt x="74877" y="254000"/>
                  </a:cubicBezTo>
                  <a:close/>
                  <a:moveTo>
                    <a:pt x="301532" y="160338"/>
                  </a:moveTo>
                  <a:cubicBezTo>
                    <a:pt x="301532" y="160338"/>
                    <a:pt x="301532" y="160338"/>
                    <a:pt x="330294" y="160338"/>
                  </a:cubicBezTo>
                  <a:cubicBezTo>
                    <a:pt x="334216" y="160338"/>
                    <a:pt x="338138" y="164307"/>
                    <a:pt x="338138" y="168276"/>
                  </a:cubicBezTo>
                  <a:cubicBezTo>
                    <a:pt x="338138" y="173567"/>
                    <a:pt x="334216" y="176213"/>
                    <a:pt x="330294" y="176213"/>
                  </a:cubicBezTo>
                  <a:cubicBezTo>
                    <a:pt x="330294" y="176213"/>
                    <a:pt x="330294" y="176213"/>
                    <a:pt x="301532" y="176213"/>
                  </a:cubicBezTo>
                  <a:cubicBezTo>
                    <a:pt x="297610" y="176213"/>
                    <a:pt x="293688" y="173567"/>
                    <a:pt x="293688" y="168276"/>
                  </a:cubicBezTo>
                  <a:cubicBezTo>
                    <a:pt x="293688" y="164307"/>
                    <a:pt x="297610" y="160338"/>
                    <a:pt x="301532" y="160338"/>
                  </a:cubicBezTo>
                  <a:close/>
                  <a:moveTo>
                    <a:pt x="7844" y="160338"/>
                  </a:moveTo>
                  <a:cubicBezTo>
                    <a:pt x="7844" y="160338"/>
                    <a:pt x="7844" y="160338"/>
                    <a:pt x="36606" y="160338"/>
                  </a:cubicBezTo>
                  <a:cubicBezTo>
                    <a:pt x="40528" y="160338"/>
                    <a:pt x="44450" y="164307"/>
                    <a:pt x="44450" y="168276"/>
                  </a:cubicBezTo>
                  <a:cubicBezTo>
                    <a:pt x="44450" y="170921"/>
                    <a:pt x="43143" y="172244"/>
                    <a:pt x="41835" y="174890"/>
                  </a:cubicBezTo>
                  <a:cubicBezTo>
                    <a:pt x="40528" y="176213"/>
                    <a:pt x="37913" y="176213"/>
                    <a:pt x="36606" y="176213"/>
                  </a:cubicBezTo>
                  <a:cubicBezTo>
                    <a:pt x="36606" y="176213"/>
                    <a:pt x="36606" y="176213"/>
                    <a:pt x="7844" y="176213"/>
                  </a:cubicBezTo>
                  <a:cubicBezTo>
                    <a:pt x="3922" y="176213"/>
                    <a:pt x="0" y="173567"/>
                    <a:pt x="0" y="168276"/>
                  </a:cubicBezTo>
                  <a:cubicBezTo>
                    <a:pt x="0" y="165630"/>
                    <a:pt x="1307" y="164307"/>
                    <a:pt x="2615" y="162984"/>
                  </a:cubicBezTo>
                  <a:cubicBezTo>
                    <a:pt x="3922" y="161661"/>
                    <a:pt x="6537" y="160338"/>
                    <a:pt x="7844" y="160338"/>
                  </a:cubicBezTo>
                  <a:close/>
                  <a:moveTo>
                    <a:pt x="169070" y="85725"/>
                  </a:moveTo>
                  <a:cubicBezTo>
                    <a:pt x="123917" y="85725"/>
                    <a:pt x="87313" y="122329"/>
                    <a:pt x="87313" y="167482"/>
                  </a:cubicBezTo>
                  <a:cubicBezTo>
                    <a:pt x="87313" y="212635"/>
                    <a:pt x="123917" y="249239"/>
                    <a:pt x="169070" y="249239"/>
                  </a:cubicBezTo>
                  <a:cubicBezTo>
                    <a:pt x="214223" y="249239"/>
                    <a:pt x="250827" y="212635"/>
                    <a:pt x="250827" y="167482"/>
                  </a:cubicBezTo>
                  <a:cubicBezTo>
                    <a:pt x="250827" y="122329"/>
                    <a:pt x="214223" y="85725"/>
                    <a:pt x="169070" y="85725"/>
                  </a:cubicBezTo>
                  <a:close/>
                  <a:moveTo>
                    <a:pt x="169070" y="69850"/>
                  </a:moveTo>
                  <a:cubicBezTo>
                    <a:pt x="222991" y="69850"/>
                    <a:pt x="266702" y="113561"/>
                    <a:pt x="266702" y="167482"/>
                  </a:cubicBezTo>
                  <a:cubicBezTo>
                    <a:pt x="266702" y="221403"/>
                    <a:pt x="222991" y="265114"/>
                    <a:pt x="169070" y="265114"/>
                  </a:cubicBezTo>
                  <a:cubicBezTo>
                    <a:pt x="115149" y="265114"/>
                    <a:pt x="71438" y="221403"/>
                    <a:pt x="71438" y="167482"/>
                  </a:cubicBezTo>
                  <a:cubicBezTo>
                    <a:pt x="71438" y="113561"/>
                    <a:pt x="115149" y="69850"/>
                    <a:pt x="169070" y="69850"/>
                  </a:cubicBezTo>
                  <a:close/>
                  <a:moveTo>
                    <a:pt x="48291" y="47078"/>
                  </a:moveTo>
                  <a:cubicBezTo>
                    <a:pt x="50851" y="44450"/>
                    <a:pt x="55972" y="44450"/>
                    <a:pt x="59813" y="47078"/>
                  </a:cubicBezTo>
                  <a:cubicBezTo>
                    <a:pt x="59813" y="47078"/>
                    <a:pt x="59813" y="47078"/>
                    <a:pt x="81577" y="69412"/>
                  </a:cubicBezTo>
                  <a:cubicBezTo>
                    <a:pt x="84138" y="72040"/>
                    <a:pt x="84138" y="77295"/>
                    <a:pt x="81577" y="79922"/>
                  </a:cubicBezTo>
                  <a:cubicBezTo>
                    <a:pt x="80297" y="81236"/>
                    <a:pt x="80297" y="81236"/>
                    <a:pt x="80297" y="81236"/>
                  </a:cubicBezTo>
                  <a:cubicBezTo>
                    <a:pt x="79017" y="82550"/>
                    <a:pt x="77737" y="82550"/>
                    <a:pt x="75176" y="82550"/>
                  </a:cubicBezTo>
                  <a:cubicBezTo>
                    <a:pt x="72616" y="82550"/>
                    <a:pt x="71335" y="82550"/>
                    <a:pt x="70055" y="81236"/>
                  </a:cubicBezTo>
                  <a:lnTo>
                    <a:pt x="48291" y="58902"/>
                  </a:lnTo>
                  <a:cubicBezTo>
                    <a:pt x="44450" y="56274"/>
                    <a:pt x="44450" y="51019"/>
                    <a:pt x="48291" y="47078"/>
                  </a:cubicBezTo>
                  <a:close/>
                  <a:moveTo>
                    <a:pt x="280885" y="45764"/>
                  </a:moveTo>
                  <a:cubicBezTo>
                    <a:pt x="283446" y="44450"/>
                    <a:pt x="287287" y="44450"/>
                    <a:pt x="289847" y="47078"/>
                  </a:cubicBezTo>
                  <a:cubicBezTo>
                    <a:pt x="293688" y="49705"/>
                    <a:pt x="293688" y="54960"/>
                    <a:pt x="289847" y="58902"/>
                  </a:cubicBezTo>
                  <a:cubicBezTo>
                    <a:pt x="289847" y="58902"/>
                    <a:pt x="289847" y="58902"/>
                    <a:pt x="269363" y="79922"/>
                  </a:cubicBezTo>
                  <a:cubicBezTo>
                    <a:pt x="266802" y="82550"/>
                    <a:pt x="265522" y="82550"/>
                    <a:pt x="262962" y="82550"/>
                  </a:cubicBezTo>
                  <a:cubicBezTo>
                    <a:pt x="261681" y="82550"/>
                    <a:pt x="259121" y="82550"/>
                    <a:pt x="257841" y="79922"/>
                  </a:cubicBezTo>
                  <a:cubicBezTo>
                    <a:pt x="254000" y="77295"/>
                    <a:pt x="254000" y="72040"/>
                    <a:pt x="257841" y="69412"/>
                  </a:cubicBezTo>
                  <a:cubicBezTo>
                    <a:pt x="257841" y="69412"/>
                    <a:pt x="257841" y="69412"/>
                    <a:pt x="279605" y="47078"/>
                  </a:cubicBezTo>
                  <a:cubicBezTo>
                    <a:pt x="279605" y="47078"/>
                    <a:pt x="280885" y="45764"/>
                    <a:pt x="280885" y="45764"/>
                  </a:cubicBezTo>
                  <a:close/>
                  <a:moveTo>
                    <a:pt x="169862" y="0"/>
                  </a:moveTo>
                  <a:cubicBezTo>
                    <a:pt x="175154" y="0"/>
                    <a:pt x="177800" y="3922"/>
                    <a:pt x="177800" y="7844"/>
                  </a:cubicBezTo>
                  <a:cubicBezTo>
                    <a:pt x="177800" y="7844"/>
                    <a:pt x="177800" y="7844"/>
                    <a:pt x="177800" y="35298"/>
                  </a:cubicBezTo>
                  <a:cubicBezTo>
                    <a:pt x="177800" y="36606"/>
                    <a:pt x="177800" y="37913"/>
                    <a:pt x="177800" y="39221"/>
                  </a:cubicBezTo>
                  <a:cubicBezTo>
                    <a:pt x="176477" y="41835"/>
                    <a:pt x="173831" y="44450"/>
                    <a:pt x="169862" y="44450"/>
                  </a:cubicBezTo>
                  <a:cubicBezTo>
                    <a:pt x="165894" y="44450"/>
                    <a:pt x="161925" y="40528"/>
                    <a:pt x="161925" y="36606"/>
                  </a:cubicBezTo>
                  <a:cubicBezTo>
                    <a:pt x="161925" y="36606"/>
                    <a:pt x="161925" y="36606"/>
                    <a:pt x="161925" y="9151"/>
                  </a:cubicBezTo>
                  <a:cubicBezTo>
                    <a:pt x="161925" y="7844"/>
                    <a:pt x="161925" y="6537"/>
                    <a:pt x="161925" y="5229"/>
                  </a:cubicBezTo>
                  <a:cubicBezTo>
                    <a:pt x="163248" y="2615"/>
                    <a:pt x="167217" y="0"/>
                    <a:pt x="1698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28692" y="3352385"/>
            <a:ext cx="2539997" cy="1365601"/>
            <a:chOff x="8928692" y="3352385"/>
            <a:chExt cx="2539997" cy="1365601"/>
          </a:xfrm>
        </p:grpSpPr>
        <p:grpSp>
          <p:nvGrpSpPr>
            <p:cNvPr id="19" name="Group 46"/>
            <p:cNvGrpSpPr/>
            <p:nvPr/>
          </p:nvGrpSpPr>
          <p:grpSpPr>
            <a:xfrm>
              <a:off x="8928692" y="3352385"/>
              <a:ext cx="2539997" cy="1365601"/>
              <a:chOff x="4750079" y="1706835"/>
              <a:chExt cx="1785974" cy="1044090"/>
            </a:xfrm>
          </p:grpSpPr>
          <p:sp>
            <p:nvSpPr>
              <p:cNvPr id="42" name="Rectangle 47"/>
              <p:cNvSpPr/>
              <p:nvPr/>
            </p:nvSpPr>
            <p:spPr>
              <a:xfrm>
                <a:off x="4750079" y="1747885"/>
                <a:ext cx="1785974" cy="10030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Rectangle 48"/>
              <p:cNvSpPr/>
              <p:nvPr/>
            </p:nvSpPr>
            <p:spPr>
              <a:xfrm>
                <a:off x="4750079" y="1706835"/>
                <a:ext cx="1785974" cy="10030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1" name="Freeform: Shape 50"/>
            <p:cNvSpPr/>
            <p:nvPr/>
          </p:nvSpPr>
          <p:spPr bwMode="auto">
            <a:xfrm>
              <a:off x="9889766" y="3723332"/>
              <a:ext cx="617851" cy="623708"/>
            </a:xfrm>
            <a:custGeom>
              <a:avLst/>
              <a:gdLst>
                <a:gd name="connsiteX0" fmla="*/ 65853 w 334963"/>
                <a:gd name="connsiteY0" fmla="*/ 274638 h 338138"/>
                <a:gd name="connsiteX1" fmla="*/ 38100 w 334963"/>
                <a:gd name="connsiteY1" fmla="*/ 306388 h 338138"/>
                <a:gd name="connsiteX2" fmla="*/ 298450 w 334963"/>
                <a:gd name="connsiteY2" fmla="*/ 306388 h 338138"/>
                <a:gd name="connsiteX3" fmla="*/ 269376 w 334963"/>
                <a:gd name="connsiteY3" fmla="*/ 274638 h 338138"/>
                <a:gd name="connsiteX4" fmla="*/ 198010 w 334963"/>
                <a:gd name="connsiteY4" fmla="*/ 293159 h 338138"/>
                <a:gd name="connsiteX5" fmla="*/ 137218 w 334963"/>
                <a:gd name="connsiteY5" fmla="*/ 293159 h 338138"/>
                <a:gd name="connsiteX6" fmla="*/ 65853 w 334963"/>
                <a:gd name="connsiteY6" fmla="*/ 274638 h 338138"/>
                <a:gd name="connsiteX7" fmla="*/ 219075 w 334963"/>
                <a:gd name="connsiteY7" fmla="*/ 214313 h 338138"/>
                <a:gd name="connsiteX8" fmla="*/ 244475 w 334963"/>
                <a:gd name="connsiteY8" fmla="*/ 214313 h 338138"/>
                <a:gd name="connsiteX9" fmla="*/ 244475 w 334963"/>
                <a:gd name="connsiteY9" fmla="*/ 228601 h 338138"/>
                <a:gd name="connsiteX10" fmla="*/ 219075 w 334963"/>
                <a:gd name="connsiteY10" fmla="*/ 228601 h 338138"/>
                <a:gd name="connsiteX11" fmla="*/ 92075 w 334963"/>
                <a:gd name="connsiteY11" fmla="*/ 214313 h 338138"/>
                <a:gd name="connsiteX12" fmla="*/ 115888 w 334963"/>
                <a:gd name="connsiteY12" fmla="*/ 214313 h 338138"/>
                <a:gd name="connsiteX13" fmla="*/ 115888 w 334963"/>
                <a:gd name="connsiteY13" fmla="*/ 228601 h 338138"/>
                <a:gd name="connsiteX14" fmla="*/ 92075 w 334963"/>
                <a:gd name="connsiteY14" fmla="*/ 228601 h 338138"/>
                <a:gd name="connsiteX15" fmla="*/ 36765 w 334963"/>
                <a:gd name="connsiteY15" fmla="*/ 177800 h 338138"/>
                <a:gd name="connsiteX16" fmla="*/ 34124 w 334963"/>
                <a:gd name="connsiteY16" fmla="*/ 188328 h 338138"/>
                <a:gd name="connsiteX17" fmla="*/ 47328 w 334963"/>
                <a:gd name="connsiteY17" fmla="*/ 240966 h 338138"/>
                <a:gd name="connsiteX18" fmla="*/ 137113 w 334963"/>
                <a:gd name="connsiteY18" fmla="*/ 277813 h 338138"/>
                <a:gd name="connsiteX19" fmla="*/ 197850 w 334963"/>
                <a:gd name="connsiteY19" fmla="*/ 277813 h 338138"/>
                <a:gd name="connsiteX20" fmla="*/ 287636 w 334963"/>
                <a:gd name="connsiteY20" fmla="*/ 240966 h 338138"/>
                <a:gd name="connsiteX21" fmla="*/ 300840 w 334963"/>
                <a:gd name="connsiteY21" fmla="*/ 188328 h 338138"/>
                <a:gd name="connsiteX22" fmla="*/ 298199 w 334963"/>
                <a:gd name="connsiteY22" fmla="*/ 177800 h 338138"/>
                <a:gd name="connsiteX23" fmla="*/ 36765 w 334963"/>
                <a:gd name="connsiteY23" fmla="*/ 177800 h 338138"/>
                <a:gd name="connsiteX24" fmla="*/ 59450 w 334963"/>
                <a:gd name="connsiteY24" fmla="*/ 76200 h 338138"/>
                <a:gd name="connsiteX25" fmla="*/ 39688 w 334963"/>
                <a:gd name="connsiteY25" fmla="*/ 163513 h 338138"/>
                <a:gd name="connsiteX26" fmla="*/ 295276 w 334963"/>
                <a:gd name="connsiteY26" fmla="*/ 163513 h 338138"/>
                <a:gd name="connsiteX27" fmla="*/ 274197 w 334963"/>
                <a:gd name="connsiteY27" fmla="*/ 76200 h 338138"/>
                <a:gd name="connsiteX28" fmla="*/ 59450 w 334963"/>
                <a:gd name="connsiteY28" fmla="*/ 76200 h 338138"/>
                <a:gd name="connsiteX29" fmla="*/ 157163 w 334963"/>
                <a:gd name="connsiteY29" fmla="*/ 30163 h 338138"/>
                <a:gd name="connsiteX30" fmla="*/ 177801 w 334963"/>
                <a:gd name="connsiteY30" fmla="*/ 30163 h 338138"/>
                <a:gd name="connsiteX31" fmla="*/ 177801 w 334963"/>
                <a:gd name="connsiteY31" fmla="*/ 44451 h 338138"/>
                <a:gd name="connsiteX32" fmla="*/ 157163 w 334963"/>
                <a:gd name="connsiteY32" fmla="*/ 44451 h 338138"/>
                <a:gd name="connsiteX33" fmla="*/ 161677 w 334963"/>
                <a:gd name="connsiteY33" fmla="*/ 14288 h 338138"/>
                <a:gd name="connsiteX34" fmla="*/ 66675 w 334963"/>
                <a:gd name="connsiteY34" fmla="*/ 60326 h 338138"/>
                <a:gd name="connsiteX35" fmla="*/ 269875 w 334963"/>
                <a:gd name="connsiteY35" fmla="*/ 60326 h 338138"/>
                <a:gd name="connsiteX36" fmla="*/ 174872 w 334963"/>
                <a:gd name="connsiteY36" fmla="*/ 14288 h 338138"/>
                <a:gd name="connsiteX37" fmla="*/ 161677 w 334963"/>
                <a:gd name="connsiteY37" fmla="*/ 14288 h 338138"/>
                <a:gd name="connsiteX38" fmla="*/ 160887 w 334963"/>
                <a:gd name="connsiteY38" fmla="*/ 0 h 338138"/>
                <a:gd name="connsiteX39" fmla="*/ 174075 w 334963"/>
                <a:gd name="connsiteY39" fmla="*/ 0 h 338138"/>
                <a:gd name="connsiteX40" fmla="*/ 290126 w 334963"/>
                <a:gd name="connsiteY40" fmla="*/ 76609 h 338138"/>
                <a:gd name="connsiteX41" fmla="*/ 315182 w 334963"/>
                <a:gd name="connsiteY41" fmla="*/ 184919 h 338138"/>
                <a:gd name="connsiteX42" fmla="*/ 299357 w 334963"/>
                <a:gd name="connsiteY42" fmla="*/ 249641 h 338138"/>
                <a:gd name="connsiteX43" fmla="*/ 280894 w 334963"/>
                <a:gd name="connsiteY43" fmla="*/ 266812 h 338138"/>
                <a:gd name="connsiteX44" fmla="*/ 334963 w 334963"/>
                <a:gd name="connsiteY44" fmla="*/ 327571 h 338138"/>
                <a:gd name="connsiteX45" fmla="*/ 324413 w 334963"/>
                <a:gd name="connsiteY45" fmla="*/ 338138 h 338138"/>
                <a:gd name="connsiteX46" fmla="*/ 308588 w 334963"/>
                <a:gd name="connsiteY46" fmla="*/ 319646 h 338138"/>
                <a:gd name="connsiteX47" fmla="*/ 308588 w 334963"/>
                <a:gd name="connsiteY47" fmla="*/ 320967 h 338138"/>
                <a:gd name="connsiteX48" fmla="*/ 25056 w 334963"/>
                <a:gd name="connsiteY48" fmla="*/ 320967 h 338138"/>
                <a:gd name="connsiteX49" fmla="*/ 10550 w 334963"/>
                <a:gd name="connsiteY49" fmla="*/ 338138 h 338138"/>
                <a:gd name="connsiteX50" fmla="*/ 0 w 334963"/>
                <a:gd name="connsiteY50" fmla="*/ 328892 h 338138"/>
                <a:gd name="connsiteX51" fmla="*/ 54069 w 334963"/>
                <a:gd name="connsiteY51" fmla="*/ 266812 h 338138"/>
                <a:gd name="connsiteX52" fmla="*/ 36925 w 334963"/>
                <a:gd name="connsiteY52" fmla="*/ 249641 h 338138"/>
                <a:gd name="connsiteX53" fmla="*/ 21100 w 334963"/>
                <a:gd name="connsiteY53" fmla="*/ 184919 h 338138"/>
                <a:gd name="connsiteX54" fmla="*/ 44837 w 334963"/>
                <a:gd name="connsiteY54" fmla="*/ 76609 h 338138"/>
                <a:gd name="connsiteX55" fmla="*/ 160887 w 334963"/>
                <a:gd name="connsiteY5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34963" h="338138">
                  <a:moveTo>
                    <a:pt x="65853" y="274638"/>
                  </a:moveTo>
                  <a:cubicBezTo>
                    <a:pt x="65853" y="274638"/>
                    <a:pt x="65853" y="274638"/>
                    <a:pt x="38100" y="306388"/>
                  </a:cubicBezTo>
                  <a:lnTo>
                    <a:pt x="298450" y="306388"/>
                  </a:lnTo>
                  <a:cubicBezTo>
                    <a:pt x="298450" y="306388"/>
                    <a:pt x="298450" y="306388"/>
                    <a:pt x="269376" y="274638"/>
                  </a:cubicBezTo>
                  <a:cubicBezTo>
                    <a:pt x="249552" y="286544"/>
                    <a:pt x="224442" y="293159"/>
                    <a:pt x="198010" y="293159"/>
                  </a:cubicBezTo>
                  <a:cubicBezTo>
                    <a:pt x="198010" y="293159"/>
                    <a:pt x="198010" y="293159"/>
                    <a:pt x="137218" y="293159"/>
                  </a:cubicBezTo>
                  <a:cubicBezTo>
                    <a:pt x="110786" y="293159"/>
                    <a:pt x="85676" y="286544"/>
                    <a:pt x="65853" y="274638"/>
                  </a:cubicBezTo>
                  <a:close/>
                  <a:moveTo>
                    <a:pt x="219075" y="214313"/>
                  </a:moveTo>
                  <a:lnTo>
                    <a:pt x="244475" y="214313"/>
                  </a:lnTo>
                  <a:lnTo>
                    <a:pt x="244475" y="228601"/>
                  </a:lnTo>
                  <a:lnTo>
                    <a:pt x="219075" y="228601"/>
                  </a:lnTo>
                  <a:close/>
                  <a:moveTo>
                    <a:pt x="92075" y="214313"/>
                  </a:moveTo>
                  <a:lnTo>
                    <a:pt x="115888" y="214313"/>
                  </a:lnTo>
                  <a:lnTo>
                    <a:pt x="115888" y="228601"/>
                  </a:lnTo>
                  <a:lnTo>
                    <a:pt x="92075" y="228601"/>
                  </a:lnTo>
                  <a:close/>
                  <a:moveTo>
                    <a:pt x="36765" y="177800"/>
                  </a:moveTo>
                  <a:cubicBezTo>
                    <a:pt x="36765" y="177800"/>
                    <a:pt x="36765" y="177800"/>
                    <a:pt x="34124" y="188328"/>
                  </a:cubicBezTo>
                  <a:cubicBezTo>
                    <a:pt x="30163" y="206751"/>
                    <a:pt x="35444" y="225175"/>
                    <a:pt x="47328" y="240966"/>
                  </a:cubicBezTo>
                  <a:cubicBezTo>
                    <a:pt x="65813" y="263337"/>
                    <a:pt x="100143" y="277813"/>
                    <a:pt x="137113" y="277813"/>
                  </a:cubicBezTo>
                  <a:cubicBezTo>
                    <a:pt x="137113" y="277813"/>
                    <a:pt x="137113" y="277813"/>
                    <a:pt x="197850" y="277813"/>
                  </a:cubicBezTo>
                  <a:cubicBezTo>
                    <a:pt x="234821" y="277813"/>
                    <a:pt x="267831" y="263337"/>
                    <a:pt x="287636" y="240966"/>
                  </a:cubicBezTo>
                  <a:cubicBezTo>
                    <a:pt x="300840" y="225175"/>
                    <a:pt x="304801" y="206751"/>
                    <a:pt x="300840" y="188328"/>
                  </a:cubicBezTo>
                  <a:cubicBezTo>
                    <a:pt x="300840" y="188328"/>
                    <a:pt x="300840" y="188328"/>
                    <a:pt x="298199" y="177800"/>
                  </a:cubicBezTo>
                  <a:cubicBezTo>
                    <a:pt x="298199" y="177800"/>
                    <a:pt x="298199" y="177800"/>
                    <a:pt x="36765" y="177800"/>
                  </a:cubicBezTo>
                  <a:close/>
                  <a:moveTo>
                    <a:pt x="59450" y="76200"/>
                  </a:moveTo>
                  <a:cubicBezTo>
                    <a:pt x="59450" y="77503"/>
                    <a:pt x="39688" y="163513"/>
                    <a:pt x="39688" y="163513"/>
                  </a:cubicBezTo>
                  <a:cubicBezTo>
                    <a:pt x="39688" y="163513"/>
                    <a:pt x="39688" y="163513"/>
                    <a:pt x="295276" y="163513"/>
                  </a:cubicBezTo>
                  <a:cubicBezTo>
                    <a:pt x="295276" y="163513"/>
                    <a:pt x="275514" y="77503"/>
                    <a:pt x="274197" y="76200"/>
                  </a:cubicBezTo>
                  <a:cubicBezTo>
                    <a:pt x="274197" y="76200"/>
                    <a:pt x="274197" y="76200"/>
                    <a:pt x="59450" y="76200"/>
                  </a:cubicBezTo>
                  <a:close/>
                  <a:moveTo>
                    <a:pt x="157163" y="30163"/>
                  </a:moveTo>
                  <a:lnTo>
                    <a:pt x="177801" y="30163"/>
                  </a:lnTo>
                  <a:lnTo>
                    <a:pt x="177801" y="44451"/>
                  </a:lnTo>
                  <a:lnTo>
                    <a:pt x="157163" y="44451"/>
                  </a:lnTo>
                  <a:close/>
                  <a:moveTo>
                    <a:pt x="161677" y="14288"/>
                  </a:moveTo>
                  <a:cubicBezTo>
                    <a:pt x="119454" y="14288"/>
                    <a:pt x="82509" y="32703"/>
                    <a:pt x="66675" y="60326"/>
                  </a:cubicBezTo>
                  <a:cubicBezTo>
                    <a:pt x="66675" y="60326"/>
                    <a:pt x="66675" y="60326"/>
                    <a:pt x="269875" y="60326"/>
                  </a:cubicBezTo>
                  <a:cubicBezTo>
                    <a:pt x="252722" y="34019"/>
                    <a:pt x="217096" y="14288"/>
                    <a:pt x="174872" y="14288"/>
                  </a:cubicBezTo>
                  <a:cubicBezTo>
                    <a:pt x="174872" y="14288"/>
                    <a:pt x="174872" y="14288"/>
                    <a:pt x="161677" y="14288"/>
                  </a:cubicBezTo>
                  <a:close/>
                  <a:moveTo>
                    <a:pt x="160887" y="0"/>
                  </a:moveTo>
                  <a:cubicBezTo>
                    <a:pt x="160887" y="0"/>
                    <a:pt x="160887" y="0"/>
                    <a:pt x="174075" y="0"/>
                  </a:cubicBezTo>
                  <a:cubicBezTo>
                    <a:pt x="230782" y="0"/>
                    <a:pt x="280894" y="33021"/>
                    <a:pt x="290126" y="76609"/>
                  </a:cubicBezTo>
                  <a:cubicBezTo>
                    <a:pt x="290126" y="76609"/>
                    <a:pt x="290126" y="76609"/>
                    <a:pt x="315182" y="184919"/>
                  </a:cubicBezTo>
                  <a:cubicBezTo>
                    <a:pt x="320457" y="207374"/>
                    <a:pt x="313863" y="229828"/>
                    <a:pt x="299357" y="249641"/>
                  </a:cubicBezTo>
                  <a:cubicBezTo>
                    <a:pt x="294082" y="256245"/>
                    <a:pt x="287488" y="261529"/>
                    <a:pt x="280894" y="266812"/>
                  </a:cubicBezTo>
                  <a:lnTo>
                    <a:pt x="334963" y="327571"/>
                  </a:lnTo>
                  <a:cubicBezTo>
                    <a:pt x="334963" y="327571"/>
                    <a:pt x="334963" y="327571"/>
                    <a:pt x="324413" y="338138"/>
                  </a:cubicBezTo>
                  <a:cubicBezTo>
                    <a:pt x="324413" y="338138"/>
                    <a:pt x="324413" y="338138"/>
                    <a:pt x="308588" y="319646"/>
                  </a:cubicBezTo>
                  <a:cubicBezTo>
                    <a:pt x="308588" y="319646"/>
                    <a:pt x="308588" y="319646"/>
                    <a:pt x="308588" y="320967"/>
                  </a:cubicBezTo>
                  <a:cubicBezTo>
                    <a:pt x="308588" y="320967"/>
                    <a:pt x="308588" y="320967"/>
                    <a:pt x="25056" y="320967"/>
                  </a:cubicBezTo>
                  <a:cubicBezTo>
                    <a:pt x="25056" y="320967"/>
                    <a:pt x="25056" y="320967"/>
                    <a:pt x="10550" y="338138"/>
                  </a:cubicBezTo>
                  <a:cubicBezTo>
                    <a:pt x="10550" y="338138"/>
                    <a:pt x="10550" y="338138"/>
                    <a:pt x="0" y="328892"/>
                  </a:cubicBezTo>
                  <a:cubicBezTo>
                    <a:pt x="0" y="328892"/>
                    <a:pt x="0" y="328892"/>
                    <a:pt x="54069" y="266812"/>
                  </a:cubicBezTo>
                  <a:cubicBezTo>
                    <a:pt x="47475" y="261529"/>
                    <a:pt x="42200" y="256245"/>
                    <a:pt x="36925" y="249641"/>
                  </a:cubicBezTo>
                  <a:cubicBezTo>
                    <a:pt x="21100" y="229828"/>
                    <a:pt x="15825" y="207374"/>
                    <a:pt x="21100" y="184919"/>
                  </a:cubicBezTo>
                  <a:cubicBezTo>
                    <a:pt x="21100" y="184919"/>
                    <a:pt x="21100" y="184919"/>
                    <a:pt x="44837" y="76609"/>
                  </a:cubicBezTo>
                  <a:cubicBezTo>
                    <a:pt x="54069" y="33021"/>
                    <a:pt x="104181" y="0"/>
                    <a:pt x="16088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28692" y="5126082"/>
            <a:ext cx="2539997" cy="1365601"/>
            <a:chOff x="8928692" y="5126082"/>
            <a:chExt cx="2539997" cy="1365601"/>
          </a:xfrm>
        </p:grpSpPr>
        <p:grpSp>
          <p:nvGrpSpPr>
            <p:cNvPr id="6" name="Group 9"/>
            <p:cNvGrpSpPr/>
            <p:nvPr/>
          </p:nvGrpSpPr>
          <p:grpSpPr>
            <a:xfrm>
              <a:off x="8928692" y="5126082"/>
              <a:ext cx="2539997" cy="1365601"/>
              <a:chOff x="4750079" y="1706835"/>
              <a:chExt cx="1785974" cy="1044090"/>
            </a:xfrm>
          </p:grpSpPr>
          <p:sp>
            <p:nvSpPr>
              <p:cNvPr id="60" name="Rectangle 10"/>
              <p:cNvSpPr/>
              <p:nvPr/>
            </p:nvSpPr>
            <p:spPr>
              <a:xfrm>
                <a:off x="4750079" y="1747885"/>
                <a:ext cx="1785974" cy="1003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Rectangle 11"/>
              <p:cNvSpPr/>
              <p:nvPr/>
            </p:nvSpPr>
            <p:spPr>
              <a:xfrm>
                <a:off x="4750079" y="1706835"/>
                <a:ext cx="1785974" cy="10030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4" name="Freeform: Shape 39"/>
            <p:cNvSpPr/>
            <p:nvPr/>
          </p:nvSpPr>
          <p:spPr bwMode="auto">
            <a:xfrm>
              <a:off x="9900838" y="5512428"/>
              <a:ext cx="595706" cy="592908"/>
            </a:xfrm>
            <a:custGeom>
              <a:avLst/>
              <a:gdLst>
                <a:gd name="connsiteX0" fmla="*/ 227235 w 338138"/>
                <a:gd name="connsiteY0" fmla="*/ 193733 h 336550"/>
                <a:gd name="connsiteX1" fmla="*/ 237615 w 338138"/>
                <a:gd name="connsiteY1" fmla="*/ 198670 h 336550"/>
                <a:gd name="connsiteX2" fmla="*/ 237615 w 338138"/>
                <a:gd name="connsiteY2" fmla="*/ 218417 h 336550"/>
                <a:gd name="connsiteX3" fmla="*/ 169069 w 338138"/>
                <a:gd name="connsiteY3" fmla="*/ 246062 h 336550"/>
                <a:gd name="connsiteX4" fmla="*/ 101841 w 338138"/>
                <a:gd name="connsiteY4" fmla="*/ 218417 h 336550"/>
                <a:gd name="connsiteX5" fmla="*/ 101841 w 338138"/>
                <a:gd name="connsiteY5" fmla="*/ 198670 h 336550"/>
                <a:gd name="connsiteX6" fmla="*/ 121614 w 338138"/>
                <a:gd name="connsiteY6" fmla="*/ 198670 h 336550"/>
                <a:gd name="connsiteX7" fmla="*/ 217843 w 338138"/>
                <a:gd name="connsiteY7" fmla="*/ 198670 h 336550"/>
                <a:gd name="connsiteX8" fmla="*/ 227235 w 338138"/>
                <a:gd name="connsiteY8" fmla="*/ 193733 h 336550"/>
                <a:gd name="connsiteX9" fmla="*/ 231775 w 338138"/>
                <a:gd name="connsiteY9" fmla="*/ 115887 h 336550"/>
                <a:gd name="connsiteX10" fmla="*/ 246063 w 338138"/>
                <a:gd name="connsiteY10" fmla="*/ 130175 h 336550"/>
                <a:gd name="connsiteX11" fmla="*/ 231775 w 338138"/>
                <a:gd name="connsiteY11" fmla="*/ 144463 h 336550"/>
                <a:gd name="connsiteX12" fmla="*/ 217487 w 338138"/>
                <a:gd name="connsiteY12" fmla="*/ 130175 h 336550"/>
                <a:gd name="connsiteX13" fmla="*/ 231775 w 338138"/>
                <a:gd name="connsiteY13" fmla="*/ 115887 h 336550"/>
                <a:gd name="connsiteX14" fmla="*/ 107157 w 338138"/>
                <a:gd name="connsiteY14" fmla="*/ 115887 h 336550"/>
                <a:gd name="connsiteX15" fmla="*/ 122239 w 338138"/>
                <a:gd name="connsiteY15" fmla="*/ 130175 h 336550"/>
                <a:gd name="connsiteX16" fmla="*/ 107157 w 338138"/>
                <a:gd name="connsiteY16" fmla="*/ 144463 h 336550"/>
                <a:gd name="connsiteX17" fmla="*/ 92075 w 338138"/>
                <a:gd name="connsiteY17" fmla="*/ 130175 h 336550"/>
                <a:gd name="connsiteX18" fmla="*/ 107157 w 338138"/>
                <a:gd name="connsiteY18" fmla="*/ 115887 h 336550"/>
                <a:gd name="connsiteX19" fmla="*/ 169069 w 338138"/>
                <a:gd name="connsiteY19" fmla="*/ 26987 h 336550"/>
                <a:gd name="connsiteX20" fmla="*/ 28575 w 338138"/>
                <a:gd name="connsiteY20" fmla="*/ 167481 h 336550"/>
                <a:gd name="connsiteX21" fmla="*/ 169069 w 338138"/>
                <a:gd name="connsiteY21" fmla="*/ 307975 h 336550"/>
                <a:gd name="connsiteX22" fmla="*/ 309563 w 338138"/>
                <a:gd name="connsiteY22" fmla="*/ 167481 h 336550"/>
                <a:gd name="connsiteX23" fmla="*/ 169069 w 338138"/>
                <a:gd name="connsiteY23" fmla="*/ 26987 h 336550"/>
                <a:gd name="connsiteX24" fmla="*/ 169069 w 338138"/>
                <a:gd name="connsiteY24" fmla="*/ 0 h 336550"/>
                <a:gd name="connsiteX25" fmla="*/ 338138 w 338138"/>
                <a:gd name="connsiteY25" fmla="*/ 168275 h 336550"/>
                <a:gd name="connsiteX26" fmla="*/ 169069 w 338138"/>
                <a:gd name="connsiteY26" fmla="*/ 336550 h 336550"/>
                <a:gd name="connsiteX27" fmla="*/ 0 w 338138"/>
                <a:gd name="connsiteY27" fmla="*/ 168275 h 336550"/>
                <a:gd name="connsiteX28" fmla="*/ 169069 w 338138"/>
                <a:gd name="connsiteY2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138" h="336550">
                  <a:moveTo>
                    <a:pt x="227235" y="193733"/>
                  </a:moveTo>
                  <a:cubicBezTo>
                    <a:pt x="230695" y="193733"/>
                    <a:pt x="234320" y="195378"/>
                    <a:pt x="237615" y="198670"/>
                  </a:cubicBezTo>
                  <a:cubicBezTo>
                    <a:pt x="242888" y="203935"/>
                    <a:pt x="242888" y="213151"/>
                    <a:pt x="237615" y="218417"/>
                  </a:cubicBezTo>
                  <a:cubicBezTo>
                    <a:pt x="217843" y="236847"/>
                    <a:pt x="192796" y="246062"/>
                    <a:pt x="169069" y="246062"/>
                  </a:cubicBezTo>
                  <a:cubicBezTo>
                    <a:pt x="145341" y="246062"/>
                    <a:pt x="120295" y="236847"/>
                    <a:pt x="101841" y="218417"/>
                  </a:cubicBezTo>
                  <a:cubicBezTo>
                    <a:pt x="95250" y="213151"/>
                    <a:pt x="95250" y="203935"/>
                    <a:pt x="101841" y="198670"/>
                  </a:cubicBezTo>
                  <a:cubicBezTo>
                    <a:pt x="107114" y="193404"/>
                    <a:pt x="116341" y="193404"/>
                    <a:pt x="121614" y="198670"/>
                  </a:cubicBezTo>
                  <a:cubicBezTo>
                    <a:pt x="147978" y="224999"/>
                    <a:pt x="190160" y="224999"/>
                    <a:pt x="217843" y="198670"/>
                  </a:cubicBezTo>
                  <a:cubicBezTo>
                    <a:pt x="220479" y="195378"/>
                    <a:pt x="223774" y="193733"/>
                    <a:pt x="227235" y="193733"/>
                  </a:cubicBezTo>
                  <a:close/>
                  <a:moveTo>
                    <a:pt x="231775" y="115887"/>
                  </a:moveTo>
                  <a:cubicBezTo>
                    <a:pt x="239666" y="115887"/>
                    <a:pt x="246063" y="122284"/>
                    <a:pt x="246063" y="130175"/>
                  </a:cubicBezTo>
                  <a:cubicBezTo>
                    <a:pt x="246063" y="138066"/>
                    <a:pt x="239666" y="144463"/>
                    <a:pt x="231775" y="144463"/>
                  </a:cubicBezTo>
                  <a:cubicBezTo>
                    <a:pt x="223884" y="144463"/>
                    <a:pt x="217487" y="138066"/>
                    <a:pt x="217487" y="130175"/>
                  </a:cubicBezTo>
                  <a:cubicBezTo>
                    <a:pt x="217487" y="122284"/>
                    <a:pt x="223884" y="115887"/>
                    <a:pt x="231775" y="115887"/>
                  </a:cubicBezTo>
                  <a:close/>
                  <a:moveTo>
                    <a:pt x="107157" y="115887"/>
                  </a:moveTo>
                  <a:cubicBezTo>
                    <a:pt x="115487" y="115887"/>
                    <a:pt x="122239" y="122284"/>
                    <a:pt x="122239" y="130175"/>
                  </a:cubicBezTo>
                  <a:cubicBezTo>
                    <a:pt x="122239" y="138066"/>
                    <a:pt x="115487" y="144463"/>
                    <a:pt x="107157" y="144463"/>
                  </a:cubicBezTo>
                  <a:cubicBezTo>
                    <a:pt x="98827" y="144463"/>
                    <a:pt x="92075" y="138066"/>
                    <a:pt x="92075" y="130175"/>
                  </a:cubicBezTo>
                  <a:cubicBezTo>
                    <a:pt x="92075" y="122284"/>
                    <a:pt x="98827" y="115887"/>
                    <a:pt x="107157" y="115887"/>
                  </a:cubicBezTo>
                  <a:close/>
                  <a:moveTo>
                    <a:pt x="169069" y="26987"/>
                  </a:moveTo>
                  <a:cubicBezTo>
                    <a:pt x="91476" y="26987"/>
                    <a:pt x="28575" y="89888"/>
                    <a:pt x="28575" y="167481"/>
                  </a:cubicBezTo>
                  <a:cubicBezTo>
                    <a:pt x="28575" y="245074"/>
                    <a:pt x="91476" y="307975"/>
                    <a:pt x="169069" y="307975"/>
                  </a:cubicBezTo>
                  <a:cubicBezTo>
                    <a:pt x="246662" y="307975"/>
                    <a:pt x="309563" y="245074"/>
                    <a:pt x="309563" y="167481"/>
                  </a:cubicBezTo>
                  <a:cubicBezTo>
                    <a:pt x="309563" y="89888"/>
                    <a:pt x="246662" y="26987"/>
                    <a:pt x="169069" y="26987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10828" y="5126082"/>
            <a:ext cx="2539997" cy="1365601"/>
            <a:chOff x="6310828" y="5126082"/>
            <a:chExt cx="2539997" cy="1365601"/>
          </a:xfrm>
        </p:grpSpPr>
        <p:grpSp>
          <p:nvGrpSpPr>
            <p:cNvPr id="18" name="Group 43"/>
            <p:cNvGrpSpPr/>
            <p:nvPr/>
          </p:nvGrpSpPr>
          <p:grpSpPr>
            <a:xfrm>
              <a:off x="6310828" y="5126082"/>
              <a:ext cx="2539997" cy="1365601"/>
              <a:chOff x="4750079" y="1706835"/>
              <a:chExt cx="1785974" cy="1044090"/>
            </a:xfrm>
          </p:grpSpPr>
          <p:sp>
            <p:nvSpPr>
              <p:cNvPr id="44" name="Rectangle 44"/>
              <p:cNvSpPr/>
              <p:nvPr/>
            </p:nvSpPr>
            <p:spPr>
              <a:xfrm>
                <a:off x="4750079" y="1747885"/>
                <a:ext cx="1785974" cy="10030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Rectangle 45"/>
              <p:cNvSpPr/>
              <p:nvPr/>
            </p:nvSpPr>
            <p:spPr>
              <a:xfrm>
                <a:off x="4750079" y="1706835"/>
                <a:ext cx="1785974" cy="10030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2" name="Freeform: Shape 51"/>
            <p:cNvSpPr/>
            <p:nvPr/>
          </p:nvSpPr>
          <p:spPr bwMode="auto">
            <a:xfrm>
              <a:off x="7194670" y="5431964"/>
              <a:ext cx="772314" cy="753836"/>
            </a:xfrm>
            <a:custGeom>
              <a:avLst/>
              <a:gdLst>
                <a:gd name="connsiteX0" fmla="*/ 20737 w 331788"/>
                <a:gd name="connsiteY0" fmla="*/ 284162 h 323850"/>
                <a:gd name="connsiteX1" fmla="*/ 311051 w 331788"/>
                <a:gd name="connsiteY1" fmla="*/ 284162 h 323850"/>
                <a:gd name="connsiteX2" fmla="*/ 331788 w 331788"/>
                <a:gd name="connsiteY2" fmla="*/ 304646 h 323850"/>
                <a:gd name="connsiteX3" fmla="*/ 311051 w 331788"/>
                <a:gd name="connsiteY3" fmla="*/ 323850 h 323850"/>
                <a:gd name="connsiteX4" fmla="*/ 20737 w 331788"/>
                <a:gd name="connsiteY4" fmla="*/ 323850 h 323850"/>
                <a:gd name="connsiteX5" fmla="*/ 0 w 331788"/>
                <a:gd name="connsiteY5" fmla="*/ 304646 h 323850"/>
                <a:gd name="connsiteX6" fmla="*/ 20737 w 331788"/>
                <a:gd name="connsiteY6" fmla="*/ 284162 h 323850"/>
                <a:gd name="connsiteX7" fmla="*/ 254106 w 331788"/>
                <a:gd name="connsiteY7" fmla="*/ 103187 h 323850"/>
                <a:gd name="connsiteX8" fmla="*/ 291703 w 331788"/>
                <a:gd name="connsiteY8" fmla="*/ 103187 h 323850"/>
                <a:gd name="connsiteX9" fmla="*/ 311150 w 331788"/>
                <a:gd name="connsiteY9" fmla="*/ 123798 h 323850"/>
                <a:gd name="connsiteX10" fmla="*/ 311150 w 331788"/>
                <a:gd name="connsiteY10" fmla="*/ 260350 h 323850"/>
                <a:gd name="connsiteX11" fmla="*/ 233362 w 331788"/>
                <a:gd name="connsiteY11" fmla="*/ 260350 h 323850"/>
                <a:gd name="connsiteX12" fmla="*/ 233362 w 331788"/>
                <a:gd name="connsiteY12" fmla="*/ 123798 h 323850"/>
                <a:gd name="connsiteX13" fmla="*/ 254106 w 331788"/>
                <a:gd name="connsiteY13" fmla="*/ 103187 h 323850"/>
                <a:gd name="connsiteX14" fmla="*/ 146447 w 331788"/>
                <a:gd name="connsiteY14" fmla="*/ 52387 h 323850"/>
                <a:gd name="connsiteX15" fmla="*/ 185341 w 331788"/>
                <a:gd name="connsiteY15" fmla="*/ 52387 h 323850"/>
                <a:gd name="connsiteX16" fmla="*/ 204788 w 331788"/>
                <a:gd name="connsiteY16" fmla="*/ 73054 h 323850"/>
                <a:gd name="connsiteX17" fmla="*/ 204788 w 331788"/>
                <a:gd name="connsiteY17" fmla="*/ 260350 h 323850"/>
                <a:gd name="connsiteX18" fmla="*/ 127000 w 331788"/>
                <a:gd name="connsiteY18" fmla="*/ 260350 h 323850"/>
                <a:gd name="connsiteX19" fmla="*/ 127000 w 331788"/>
                <a:gd name="connsiteY19" fmla="*/ 73054 h 323850"/>
                <a:gd name="connsiteX20" fmla="*/ 146447 w 331788"/>
                <a:gd name="connsiteY20" fmla="*/ 52387 h 323850"/>
                <a:gd name="connsiteX21" fmla="*/ 40084 w 331788"/>
                <a:gd name="connsiteY21" fmla="*/ 0 h 323850"/>
                <a:gd name="connsiteX22" fmla="*/ 77682 w 331788"/>
                <a:gd name="connsiteY22" fmla="*/ 0 h 323850"/>
                <a:gd name="connsiteX23" fmla="*/ 98425 w 331788"/>
                <a:gd name="connsiteY23" fmla="*/ 19429 h 323850"/>
                <a:gd name="connsiteX24" fmla="*/ 98425 w 331788"/>
                <a:gd name="connsiteY24" fmla="*/ 260350 h 323850"/>
                <a:gd name="connsiteX25" fmla="*/ 20637 w 331788"/>
                <a:gd name="connsiteY25" fmla="*/ 260350 h 323850"/>
                <a:gd name="connsiteX26" fmla="*/ 20637 w 331788"/>
                <a:gd name="connsiteY26" fmla="*/ 19429 h 323850"/>
                <a:gd name="connsiteX27" fmla="*/ 40084 w 331788"/>
                <a:gd name="connsiteY27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1788" h="323850">
                  <a:moveTo>
                    <a:pt x="20737" y="284162"/>
                  </a:moveTo>
                  <a:cubicBezTo>
                    <a:pt x="20737" y="284162"/>
                    <a:pt x="20737" y="284162"/>
                    <a:pt x="311051" y="284162"/>
                  </a:cubicBezTo>
                  <a:cubicBezTo>
                    <a:pt x="322716" y="284162"/>
                    <a:pt x="331788" y="293124"/>
                    <a:pt x="331788" y="304646"/>
                  </a:cubicBezTo>
                  <a:cubicBezTo>
                    <a:pt x="331788" y="314888"/>
                    <a:pt x="322716" y="323850"/>
                    <a:pt x="311051" y="323850"/>
                  </a:cubicBezTo>
                  <a:cubicBezTo>
                    <a:pt x="311051" y="323850"/>
                    <a:pt x="311051" y="323850"/>
                    <a:pt x="20737" y="323850"/>
                  </a:cubicBezTo>
                  <a:cubicBezTo>
                    <a:pt x="9073" y="323850"/>
                    <a:pt x="0" y="314888"/>
                    <a:pt x="0" y="304646"/>
                  </a:cubicBezTo>
                  <a:cubicBezTo>
                    <a:pt x="0" y="293124"/>
                    <a:pt x="9073" y="284162"/>
                    <a:pt x="20737" y="284162"/>
                  </a:cubicBezTo>
                  <a:close/>
                  <a:moveTo>
                    <a:pt x="254106" y="103187"/>
                  </a:moveTo>
                  <a:cubicBezTo>
                    <a:pt x="254106" y="103187"/>
                    <a:pt x="254106" y="103187"/>
                    <a:pt x="291703" y="103187"/>
                  </a:cubicBezTo>
                  <a:cubicBezTo>
                    <a:pt x="302075" y="103187"/>
                    <a:pt x="311150" y="112204"/>
                    <a:pt x="311150" y="123798"/>
                  </a:cubicBezTo>
                  <a:lnTo>
                    <a:pt x="311150" y="260350"/>
                  </a:lnTo>
                  <a:cubicBezTo>
                    <a:pt x="311150" y="260350"/>
                    <a:pt x="311150" y="260350"/>
                    <a:pt x="233362" y="260350"/>
                  </a:cubicBezTo>
                  <a:cubicBezTo>
                    <a:pt x="233362" y="260350"/>
                    <a:pt x="233362" y="260350"/>
                    <a:pt x="233362" y="123798"/>
                  </a:cubicBezTo>
                  <a:cubicBezTo>
                    <a:pt x="233362" y="112204"/>
                    <a:pt x="242438" y="103187"/>
                    <a:pt x="254106" y="103187"/>
                  </a:cubicBezTo>
                  <a:close/>
                  <a:moveTo>
                    <a:pt x="146447" y="52387"/>
                  </a:moveTo>
                  <a:cubicBezTo>
                    <a:pt x="146447" y="52387"/>
                    <a:pt x="146447" y="52387"/>
                    <a:pt x="185341" y="52387"/>
                  </a:cubicBezTo>
                  <a:cubicBezTo>
                    <a:pt x="195713" y="52387"/>
                    <a:pt x="204788" y="61429"/>
                    <a:pt x="204788" y="73054"/>
                  </a:cubicBezTo>
                  <a:cubicBezTo>
                    <a:pt x="204788" y="73054"/>
                    <a:pt x="204788" y="73054"/>
                    <a:pt x="204788" y="260350"/>
                  </a:cubicBezTo>
                  <a:cubicBezTo>
                    <a:pt x="204788" y="260350"/>
                    <a:pt x="204788" y="260350"/>
                    <a:pt x="127000" y="260350"/>
                  </a:cubicBezTo>
                  <a:cubicBezTo>
                    <a:pt x="127000" y="260350"/>
                    <a:pt x="127000" y="260350"/>
                    <a:pt x="127000" y="73054"/>
                  </a:cubicBezTo>
                  <a:cubicBezTo>
                    <a:pt x="127000" y="61429"/>
                    <a:pt x="136076" y="52387"/>
                    <a:pt x="146447" y="52387"/>
                  </a:cubicBezTo>
                  <a:close/>
                  <a:moveTo>
                    <a:pt x="40084" y="0"/>
                  </a:moveTo>
                  <a:cubicBezTo>
                    <a:pt x="40084" y="0"/>
                    <a:pt x="40084" y="0"/>
                    <a:pt x="77682" y="0"/>
                  </a:cubicBezTo>
                  <a:cubicBezTo>
                    <a:pt x="89350" y="0"/>
                    <a:pt x="98425" y="9067"/>
                    <a:pt x="98425" y="19429"/>
                  </a:cubicBezTo>
                  <a:cubicBezTo>
                    <a:pt x="98425" y="19429"/>
                    <a:pt x="98425" y="19429"/>
                    <a:pt x="98425" y="260350"/>
                  </a:cubicBezTo>
                  <a:lnTo>
                    <a:pt x="20637" y="260350"/>
                  </a:lnTo>
                  <a:cubicBezTo>
                    <a:pt x="20637" y="260350"/>
                    <a:pt x="20637" y="260350"/>
                    <a:pt x="20637" y="19429"/>
                  </a:cubicBezTo>
                  <a:cubicBezTo>
                    <a:pt x="20637" y="9067"/>
                    <a:pt x="29713" y="0"/>
                    <a:pt x="4008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609046" y="1553601"/>
            <a:ext cx="446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94A00"/>
                </a:solidFill>
              </a:rPr>
              <a:t>在这里编辑内容，建议使用微软雅黑或汉仪菱心简体。</a:t>
            </a:r>
            <a:endParaRPr lang="zh-CN" altLang="en-US" sz="2000" dirty="0">
              <a:solidFill>
                <a:srgbClr val="E94A00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609046" y="2372995"/>
            <a:ext cx="446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990000"/>
                </a:solidFill>
              </a:rPr>
              <a:t>在这里编辑内容，建议使用微软雅黑或汉仪菱心简体。</a:t>
            </a:r>
            <a:endParaRPr lang="zh-CN" altLang="en-US" sz="2000" dirty="0">
              <a:solidFill>
                <a:srgbClr val="99000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609046" y="3246560"/>
            <a:ext cx="446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80101"/>
                </a:solidFill>
              </a:rPr>
              <a:t>亮亮图文旗舰店</a:t>
            </a:r>
            <a:r>
              <a:rPr lang="en-US" altLang="zh-CN" sz="2000" dirty="0">
                <a:solidFill>
                  <a:srgbClr val="580101"/>
                </a:solidFill>
              </a:rPr>
              <a:t>https://liangliangtuwen.tmall.com</a:t>
            </a:r>
            <a:endParaRPr lang="zh-CN" altLang="en-US" sz="2000" dirty="0">
              <a:solidFill>
                <a:srgbClr val="58010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609046" y="4120125"/>
            <a:ext cx="446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B8F00"/>
                </a:solidFill>
              </a:rPr>
              <a:t>在这里编辑内容，建议使用微软雅黑或汉仪菱心简体。</a:t>
            </a:r>
            <a:endParaRPr lang="zh-CN" altLang="en-US" sz="2000" dirty="0">
              <a:solidFill>
                <a:srgbClr val="EB8F00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609046" y="4994245"/>
            <a:ext cx="446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A4A4A4"/>
                </a:solidFill>
              </a:rPr>
              <a:t>在这里编辑内容，建议使用微软雅黑或汉仪菱心简体。</a:t>
            </a:r>
            <a:endParaRPr lang="zh-CN" altLang="en-US" sz="2000" dirty="0">
              <a:solidFill>
                <a:srgbClr val="A4A4A4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609046" y="5868365"/>
            <a:ext cx="446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66666"/>
                </a:solidFill>
              </a:rPr>
              <a:t>在这里编辑内容，建议使用微软雅黑或汉仪菱心简体。</a:t>
            </a:r>
            <a:endParaRPr lang="zh-CN" altLang="en-US" sz="2000" dirty="0">
              <a:solidFill>
                <a:srgbClr val="666666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0" y="371475"/>
            <a:ext cx="9010650" cy="530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2255" y="417830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12218" r="972" b="1148"/>
          <a:stretch>
            <a:fillRect/>
          </a:stretch>
        </p:blipFill>
        <p:spPr>
          <a:xfrm>
            <a:off x="6724818" y="789034"/>
            <a:ext cx="4928862" cy="5340304"/>
          </a:xfrm>
          <a:custGeom>
            <a:avLst/>
            <a:gdLst>
              <a:gd name="connsiteX0" fmla="*/ 1107031 w 4928862"/>
              <a:gd name="connsiteY0" fmla="*/ 4675631 h 5340304"/>
              <a:gd name="connsiteX1" fmla="*/ 1108035 w 4928862"/>
              <a:gd name="connsiteY1" fmla="*/ 4676054 h 5340304"/>
              <a:gd name="connsiteX2" fmla="*/ 1049672 w 4928862"/>
              <a:gd name="connsiteY2" fmla="*/ 4864719 h 5340304"/>
              <a:gd name="connsiteX3" fmla="*/ 1061144 w 4928862"/>
              <a:gd name="connsiteY3" fmla="*/ 4818880 h 5340304"/>
              <a:gd name="connsiteX4" fmla="*/ 1078351 w 4928862"/>
              <a:gd name="connsiteY4" fmla="*/ 4767310 h 5340304"/>
              <a:gd name="connsiteX5" fmla="*/ 1107031 w 4928862"/>
              <a:gd name="connsiteY5" fmla="*/ 4675631 h 5340304"/>
              <a:gd name="connsiteX6" fmla="*/ 3607888 w 4928862"/>
              <a:gd name="connsiteY6" fmla="*/ 0 h 5340304"/>
              <a:gd name="connsiteX7" fmla="*/ 3757021 w 4928862"/>
              <a:gd name="connsiteY7" fmla="*/ 183358 h 5340304"/>
              <a:gd name="connsiteX8" fmla="*/ 4267518 w 4928862"/>
              <a:gd name="connsiteY8" fmla="*/ 212008 h 5340304"/>
              <a:gd name="connsiteX9" fmla="*/ 4393708 w 4928862"/>
              <a:gd name="connsiteY9" fmla="*/ 246388 h 5340304"/>
              <a:gd name="connsiteX10" fmla="*/ 4451066 w 4928862"/>
              <a:gd name="connsiteY10" fmla="*/ 269307 h 5340304"/>
              <a:gd name="connsiteX11" fmla="*/ 4462538 w 4928862"/>
              <a:gd name="connsiteY11" fmla="*/ 275037 h 5340304"/>
              <a:gd name="connsiteX12" fmla="*/ 4468274 w 4928862"/>
              <a:gd name="connsiteY12" fmla="*/ 275037 h 5340304"/>
              <a:gd name="connsiteX13" fmla="*/ 4474010 w 4928862"/>
              <a:gd name="connsiteY13" fmla="*/ 280767 h 5340304"/>
              <a:gd name="connsiteX14" fmla="*/ 4496954 w 4928862"/>
              <a:gd name="connsiteY14" fmla="*/ 292227 h 5340304"/>
              <a:gd name="connsiteX15" fmla="*/ 4554313 w 4928862"/>
              <a:gd name="connsiteY15" fmla="*/ 395366 h 5340304"/>
              <a:gd name="connsiteX16" fmla="*/ 4479746 w 4928862"/>
              <a:gd name="connsiteY16" fmla="*/ 613104 h 5340304"/>
              <a:gd name="connsiteX17" fmla="*/ 4410915 w 4928862"/>
              <a:gd name="connsiteY17" fmla="*/ 836571 h 5340304"/>
              <a:gd name="connsiteX18" fmla="*/ 4405179 w 4928862"/>
              <a:gd name="connsiteY18" fmla="*/ 1002740 h 5340304"/>
              <a:gd name="connsiteX19" fmla="*/ 4479746 w 4928862"/>
              <a:gd name="connsiteY19" fmla="*/ 1214747 h 5340304"/>
              <a:gd name="connsiteX20" fmla="*/ 4428123 w 4928862"/>
              <a:gd name="connsiteY20" fmla="*/ 1294967 h 5340304"/>
              <a:gd name="connsiteX21" fmla="*/ 4600200 w 4928862"/>
              <a:gd name="connsiteY21" fmla="*/ 1300697 h 5340304"/>
              <a:gd name="connsiteX22" fmla="*/ 4783750 w 4928862"/>
              <a:gd name="connsiteY22" fmla="*/ 1220477 h 5340304"/>
              <a:gd name="connsiteX23" fmla="*/ 4892732 w 4928862"/>
              <a:gd name="connsiteY23" fmla="*/ 1432485 h 5340304"/>
              <a:gd name="connsiteX24" fmla="*/ 4927147 w 4928862"/>
              <a:gd name="connsiteY24" fmla="*/ 1610113 h 5340304"/>
              <a:gd name="connsiteX25" fmla="*/ 4864052 w 4928862"/>
              <a:gd name="connsiteY25" fmla="*/ 1885150 h 5340304"/>
              <a:gd name="connsiteX26" fmla="*/ 4439594 w 4928862"/>
              <a:gd name="connsiteY26" fmla="*/ 2280516 h 5340304"/>
              <a:gd name="connsiteX27" fmla="*/ 3969250 w 4928862"/>
              <a:gd name="connsiteY27" fmla="*/ 2624313 h 5340304"/>
              <a:gd name="connsiteX28" fmla="*/ 3757021 w 4928862"/>
              <a:gd name="connsiteY28" fmla="*/ 2658692 h 5340304"/>
              <a:gd name="connsiteX29" fmla="*/ 3292412 w 4928862"/>
              <a:gd name="connsiteY29" fmla="*/ 2973839 h 5340304"/>
              <a:gd name="connsiteX30" fmla="*/ 2879427 w 4928862"/>
              <a:gd name="connsiteY30" fmla="*/ 3363475 h 5340304"/>
              <a:gd name="connsiteX31" fmla="*/ 2506593 w 4928862"/>
              <a:gd name="connsiteY31" fmla="*/ 3798950 h 5340304"/>
              <a:gd name="connsiteX32" fmla="*/ 2325912 w 4928862"/>
              <a:gd name="connsiteY32" fmla="*/ 4021702 h 5340304"/>
              <a:gd name="connsiteX33" fmla="*/ 2157806 w 4928862"/>
              <a:gd name="connsiteY33" fmla="*/ 4224951 h 5340304"/>
              <a:gd name="connsiteX34" fmla="*/ 2177722 w 4928862"/>
              <a:gd name="connsiteY34" fmla="*/ 4183227 h 5340304"/>
              <a:gd name="connsiteX35" fmla="*/ 2208326 w 4928862"/>
              <a:gd name="connsiteY35" fmla="*/ 4125557 h 5340304"/>
              <a:gd name="connsiteX36" fmla="*/ 2182514 w 4928862"/>
              <a:gd name="connsiteY36" fmla="*/ 4173187 h 5340304"/>
              <a:gd name="connsiteX37" fmla="*/ 2177722 w 4928862"/>
              <a:gd name="connsiteY37" fmla="*/ 4183227 h 5340304"/>
              <a:gd name="connsiteX38" fmla="*/ 2176778 w 4928862"/>
              <a:gd name="connsiteY38" fmla="*/ 4185005 h 5340304"/>
              <a:gd name="connsiteX39" fmla="*/ 2145231 w 4928862"/>
              <a:gd name="connsiteY39" fmla="*/ 4240156 h 5340304"/>
              <a:gd name="connsiteX40" fmla="*/ 2157806 w 4928862"/>
              <a:gd name="connsiteY40" fmla="*/ 4224951 h 5340304"/>
              <a:gd name="connsiteX41" fmla="*/ 2156703 w 4928862"/>
              <a:gd name="connsiteY41" fmla="*/ 4227264 h 5340304"/>
              <a:gd name="connsiteX42" fmla="*/ 2105079 w 4928862"/>
              <a:gd name="connsiteY42" fmla="*/ 4337565 h 5340304"/>
              <a:gd name="connsiteX43" fmla="*/ 2047720 w 4928862"/>
              <a:gd name="connsiteY43" fmla="*/ 4423514 h 5340304"/>
              <a:gd name="connsiteX44" fmla="*/ 1996097 w 4928862"/>
              <a:gd name="connsiteY44" fmla="*/ 4463624 h 5340304"/>
              <a:gd name="connsiteX45" fmla="*/ 1869907 w 4928862"/>
              <a:gd name="connsiteY45" fmla="*/ 4509463 h 5340304"/>
              <a:gd name="connsiteX46" fmla="*/ 1760925 w 4928862"/>
              <a:gd name="connsiteY46" fmla="*/ 4589682 h 5340304"/>
              <a:gd name="connsiteX47" fmla="*/ 1674886 w 4928862"/>
              <a:gd name="connsiteY47" fmla="*/ 4704281 h 5340304"/>
              <a:gd name="connsiteX48" fmla="*/ 1640471 w 4928862"/>
              <a:gd name="connsiteY48" fmla="*/ 4773040 h 5340304"/>
              <a:gd name="connsiteX49" fmla="*/ 1617527 w 4928862"/>
              <a:gd name="connsiteY49" fmla="*/ 4858989 h 5340304"/>
              <a:gd name="connsiteX50" fmla="*/ 1485601 w 4928862"/>
              <a:gd name="connsiteY50" fmla="*/ 4887639 h 5340304"/>
              <a:gd name="connsiteX51" fmla="*/ 1405298 w 4928862"/>
              <a:gd name="connsiteY51" fmla="*/ 5105377 h 5340304"/>
              <a:gd name="connsiteX52" fmla="*/ 1382355 w 4928862"/>
              <a:gd name="connsiteY52" fmla="*/ 5225706 h 5340304"/>
              <a:gd name="connsiteX53" fmla="*/ 1370883 w 4928862"/>
              <a:gd name="connsiteY53" fmla="*/ 5283005 h 5340304"/>
              <a:gd name="connsiteX54" fmla="*/ 1359411 w 4928862"/>
              <a:gd name="connsiteY54" fmla="*/ 5340304 h 5340304"/>
              <a:gd name="connsiteX55" fmla="*/ 1353675 w 4928862"/>
              <a:gd name="connsiteY55" fmla="*/ 5260085 h 5340304"/>
              <a:gd name="connsiteX56" fmla="*/ 1365147 w 4928862"/>
              <a:gd name="connsiteY56" fmla="*/ 5191326 h 5340304"/>
              <a:gd name="connsiteX57" fmla="*/ 1307788 w 4928862"/>
              <a:gd name="connsiteY57" fmla="*/ 5185596 h 5340304"/>
              <a:gd name="connsiteX58" fmla="*/ 1250429 w 4928862"/>
              <a:gd name="connsiteY58" fmla="*/ 5185596 h 5340304"/>
              <a:gd name="connsiteX59" fmla="*/ 1284844 w 4928862"/>
              <a:gd name="connsiteY59" fmla="*/ 5019428 h 5340304"/>
              <a:gd name="connsiteX60" fmla="*/ 1347939 w 4928862"/>
              <a:gd name="connsiteY60" fmla="*/ 4858989 h 5340304"/>
              <a:gd name="connsiteX61" fmla="*/ 1296316 w 4928862"/>
              <a:gd name="connsiteY61" fmla="*/ 4836070 h 5340304"/>
              <a:gd name="connsiteX62" fmla="*/ 1261900 w 4928862"/>
              <a:gd name="connsiteY62" fmla="*/ 4927749 h 5340304"/>
              <a:gd name="connsiteX63" fmla="*/ 1238957 w 4928862"/>
              <a:gd name="connsiteY63" fmla="*/ 5019428 h 5340304"/>
              <a:gd name="connsiteX64" fmla="*/ 1227485 w 4928862"/>
              <a:gd name="connsiteY64" fmla="*/ 5059537 h 5340304"/>
              <a:gd name="connsiteX65" fmla="*/ 1216013 w 4928862"/>
              <a:gd name="connsiteY65" fmla="*/ 5105377 h 5340304"/>
              <a:gd name="connsiteX66" fmla="*/ 1187334 w 4928862"/>
              <a:gd name="connsiteY66" fmla="*/ 5208516 h 5340304"/>
              <a:gd name="connsiteX67" fmla="*/ 1026728 w 4928862"/>
              <a:gd name="connsiteY67" fmla="*/ 5288735 h 5340304"/>
              <a:gd name="connsiteX68" fmla="*/ 1038200 w 4928862"/>
              <a:gd name="connsiteY68" fmla="*/ 5122567 h 5340304"/>
              <a:gd name="connsiteX69" fmla="*/ 1072615 w 4928862"/>
              <a:gd name="connsiteY69" fmla="*/ 4962128 h 5340304"/>
              <a:gd name="connsiteX70" fmla="*/ 1124239 w 4928862"/>
              <a:gd name="connsiteY70" fmla="*/ 4801690 h 5340304"/>
              <a:gd name="connsiteX71" fmla="*/ 1175862 w 4928862"/>
              <a:gd name="connsiteY71" fmla="*/ 4658442 h 5340304"/>
              <a:gd name="connsiteX72" fmla="*/ 1127465 w 4928862"/>
              <a:gd name="connsiteY72" fmla="*/ 4684226 h 5340304"/>
              <a:gd name="connsiteX73" fmla="*/ 1108035 w 4928862"/>
              <a:gd name="connsiteY73" fmla="*/ 4676054 h 5340304"/>
              <a:gd name="connsiteX74" fmla="*/ 1113484 w 4928862"/>
              <a:gd name="connsiteY74" fmla="*/ 4658441 h 5340304"/>
              <a:gd name="connsiteX75" fmla="*/ 1181598 w 4928862"/>
              <a:gd name="connsiteY75" fmla="*/ 4469353 h 5340304"/>
              <a:gd name="connsiteX76" fmla="*/ 1347939 w 4928862"/>
              <a:gd name="connsiteY76" fmla="*/ 4085447 h 5340304"/>
              <a:gd name="connsiteX77" fmla="*/ 1296316 w 4928862"/>
              <a:gd name="connsiteY77" fmla="*/ 4051068 h 5340304"/>
              <a:gd name="connsiteX78" fmla="*/ 1256165 w 4928862"/>
              <a:gd name="connsiteY78" fmla="*/ 4142747 h 5340304"/>
              <a:gd name="connsiteX79" fmla="*/ 1158654 w 4928862"/>
              <a:gd name="connsiteY79" fmla="*/ 4079717 h 5340304"/>
              <a:gd name="connsiteX80" fmla="*/ 1244693 w 4928862"/>
              <a:gd name="connsiteY80" fmla="*/ 3867710 h 5340304"/>
              <a:gd name="connsiteX81" fmla="*/ 1267636 w 4928862"/>
              <a:gd name="connsiteY81" fmla="*/ 3804680 h 5340304"/>
              <a:gd name="connsiteX82" fmla="*/ 1296316 w 4928862"/>
              <a:gd name="connsiteY82" fmla="*/ 3747381 h 5340304"/>
              <a:gd name="connsiteX83" fmla="*/ 1342203 w 4928862"/>
              <a:gd name="connsiteY83" fmla="*/ 3632782 h 5340304"/>
              <a:gd name="connsiteX84" fmla="*/ 1376619 w 4928862"/>
              <a:gd name="connsiteY84" fmla="*/ 3529643 h 5340304"/>
              <a:gd name="connsiteX85" fmla="*/ 1388091 w 4928862"/>
              <a:gd name="connsiteY85" fmla="*/ 3443694 h 5340304"/>
              <a:gd name="connsiteX86" fmla="*/ 1313524 w 4928862"/>
              <a:gd name="connsiteY86" fmla="*/ 3346285 h 5340304"/>
              <a:gd name="connsiteX87" fmla="*/ 1261900 w 4928862"/>
              <a:gd name="connsiteY87" fmla="*/ 3432234 h 5340304"/>
              <a:gd name="connsiteX88" fmla="*/ 1193070 w 4928862"/>
              <a:gd name="connsiteY88" fmla="*/ 3380665 h 5340304"/>
              <a:gd name="connsiteX89" fmla="*/ 1095559 w 4928862"/>
              <a:gd name="connsiteY89" fmla="*/ 3506723 h 5340304"/>
              <a:gd name="connsiteX90" fmla="*/ 998049 w 4928862"/>
              <a:gd name="connsiteY90" fmla="*/ 3644242 h 5340304"/>
              <a:gd name="connsiteX91" fmla="*/ 820235 w 4928862"/>
              <a:gd name="connsiteY91" fmla="*/ 3919279 h 5340304"/>
              <a:gd name="connsiteX92" fmla="*/ 745669 w 4928862"/>
              <a:gd name="connsiteY92" fmla="*/ 3873440 h 5340304"/>
              <a:gd name="connsiteX93" fmla="*/ 814500 w 4928862"/>
              <a:gd name="connsiteY93" fmla="*/ 3730191 h 5340304"/>
              <a:gd name="connsiteX94" fmla="*/ 757140 w 4928862"/>
              <a:gd name="connsiteY94" fmla="*/ 3810410 h 5340304"/>
              <a:gd name="connsiteX95" fmla="*/ 705517 w 4928862"/>
              <a:gd name="connsiteY95" fmla="*/ 3856250 h 5340304"/>
              <a:gd name="connsiteX96" fmla="*/ 608007 w 4928862"/>
              <a:gd name="connsiteY96" fmla="*/ 3907819 h 5340304"/>
              <a:gd name="connsiteX97" fmla="*/ 499024 w 4928862"/>
              <a:gd name="connsiteY97" fmla="*/ 4022418 h 5340304"/>
              <a:gd name="connsiteX98" fmla="*/ 412986 w 4928862"/>
              <a:gd name="connsiteY98" fmla="*/ 4211506 h 5340304"/>
              <a:gd name="connsiteX99" fmla="*/ 258116 w 4928862"/>
              <a:gd name="connsiteY99" fmla="*/ 4692821 h 5340304"/>
              <a:gd name="connsiteX100" fmla="*/ 166342 w 4928862"/>
              <a:gd name="connsiteY100" fmla="*/ 4710011 h 5340304"/>
              <a:gd name="connsiteX101" fmla="*/ 137662 w 4928862"/>
              <a:gd name="connsiteY101" fmla="*/ 4870449 h 5340304"/>
              <a:gd name="connsiteX102" fmla="*/ 97511 w 4928862"/>
              <a:gd name="connsiteY102" fmla="*/ 5019428 h 5340304"/>
              <a:gd name="connsiteX103" fmla="*/ 45888 w 4928862"/>
              <a:gd name="connsiteY103" fmla="*/ 5162676 h 5340304"/>
              <a:gd name="connsiteX104" fmla="*/ 0 w 4928862"/>
              <a:gd name="connsiteY104" fmla="*/ 5323115 h 5340304"/>
              <a:gd name="connsiteX105" fmla="*/ 103247 w 4928862"/>
              <a:gd name="connsiteY105" fmla="*/ 4612602 h 5340304"/>
              <a:gd name="connsiteX106" fmla="*/ 309739 w 4928862"/>
              <a:gd name="connsiteY106" fmla="*/ 3976579 h 5340304"/>
              <a:gd name="connsiteX107" fmla="*/ 573591 w 4928862"/>
              <a:gd name="connsiteY107" fmla="*/ 3380665 h 5340304"/>
              <a:gd name="connsiteX108" fmla="*/ 831707 w 4928862"/>
              <a:gd name="connsiteY108" fmla="*/ 2790481 h 5340304"/>
              <a:gd name="connsiteX109" fmla="*/ 848915 w 4928862"/>
              <a:gd name="connsiteY109" fmla="*/ 2601393 h 5340304"/>
              <a:gd name="connsiteX110" fmla="*/ 934954 w 4928862"/>
              <a:gd name="connsiteY110" fmla="*/ 2469604 h 5340304"/>
              <a:gd name="connsiteX111" fmla="*/ 871859 w 4928862"/>
              <a:gd name="connsiteY111" fmla="*/ 2355005 h 5340304"/>
              <a:gd name="connsiteX112" fmla="*/ 1256165 w 4928862"/>
              <a:gd name="connsiteY112" fmla="*/ 1730442 h 5340304"/>
              <a:gd name="connsiteX113" fmla="*/ 1755189 w 4928862"/>
              <a:gd name="connsiteY113" fmla="*/ 1272047 h 5340304"/>
              <a:gd name="connsiteX114" fmla="*/ 2156702 w 4928862"/>
              <a:gd name="connsiteY114" fmla="*/ 951170 h 5340304"/>
              <a:gd name="connsiteX115" fmla="*/ 2116551 w 4928862"/>
              <a:gd name="connsiteY115" fmla="*/ 911061 h 5340304"/>
              <a:gd name="connsiteX116" fmla="*/ 2248477 w 4928862"/>
              <a:gd name="connsiteY116" fmla="*/ 825112 h 5340304"/>
              <a:gd name="connsiteX117" fmla="*/ 2288628 w 4928862"/>
              <a:gd name="connsiteY117" fmla="*/ 870951 h 5340304"/>
              <a:gd name="connsiteX118" fmla="*/ 2386139 w 4928862"/>
              <a:gd name="connsiteY118" fmla="*/ 825112 h 5340304"/>
              <a:gd name="connsiteX119" fmla="*/ 2426290 w 4928862"/>
              <a:gd name="connsiteY119" fmla="*/ 865221 h 5340304"/>
              <a:gd name="connsiteX120" fmla="*/ 2632783 w 4928862"/>
              <a:gd name="connsiteY120" fmla="*/ 641753 h 5340304"/>
              <a:gd name="connsiteX121" fmla="*/ 2672934 w 4928862"/>
              <a:gd name="connsiteY121" fmla="*/ 687593 h 5340304"/>
              <a:gd name="connsiteX122" fmla="*/ 2804860 w 4928862"/>
              <a:gd name="connsiteY122" fmla="*/ 538615 h 5340304"/>
              <a:gd name="connsiteX123" fmla="*/ 2845012 w 4928862"/>
              <a:gd name="connsiteY123" fmla="*/ 578724 h 5340304"/>
              <a:gd name="connsiteX124" fmla="*/ 2845012 w 4928862"/>
              <a:gd name="connsiteY124" fmla="*/ 504235 h 5340304"/>
              <a:gd name="connsiteX125" fmla="*/ 2959730 w 4928862"/>
              <a:gd name="connsiteY125" fmla="*/ 395366 h 5340304"/>
              <a:gd name="connsiteX126" fmla="*/ 2982674 w 4928862"/>
              <a:gd name="connsiteY126" fmla="*/ 355256 h 5340304"/>
              <a:gd name="connsiteX127" fmla="*/ 3217846 w 4928862"/>
              <a:gd name="connsiteY127" fmla="*/ 194818 h 5340304"/>
              <a:gd name="connsiteX128" fmla="*/ 3384187 w 4928862"/>
              <a:gd name="connsiteY128" fmla="*/ 126059 h 5340304"/>
              <a:gd name="connsiteX129" fmla="*/ 3607888 w 4928862"/>
              <a:gd name="connsiteY129" fmla="*/ 0 h 53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28862" h="5340304">
                <a:moveTo>
                  <a:pt x="1107031" y="4675631"/>
                </a:moveTo>
                <a:lnTo>
                  <a:pt x="1108035" y="4676054"/>
                </a:lnTo>
                <a:lnTo>
                  <a:pt x="1049672" y="4864719"/>
                </a:lnTo>
                <a:cubicBezTo>
                  <a:pt x="1055408" y="4853259"/>
                  <a:pt x="1055408" y="4836070"/>
                  <a:pt x="1061144" y="4818880"/>
                </a:cubicBezTo>
                <a:cubicBezTo>
                  <a:pt x="1066880" y="4807420"/>
                  <a:pt x="1072615" y="4784500"/>
                  <a:pt x="1078351" y="4767310"/>
                </a:cubicBezTo>
                <a:cubicBezTo>
                  <a:pt x="1089823" y="4732931"/>
                  <a:pt x="1101295" y="4698551"/>
                  <a:pt x="1107031" y="4675631"/>
                </a:cubicBezTo>
                <a:close/>
                <a:moveTo>
                  <a:pt x="3607888" y="0"/>
                </a:moveTo>
                <a:cubicBezTo>
                  <a:pt x="3665247" y="68759"/>
                  <a:pt x="3636567" y="194818"/>
                  <a:pt x="3757021" y="183358"/>
                </a:cubicBezTo>
                <a:cubicBezTo>
                  <a:pt x="3866004" y="160438"/>
                  <a:pt x="4083968" y="171898"/>
                  <a:pt x="4267518" y="212008"/>
                </a:cubicBezTo>
                <a:cubicBezTo>
                  <a:pt x="4313404" y="223468"/>
                  <a:pt x="4353556" y="234928"/>
                  <a:pt x="4393708" y="246388"/>
                </a:cubicBezTo>
                <a:cubicBezTo>
                  <a:pt x="4416651" y="257847"/>
                  <a:pt x="4433859" y="263577"/>
                  <a:pt x="4451066" y="269307"/>
                </a:cubicBezTo>
                <a:cubicBezTo>
                  <a:pt x="4456802" y="269307"/>
                  <a:pt x="4456802" y="275037"/>
                  <a:pt x="4462538" y="275037"/>
                </a:cubicBezTo>
                <a:cubicBezTo>
                  <a:pt x="4462538" y="275037"/>
                  <a:pt x="4468274" y="275037"/>
                  <a:pt x="4468274" y="275037"/>
                </a:cubicBezTo>
                <a:cubicBezTo>
                  <a:pt x="4468274" y="280767"/>
                  <a:pt x="4474010" y="280767"/>
                  <a:pt x="4474010" y="280767"/>
                </a:cubicBezTo>
                <a:cubicBezTo>
                  <a:pt x="4479746" y="286497"/>
                  <a:pt x="4491218" y="286497"/>
                  <a:pt x="4496954" y="292227"/>
                </a:cubicBezTo>
                <a:cubicBezTo>
                  <a:pt x="4548577" y="326607"/>
                  <a:pt x="4577256" y="360986"/>
                  <a:pt x="4554313" y="395366"/>
                </a:cubicBezTo>
                <a:cubicBezTo>
                  <a:pt x="4548577" y="429746"/>
                  <a:pt x="4514162" y="521425"/>
                  <a:pt x="4479746" y="613104"/>
                </a:cubicBezTo>
                <a:cubicBezTo>
                  <a:pt x="4445330" y="704783"/>
                  <a:pt x="4416651" y="802192"/>
                  <a:pt x="4410915" y="836571"/>
                </a:cubicBezTo>
                <a:cubicBezTo>
                  <a:pt x="4393708" y="848031"/>
                  <a:pt x="4393708" y="922521"/>
                  <a:pt x="4405179" y="1002740"/>
                </a:cubicBezTo>
                <a:cubicBezTo>
                  <a:pt x="4416651" y="1082959"/>
                  <a:pt x="4445330" y="1174638"/>
                  <a:pt x="4479746" y="1214747"/>
                </a:cubicBezTo>
                <a:cubicBezTo>
                  <a:pt x="4445330" y="1243397"/>
                  <a:pt x="4405179" y="1272047"/>
                  <a:pt x="4428123" y="1294967"/>
                </a:cubicBezTo>
                <a:cubicBezTo>
                  <a:pt x="4462538" y="1340806"/>
                  <a:pt x="4531370" y="1329346"/>
                  <a:pt x="4600200" y="1300697"/>
                </a:cubicBezTo>
                <a:cubicBezTo>
                  <a:pt x="4663295" y="1277777"/>
                  <a:pt x="4737862" y="1237667"/>
                  <a:pt x="4783750" y="1220477"/>
                </a:cubicBezTo>
                <a:cubicBezTo>
                  <a:pt x="4858316" y="1243397"/>
                  <a:pt x="4892732" y="1363726"/>
                  <a:pt x="4892732" y="1432485"/>
                </a:cubicBezTo>
                <a:cubicBezTo>
                  <a:pt x="4892732" y="1432485"/>
                  <a:pt x="4915676" y="1512704"/>
                  <a:pt x="4927147" y="1610113"/>
                </a:cubicBezTo>
                <a:cubicBezTo>
                  <a:pt x="4932883" y="1707522"/>
                  <a:pt x="4927147" y="1822121"/>
                  <a:pt x="4864052" y="1885150"/>
                </a:cubicBezTo>
                <a:cubicBezTo>
                  <a:pt x="4737862" y="2016939"/>
                  <a:pt x="4594464" y="2154458"/>
                  <a:pt x="4439594" y="2280516"/>
                </a:cubicBezTo>
                <a:cubicBezTo>
                  <a:pt x="4290461" y="2412305"/>
                  <a:pt x="4129856" y="2532634"/>
                  <a:pt x="3969250" y="2624313"/>
                </a:cubicBezTo>
                <a:cubicBezTo>
                  <a:pt x="3917627" y="2630043"/>
                  <a:pt x="3808644" y="2647232"/>
                  <a:pt x="3757021" y="2658692"/>
                </a:cubicBezTo>
                <a:cubicBezTo>
                  <a:pt x="3596416" y="2744641"/>
                  <a:pt x="3441546" y="2853510"/>
                  <a:pt x="3292412" y="2973839"/>
                </a:cubicBezTo>
                <a:cubicBezTo>
                  <a:pt x="3149015" y="3094168"/>
                  <a:pt x="3011353" y="3225956"/>
                  <a:pt x="2879427" y="3363475"/>
                </a:cubicBezTo>
                <a:cubicBezTo>
                  <a:pt x="2747501" y="3506723"/>
                  <a:pt x="2627047" y="3649972"/>
                  <a:pt x="2506593" y="3798950"/>
                </a:cubicBezTo>
                <a:cubicBezTo>
                  <a:pt x="2446366" y="3873440"/>
                  <a:pt x="2386139" y="3947929"/>
                  <a:pt x="2325912" y="4021702"/>
                </a:cubicBezTo>
                <a:lnTo>
                  <a:pt x="2157806" y="4224951"/>
                </a:lnTo>
                <a:lnTo>
                  <a:pt x="2177722" y="4183227"/>
                </a:lnTo>
                <a:lnTo>
                  <a:pt x="2208326" y="4125557"/>
                </a:lnTo>
                <a:cubicBezTo>
                  <a:pt x="2199722" y="4139882"/>
                  <a:pt x="2191118" y="4155997"/>
                  <a:pt x="2182514" y="4173187"/>
                </a:cubicBezTo>
                <a:lnTo>
                  <a:pt x="2177722" y="4183227"/>
                </a:lnTo>
                <a:lnTo>
                  <a:pt x="2176778" y="4185005"/>
                </a:lnTo>
                <a:cubicBezTo>
                  <a:pt x="2166740" y="4204344"/>
                  <a:pt x="2156702" y="4222966"/>
                  <a:pt x="2145231" y="4240156"/>
                </a:cubicBezTo>
                <a:lnTo>
                  <a:pt x="2157806" y="4224951"/>
                </a:lnTo>
                <a:lnTo>
                  <a:pt x="2156703" y="4227264"/>
                </a:lnTo>
                <a:cubicBezTo>
                  <a:pt x="2139495" y="4264508"/>
                  <a:pt x="2122287" y="4303185"/>
                  <a:pt x="2105079" y="4337565"/>
                </a:cubicBezTo>
                <a:cubicBezTo>
                  <a:pt x="2087872" y="4371945"/>
                  <a:pt x="2070664" y="4400594"/>
                  <a:pt x="2047720" y="4423514"/>
                </a:cubicBezTo>
                <a:cubicBezTo>
                  <a:pt x="2030512" y="4446434"/>
                  <a:pt x="2013305" y="4463624"/>
                  <a:pt x="1996097" y="4463624"/>
                </a:cubicBezTo>
                <a:cubicBezTo>
                  <a:pt x="1955946" y="4475083"/>
                  <a:pt x="1910058" y="4486543"/>
                  <a:pt x="1869907" y="4509463"/>
                </a:cubicBezTo>
                <a:cubicBezTo>
                  <a:pt x="1829756" y="4532383"/>
                  <a:pt x="1795340" y="4555303"/>
                  <a:pt x="1760925" y="4589682"/>
                </a:cubicBezTo>
                <a:cubicBezTo>
                  <a:pt x="1726509" y="4618332"/>
                  <a:pt x="1697830" y="4658442"/>
                  <a:pt x="1674886" y="4704281"/>
                </a:cubicBezTo>
                <a:cubicBezTo>
                  <a:pt x="1663414" y="4727201"/>
                  <a:pt x="1651942" y="4750121"/>
                  <a:pt x="1640471" y="4773040"/>
                </a:cubicBezTo>
                <a:cubicBezTo>
                  <a:pt x="1628999" y="4801690"/>
                  <a:pt x="1623263" y="4830340"/>
                  <a:pt x="1617527" y="4858989"/>
                </a:cubicBezTo>
                <a:cubicBezTo>
                  <a:pt x="1565904" y="4830340"/>
                  <a:pt x="1525752" y="4858989"/>
                  <a:pt x="1485601" y="4887639"/>
                </a:cubicBezTo>
                <a:cubicBezTo>
                  <a:pt x="1451186" y="4944939"/>
                  <a:pt x="1428242" y="5025158"/>
                  <a:pt x="1405298" y="5105377"/>
                </a:cubicBezTo>
                <a:cubicBezTo>
                  <a:pt x="1393826" y="5145486"/>
                  <a:pt x="1388091" y="5185596"/>
                  <a:pt x="1382355" y="5225706"/>
                </a:cubicBezTo>
                <a:cubicBezTo>
                  <a:pt x="1376619" y="5248625"/>
                  <a:pt x="1370883" y="5265815"/>
                  <a:pt x="1370883" y="5283005"/>
                </a:cubicBezTo>
                <a:cubicBezTo>
                  <a:pt x="1365147" y="5305925"/>
                  <a:pt x="1359411" y="5323115"/>
                  <a:pt x="1359411" y="5340304"/>
                </a:cubicBezTo>
                <a:cubicBezTo>
                  <a:pt x="1353675" y="5311655"/>
                  <a:pt x="1347939" y="5283005"/>
                  <a:pt x="1353675" y="5260085"/>
                </a:cubicBezTo>
                <a:cubicBezTo>
                  <a:pt x="1353675" y="5237165"/>
                  <a:pt x="1359411" y="5214246"/>
                  <a:pt x="1365147" y="5191326"/>
                </a:cubicBezTo>
                <a:cubicBezTo>
                  <a:pt x="1359411" y="5156946"/>
                  <a:pt x="1336467" y="5174136"/>
                  <a:pt x="1307788" y="5185596"/>
                </a:cubicBezTo>
                <a:cubicBezTo>
                  <a:pt x="1284844" y="5197056"/>
                  <a:pt x="1261900" y="5214246"/>
                  <a:pt x="1250429" y="5185596"/>
                </a:cubicBezTo>
                <a:cubicBezTo>
                  <a:pt x="1250429" y="5134027"/>
                  <a:pt x="1267636" y="5070997"/>
                  <a:pt x="1284844" y="5019428"/>
                </a:cubicBezTo>
                <a:cubicBezTo>
                  <a:pt x="1307788" y="4962128"/>
                  <a:pt x="1330731" y="4904829"/>
                  <a:pt x="1347939" y="4858989"/>
                </a:cubicBezTo>
                <a:cubicBezTo>
                  <a:pt x="1296316" y="4836070"/>
                  <a:pt x="1296316" y="4836070"/>
                  <a:pt x="1296316" y="4836070"/>
                </a:cubicBezTo>
                <a:cubicBezTo>
                  <a:pt x="1284844" y="4870449"/>
                  <a:pt x="1273372" y="4899099"/>
                  <a:pt x="1261900" y="4927749"/>
                </a:cubicBezTo>
                <a:cubicBezTo>
                  <a:pt x="1256165" y="4962128"/>
                  <a:pt x="1244693" y="4990778"/>
                  <a:pt x="1238957" y="5019428"/>
                </a:cubicBezTo>
                <a:cubicBezTo>
                  <a:pt x="1233221" y="5030888"/>
                  <a:pt x="1233221" y="5048077"/>
                  <a:pt x="1227485" y="5059537"/>
                </a:cubicBezTo>
                <a:cubicBezTo>
                  <a:pt x="1221749" y="5076727"/>
                  <a:pt x="1216013" y="5093917"/>
                  <a:pt x="1216013" y="5105377"/>
                </a:cubicBezTo>
                <a:cubicBezTo>
                  <a:pt x="1204541" y="5139756"/>
                  <a:pt x="1198805" y="5168406"/>
                  <a:pt x="1187334" y="5208516"/>
                </a:cubicBezTo>
                <a:cubicBezTo>
                  <a:pt x="1129975" y="5334574"/>
                  <a:pt x="1043936" y="5351764"/>
                  <a:pt x="1026728" y="5288735"/>
                </a:cubicBezTo>
                <a:cubicBezTo>
                  <a:pt x="1026728" y="5237165"/>
                  <a:pt x="1032464" y="5179866"/>
                  <a:pt x="1038200" y="5122567"/>
                </a:cubicBezTo>
                <a:cubicBezTo>
                  <a:pt x="1043936" y="5070997"/>
                  <a:pt x="1061144" y="5013698"/>
                  <a:pt x="1072615" y="4962128"/>
                </a:cubicBezTo>
                <a:cubicBezTo>
                  <a:pt x="1089823" y="4904829"/>
                  <a:pt x="1107031" y="4853259"/>
                  <a:pt x="1124239" y="4801690"/>
                </a:cubicBezTo>
                <a:cubicBezTo>
                  <a:pt x="1141446" y="4750121"/>
                  <a:pt x="1158654" y="4704281"/>
                  <a:pt x="1175862" y="4658442"/>
                </a:cubicBezTo>
                <a:cubicBezTo>
                  <a:pt x="1162956" y="4692821"/>
                  <a:pt x="1146824" y="4691747"/>
                  <a:pt x="1127465" y="4684226"/>
                </a:cubicBezTo>
                <a:lnTo>
                  <a:pt x="1108035" y="4676054"/>
                </a:lnTo>
                <a:lnTo>
                  <a:pt x="1113484" y="4658441"/>
                </a:lnTo>
                <a:cubicBezTo>
                  <a:pt x="1135710" y="4592547"/>
                  <a:pt x="1158654" y="4529518"/>
                  <a:pt x="1181598" y="4469353"/>
                </a:cubicBezTo>
                <a:cubicBezTo>
                  <a:pt x="1233221" y="4343295"/>
                  <a:pt x="1284844" y="4217236"/>
                  <a:pt x="1347939" y="4085447"/>
                </a:cubicBezTo>
                <a:cubicBezTo>
                  <a:pt x="1296316" y="4051068"/>
                  <a:pt x="1296316" y="4051068"/>
                  <a:pt x="1296316" y="4051068"/>
                </a:cubicBezTo>
                <a:cubicBezTo>
                  <a:pt x="1256165" y="4142747"/>
                  <a:pt x="1256165" y="4142747"/>
                  <a:pt x="1256165" y="4142747"/>
                </a:cubicBezTo>
                <a:cubicBezTo>
                  <a:pt x="1233221" y="4125557"/>
                  <a:pt x="1181598" y="4096907"/>
                  <a:pt x="1158654" y="4079717"/>
                </a:cubicBezTo>
                <a:cubicBezTo>
                  <a:pt x="1181598" y="4016688"/>
                  <a:pt x="1210277" y="3942199"/>
                  <a:pt x="1244693" y="3867710"/>
                </a:cubicBezTo>
                <a:cubicBezTo>
                  <a:pt x="1250429" y="3844790"/>
                  <a:pt x="1261900" y="3827600"/>
                  <a:pt x="1267636" y="3804680"/>
                </a:cubicBezTo>
                <a:cubicBezTo>
                  <a:pt x="1279108" y="3787490"/>
                  <a:pt x="1284844" y="3764571"/>
                  <a:pt x="1296316" y="3747381"/>
                </a:cubicBezTo>
                <a:cubicBezTo>
                  <a:pt x="1313524" y="3707271"/>
                  <a:pt x="1330731" y="3667162"/>
                  <a:pt x="1342203" y="3632782"/>
                </a:cubicBezTo>
                <a:cubicBezTo>
                  <a:pt x="1359411" y="3598402"/>
                  <a:pt x="1370883" y="3558293"/>
                  <a:pt x="1376619" y="3529643"/>
                </a:cubicBezTo>
                <a:cubicBezTo>
                  <a:pt x="1388091" y="3495264"/>
                  <a:pt x="1388091" y="3466614"/>
                  <a:pt x="1388091" y="3443694"/>
                </a:cubicBezTo>
                <a:cubicBezTo>
                  <a:pt x="1388091" y="3392125"/>
                  <a:pt x="1365147" y="3352015"/>
                  <a:pt x="1313524" y="3346285"/>
                </a:cubicBezTo>
                <a:cubicBezTo>
                  <a:pt x="1261900" y="3432234"/>
                  <a:pt x="1261900" y="3432234"/>
                  <a:pt x="1261900" y="3432234"/>
                </a:cubicBezTo>
                <a:cubicBezTo>
                  <a:pt x="1238957" y="3415044"/>
                  <a:pt x="1193070" y="3380665"/>
                  <a:pt x="1193070" y="3380665"/>
                </a:cubicBezTo>
                <a:cubicBezTo>
                  <a:pt x="1164390" y="3420774"/>
                  <a:pt x="1129975" y="3460884"/>
                  <a:pt x="1095559" y="3506723"/>
                </a:cubicBezTo>
                <a:cubicBezTo>
                  <a:pt x="1066880" y="3546833"/>
                  <a:pt x="1032464" y="3598402"/>
                  <a:pt x="998049" y="3644242"/>
                </a:cubicBezTo>
                <a:cubicBezTo>
                  <a:pt x="934954" y="3735921"/>
                  <a:pt x="877595" y="3833330"/>
                  <a:pt x="820235" y="3919279"/>
                </a:cubicBezTo>
                <a:cubicBezTo>
                  <a:pt x="820235" y="3919279"/>
                  <a:pt x="774348" y="3890629"/>
                  <a:pt x="745669" y="3873440"/>
                </a:cubicBezTo>
                <a:cubicBezTo>
                  <a:pt x="768612" y="3821870"/>
                  <a:pt x="791556" y="3776031"/>
                  <a:pt x="814500" y="3730191"/>
                </a:cubicBezTo>
                <a:cubicBezTo>
                  <a:pt x="797292" y="3764571"/>
                  <a:pt x="780084" y="3793220"/>
                  <a:pt x="757140" y="3810410"/>
                </a:cubicBezTo>
                <a:cubicBezTo>
                  <a:pt x="739933" y="3833330"/>
                  <a:pt x="722725" y="3850520"/>
                  <a:pt x="705517" y="3856250"/>
                </a:cubicBezTo>
                <a:cubicBezTo>
                  <a:pt x="665366" y="3879170"/>
                  <a:pt x="630950" y="3890629"/>
                  <a:pt x="608007" y="3907819"/>
                </a:cubicBezTo>
                <a:cubicBezTo>
                  <a:pt x="567855" y="3930739"/>
                  <a:pt x="533440" y="3965119"/>
                  <a:pt x="499024" y="4022418"/>
                </a:cubicBezTo>
                <a:cubicBezTo>
                  <a:pt x="470345" y="4073987"/>
                  <a:pt x="435929" y="4137017"/>
                  <a:pt x="412986" y="4211506"/>
                </a:cubicBezTo>
                <a:cubicBezTo>
                  <a:pt x="355627" y="4360485"/>
                  <a:pt x="309739" y="4532383"/>
                  <a:pt x="258116" y="4692821"/>
                </a:cubicBezTo>
                <a:cubicBezTo>
                  <a:pt x="240908" y="4744391"/>
                  <a:pt x="189285" y="4721471"/>
                  <a:pt x="166342" y="4710011"/>
                </a:cubicBezTo>
                <a:cubicBezTo>
                  <a:pt x="160606" y="4767310"/>
                  <a:pt x="149134" y="4818880"/>
                  <a:pt x="137662" y="4870449"/>
                </a:cubicBezTo>
                <a:cubicBezTo>
                  <a:pt x="126190" y="4922019"/>
                  <a:pt x="108983" y="4967858"/>
                  <a:pt x="97511" y="5019428"/>
                </a:cubicBezTo>
                <a:cubicBezTo>
                  <a:pt x="80303" y="5065267"/>
                  <a:pt x="63095" y="5111107"/>
                  <a:pt x="45888" y="5162676"/>
                </a:cubicBezTo>
                <a:cubicBezTo>
                  <a:pt x="34416" y="5214246"/>
                  <a:pt x="17208" y="5265815"/>
                  <a:pt x="0" y="5323115"/>
                </a:cubicBezTo>
                <a:cubicBezTo>
                  <a:pt x="11472" y="5076727"/>
                  <a:pt x="45888" y="4836070"/>
                  <a:pt x="103247" y="4612602"/>
                </a:cubicBezTo>
                <a:cubicBezTo>
                  <a:pt x="154870" y="4389134"/>
                  <a:pt x="229437" y="4177126"/>
                  <a:pt x="309739" y="3976579"/>
                </a:cubicBezTo>
                <a:cubicBezTo>
                  <a:pt x="390042" y="3770301"/>
                  <a:pt x="481817" y="3575483"/>
                  <a:pt x="573591" y="3380665"/>
                </a:cubicBezTo>
                <a:cubicBezTo>
                  <a:pt x="659630" y="3185847"/>
                  <a:pt x="751404" y="2991029"/>
                  <a:pt x="831707" y="2790481"/>
                </a:cubicBezTo>
                <a:cubicBezTo>
                  <a:pt x="889066" y="2698802"/>
                  <a:pt x="791556" y="2687342"/>
                  <a:pt x="848915" y="2601393"/>
                </a:cubicBezTo>
                <a:cubicBezTo>
                  <a:pt x="877595" y="2555553"/>
                  <a:pt x="906274" y="2515444"/>
                  <a:pt x="934954" y="2469604"/>
                </a:cubicBezTo>
                <a:cubicBezTo>
                  <a:pt x="860387" y="2475334"/>
                  <a:pt x="843179" y="2395115"/>
                  <a:pt x="871859" y="2355005"/>
                </a:cubicBezTo>
                <a:cubicBezTo>
                  <a:pt x="980841" y="2137268"/>
                  <a:pt x="1112767" y="1919530"/>
                  <a:pt x="1256165" y="1730442"/>
                </a:cubicBezTo>
                <a:cubicBezTo>
                  <a:pt x="1405298" y="1541354"/>
                  <a:pt x="1571640" y="1380916"/>
                  <a:pt x="1755189" y="1272047"/>
                </a:cubicBezTo>
                <a:cubicBezTo>
                  <a:pt x="1881379" y="1180368"/>
                  <a:pt x="2013305" y="1094419"/>
                  <a:pt x="2156702" y="951170"/>
                </a:cubicBezTo>
                <a:cubicBezTo>
                  <a:pt x="2139495" y="933980"/>
                  <a:pt x="2139495" y="933980"/>
                  <a:pt x="2116551" y="911061"/>
                </a:cubicBezTo>
                <a:cubicBezTo>
                  <a:pt x="2156702" y="951170"/>
                  <a:pt x="2191118" y="842301"/>
                  <a:pt x="2248477" y="825112"/>
                </a:cubicBezTo>
                <a:cubicBezTo>
                  <a:pt x="2271421" y="848031"/>
                  <a:pt x="2271421" y="848031"/>
                  <a:pt x="2288628" y="870951"/>
                </a:cubicBezTo>
                <a:cubicBezTo>
                  <a:pt x="2311572" y="893871"/>
                  <a:pt x="2345988" y="859491"/>
                  <a:pt x="2386139" y="825112"/>
                </a:cubicBezTo>
                <a:cubicBezTo>
                  <a:pt x="2403346" y="842301"/>
                  <a:pt x="2403346" y="842301"/>
                  <a:pt x="2426290" y="865221"/>
                </a:cubicBezTo>
                <a:cubicBezTo>
                  <a:pt x="2477913" y="779272"/>
                  <a:pt x="2598368" y="756352"/>
                  <a:pt x="2632783" y="641753"/>
                </a:cubicBezTo>
                <a:cubicBezTo>
                  <a:pt x="2649991" y="664673"/>
                  <a:pt x="2649991" y="664673"/>
                  <a:pt x="2672934" y="687593"/>
                </a:cubicBezTo>
                <a:cubicBezTo>
                  <a:pt x="2690142" y="636024"/>
                  <a:pt x="2804860" y="613104"/>
                  <a:pt x="2804860" y="538615"/>
                </a:cubicBezTo>
                <a:cubicBezTo>
                  <a:pt x="2827804" y="555804"/>
                  <a:pt x="2827804" y="555804"/>
                  <a:pt x="2845012" y="578724"/>
                </a:cubicBezTo>
                <a:cubicBezTo>
                  <a:pt x="2827804" y="555804"/>
                  <a:pt x="2804860" y="538615"/>
                  <a:pt x="2845012" y="504235"/>
                </a:cubicBezTo>
                <a:cubicBezTo>
                  <a:pt x="2902371" y="458395"/>
                  <a:pt x="2936786" y="418286"/>
                  <a:pt x="2959730" y="395366"/>
                </a:cubicBezTo>
                <a:cubicBezTo>
                  <a:pt x="2976938" y="366716"/>
                  <a:pt x="2982674" y="355256"/>
                  <a:pt x="2982674" y="355256"/>
                </a:cubicBezTo>
                <a:cubicBezTo>
                  <a:pt x="3040032" y="309417"/>
                  <a:pt x="3137543" y="246388"/>
                  <a:pt x="3217846" y="194818"/>
                </a:cubicBezTo>
                <a:cubicBezTo>
                  <a:pt x="3303884" y="148979"/>
                  <a:pt x="3372715" y="114599"/>
                  <a:pt x="3384187" y="126059"/>
                </a:cubicBezTo>
                <a:cubicBezTo>
                  <a:pt x="3447282" y="40110"/>
                  <a:pt x="3544793" y="80219"/>
                  <a:pt x="3607888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3671"/>
            <a:ext cx="2063898" cy="224316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3" y="4000500"/>
            <a:ext cx="2063898" cy="224316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695325" y="2646283"/>
            <a:ext cx="6854290" cy="1354217"/>
            <a:chOff x="695325" y="2113245"/>
            <a:chExt cx="6854290" cy="1354217"/>
          </a:xfrm>
        </p:grpSpPr>
        <p:sp>
          <p:nvSpPr>
            <p:cNvPr id="34" name="文本框 33"/>
            <p:cNvSpPr txBox="1"/>
            <p:nvPr/>
          </p:nvSpPr>
          <p:spPr>
            <a:xfrm>
              <a:off x="1428436" y="2113245"/>
              <a:ext cx="5388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600" dirty="0">
                  <a:solidFill>
                    <a:srgbClr val="C00000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点击输入标题二</a:t>
              </a:r>
              <a:endParaRPr lang="zh-CN" altLang="en-US" sz="4800" spc="600" dirty="0">
                <a:solidFill>
                  <a:srgbClr val="C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95325" y="2944242"/>
              <a:ext cx="6854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C00000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Enter Your Second Title Here</a:t>
              </a:r>
              <a:endParaRPr lang="zh-CN" altLang="en-US" sz="2800" dirty="0">
                <a:solidFill>
                  <a:srgbClr val="C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</p:grpSp>
      <p:pic>
        <p:nvPicPr>
          <p:cNvPr id="4" name="图片 3" descr="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67399" y="0"/>
            <a:ext cx="457202" cy="6858000"/>
            <a:chOff x="5867399" y="0"/>
            <a:chExt cx="457202" cy="6858000"/>
          </a:xfrm>
        </p:grpSpPr>
        <p:sp>
          <p:nvSpPr>
            <p:cNvPr id="7" name="矩形 6"/>
            <p:cNvSpPr/>
            <p:nvPr/>
          </p:nvSpPr>
          <p:spPr>
            <a:xfrm>
              <a:off x="6012657" y="0"/>
              <a:ext cx="166687" cy="685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椭圆 7"/>
            <p:cNvSpPr/>
            <p:nvPr/>
          </p:nvSpPr>
          <p:spPr>
            <a:xfrm>
              <a:off x="5867399" y="1021555"/>
              <a:ext cx="457202" cy="45720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椭圆 8"/>
            <p:cNvSpPr/>
            <p:nvPr/>
          </p:nvSpPr>
          <p:spPr>
            <a:xfrm>
              <a:off x="5867399" y="3200399"/>
              <a:ext cx="457202" cy="45720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椭圆 9"/>
            <p:cNvSpPr/>
            <p:nvPr/>
          </p:nvSpPr>
          <p:spPr>
            <a:xfrm>
              <a:off x="5867399" y="5286374"/>
              <a:ext cx="457202" cy="45720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18" name="等腰三角形 17"/>
          <p:cNvSpPr/>
          <p:nvPr/>
        </p:nvSpPr>
        <p:spPr>
          <a:xfrm rot="16200000">
            <a:off x="5419723" y="1129040"/>
            <a:ext cx="280988" cy="24223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9" name="等腰三角形 18"/>
          <p:cNvSpPr/>
          <p:nvPr/>
        </p:nvSpPr>
        <p:spPr>
          <a:xfrm rot="16200000">
            <a:off x="5419723" y="5396238"/>
            <a:ext cx="280988" cy="24223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等腰三角形 19"/>
          <p:cNvSpPr/>
          <p:nvPr/>
        </p:nvSpPr>
        <p:spPr>
          <a:xfrm rot="5400000" flipH="1">
            <a:off x="6478519" y="3307884"/>
            <a:ext cx="280988" cy="24223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" name="组合 4"/>
          <p:cNvGrpSpPr/>
          <p:nvPr/>
        </p:nvGrpSpPr>
        <p:grpSpPr>
          <a:xfrm>
            <a:off x="7010400" y="1938338"/>
            <a:ext cx="3848100" cy="2786061"/>
            <a:chOff x="7010400" y="1938338"/>
            <a:chExt cx="3848100" cy="2786061"/>
          </a:xfrm>
        </p:grpSpPr>
        <p:sp>
          <p:nvSpPr>
            <p:cNvPr id="14" name="矩形 13"/>
            <p:cNvSpPr/>
            <p:nvPr/>
          </p:nvSpPr>
          <p:spPr>
            <a:xfrm>
              <a:off x="7010400" y="1938338"/>
              <a:ext cx="3848100" cy="685799"/>
            </a:xfrm>
            <a:prstGeom prst="rect">
              <a:avLst/>
            </a:prstGeom>
            <a:solidFill>
              <a:srgbClr val="58010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anchor="ctr">
              <a:normAutofit/>
            </a:bodyPr>
            <a:lstStyle/>
            <a:p>
              <a:pPr lvl="0" defTabSz="914400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rPr>
                <a:t>点击输入小标题</a:t>
              </a:r>
              <a:endParaRPr lang="zh-CN" altLang="en-US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191750" y="1953385"/>
              <a:ext cx="666750" cy="285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endParaRPr lang="en-US" altLang="zh-CN" dirty="0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0" t="5373" r="9237" b="51628"/>
            <a:stretch>
              <a:fillRect/>
            </a:stretch>
          </p:blipFill>
          <p:spPr>
            <a:xfrm>
              <a:off x="7010400" y="2624135"/>
              <a:ext cx="3848100" cy="2100264"/>
            </a:xfrm>
            <a:custGeom>
              <a:avLst/>
              <a:gdLst>
                <a:gd name="connsiteX0" fmla="*/ 0 w 3848100"/>
                <a:gd name="connsiteY0" fmla="*/ 0 h 2100264"/>
                <a:gd name="connsiteX1" fmla="*/ 3848100 w 3848100"/>
                <a:gd name="connsiteY1" fmla="*/ 0 h 2100264"/>
                <a:gd name="connsiteX2" fmla="*/ 3848100 w 3848100"/>
                <a:gd name="connsiteY2" fmla="*/ 2100264 h 2100264"/>
                <a:gd name="connsiteX3" fmla="*/ 0 w 3848100"/>
                <a:gd name="connsiteY3" fmla="*/ 2100264 h 210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2100264">
                  <a:moveTo>
                    <a:pt x="0" y="0"/>
                  </a:moveTo>
                  <a:lnTo>
                    <a:pt x="3848100" y="0"/>
                  </a:lnTo>
                  <a:lnTo>
                    <a:pt x="3848100" y="2100264"/>
                  </a:lnTo>
                  <a:lnTo>
                    <a:pt x="0" y="2100264"/>
                  </a:lnTo>
                  <a:close/>
                </a:path>
              </a:pathLst>
            </a:custGeom>
          </p:spPr>
        </p:pic>
      </p:grpSp>
      <p:grpSp>
        <p:nvGrpSpPr>
          <p:cNvPr id="4" name="组合 3"/>
          <p:cNvGrpSpPr/>
          <p:nvPr/>
        </p:nvGrpSpPr>
        <p:grpSpPr>
          <a:xfrm>
            <a:off x="1333500" y="808633"/>
            <a:ext cx="3848100" cy="2200274"/>
            <a:chOff x="1333500" y="808633"/>
            <a:chExt cx="3848100" cy="2200274"/>
          </a:xfrm>
        </p:grpSpPr>
        <p:sp>
          <p:nvSpPr>
            <p:cNvPr id="11" name="矩形 10"/>
            <p:cNvSpPr/>
            <p:nvPr/>
          </p:nvSpPr>
          <p:spPr>
            <a:xfrm>
              <a:off x="1333500" y="808633"/>
              <a:ext cx="3848100" cy="685799"/>
            </a:xfrm>
            <a:prstGeom prst="rect">
              <a:avLst/>
            </a:prstGeom>
            <a:solidFill>
              <a:srgbClr val="99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anchor="ctr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</a:rPr>
                <a:t>点击输入小标题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14850" y="824675"/>
              <a:ext cx="666750" cy="285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endParaRPr lang="en-US" altLang="zh-CN" dirty="0">
                <a:solidFill>
                  <a:schemeClr val="bg1"/>
                </a:solidFill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" t="24042" r="4517" b="41159"/>
            <a:stretch>
              <a:fillRect/>
            </a:stretch>
          </p:blipFill>
          <p:spPr>
            <a:xfrm>
              <a:off x="1333500" y="1494434"/>
              <a:ext cx="3848100" cy="1514473"/>
            </a:xfrm>
            <a:custGeom>
              <a:avLst/>
              <a:gdLst>
                <a:gd name="connsiteX0" fmla="*/ 0 w 3848100"/>
                <a:gd name="connsiteY0" fmla="*/ 0 h 1514473"/>
                <a:gd name="connsiteX1" fmla="*/ 3848100 w 3848100"/>
                <a:gd name="connsiteY1" fmla="*/ 0 h 1514473"/>
                <a:gd name="connsiteX2" fmla="*/ 3848100 w 3848100"/>
                <a:gd name="connsiteY2" fmla="*/ 1514473 h 1514473"/>
                <a:gd name="connsiteX3" fmla="*/ 0 w 3848100"/>
                <a:gd name="connsiteY3" fmla="*/ 1514473 h 15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1514473">
                  <a:moveTo>
                    <a:pt x="0" y="0"/>
                  </a:moveTo>
                  <a:lnTo>
                    <a:pt x="3848100" y="0"/>
                  </a:lnTo>
                  <a:lnTo>
                    <a:pt x="3848100" y="1514473"/>
                  </a:lnTo>
                  <a:lnTo>
                    <a:pt x="0" y="1514473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1333500" y="3933824"/>
            <a:ext cx="3848100" cy="2201186"/>
            <a:chOff x="1333500" y="3933824"/>
            <a:chExt cx="3848100" cy="2201186"/>
          </a:xfrm>
        </p:grpSpPr>
        <p:sp>
          <p:nvSpPr>
            <p:cNvPr id="13" name="矩形 12"/>
            <p:cNvSpPr/>
            <p:nvPr/>
          </p:nvSpPr>
          <p:spPr>
            <a:xfrm>
              <a:off x="1333500" y="3933824"/>
              <a:ext cx="3848100" cy="685799"/>
            </a:xfrm>
            <a:prstGeom prst="rect">
              <a:avLst/>
            </a:prstGeom>
            <a:solidFill>
              <a:srgbClr val="EB8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anchor="ctr">
              <a:normAutofit/>
            </a:bodyPr>
            <a:lstStyle/>
            <a:p>
              <a:pPr lvl="0" defTabSz="914400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rPr>
                <a:t>点击输入小标题</a:t>
              </a:r>
              <a:endParaRPr lang="zh-CN" altLang="en-US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14850" y="3949866"/>
              <a:ext cx="666750" cy="2857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endParaRPr lang="en-US" altLang="zh-CN" dirty="0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6" t="10628" r="9062" b="42557"/>
            <a:stretch>
              <a:fillRect/>
            </a:stretch>
          </p:blipFill>
          <p:spPr>
            <a:xfrm>
              <a:off x="1333500" y="4620537"/>
              <a:ext cx="3848100" cy="1514473"/>
            </a:xfrm>
            <a:custGeom>
              <a:avLst/>
              <a:gdLst>
                <a:gd name="connsiteX0" fmla="*/ 0 w 3848100"/>
                <a:gd name="connsiteY0" fmla="*/ 0 h 1514473"/>
                <a:gd name="connsiteX1" fmla="*/ 3848100 w 3848100"/>
                <a:gd name="connsiteY1" fmla="*/ 0 h 1514473"/>
                <a:gd name="connsiteX2" fmla="*/ 3848100 w 3848100"/>
                <a:gd name="connsiteY2" fmla="*/ 1514473 h 1514473"/>
                <a:gd name="connsiteX3" fmla="*/ 0 w 3848100"/>
                <a:gd name="connsiteY3" fmla="*/ 1514473 h 15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1514473">
                  <a:moveTo>
                    <a:pt x="0" y="0"/>
                  </a:moveTo>
                  <a:lnTo>
                    <a:pt x="3848100" y="0"/>
                  </a:lnTo>
                  <a:lnTo>
                    <a:pt x="3848100" y="1514473"/>
                  </a:lnTo>
                  <a:lnTo>
                    <a:pt x="0" y="1514473"/>
                  </a:lnTo>
                  <a:close/>
                </a:path>
              </a:pathLst>
            </a:custGeom>
          </p:spPr>
        </p:pic>
      </p:grpSp>
      <p:pic>
        <p:nvPicPr>
          <p:cNvPr id="6" name="图片 5" descr="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719137" y="4720968"/>
            <a:ext cx="5249771" cy="2056822"/>
          </a:xfrm>
          <a:prstGeom prst="rect">
            <a:avLst/>
          </a:prstGeom>
        </p:spPr>
        <p:txBody>
          <a:bodyPr wrap="square" lIns="72000" tIns="72000" rIns="72000" bIns="720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990000"/>
                </a:solidFill>
              </a:rPr>
              <a:t>在这里编辑内容，建议使用微软雅黑，大小进行适当调节，图片可进行调节。在这里编辑内容，建议使用微软雅黑，大小进行适当调节，图片可进行调节。在这里编辑内容，建议使用微软雅黑，大小进行适当调节，图片可进行调节。在这里编辑内容，建议使用微软雅黑，大小进行适当调节，图片可进行调节</a:t>
            </a:r>
            <a:endParaRPr lang="zh-CN" altLang="en-US" sz="1600" dirty="0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708163" y="4262109"/>
            <a:ext cx="5238788" cy="406265"/>
          </a:xfrm>
          <a:prstGeom prst="rect">
            <a:avLst/>
          </a:prstGeom>
          <a:solidFill>
            <a:schemeClr val="accent1"/>
          </a:solidFill>
        </p:spPr>
        <p:txBody>
          <a:bodyPr wrap="none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点击输入标题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6234075" y="4262111"/>
            <a:ext cx="5238788" cy="4062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pPr lvl="0"/>
            <a:r>
              <a:rPr lang="zh-CN" altLang="en-US" sz="2400" dirty="0">
                <a:solidFill>
                  <a:srgbClr val="FFFFFF"/>
                </a:solidFill>
              </a:rPr>
              <a:t>点击输入标题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6234071" y="4720968"/>
            <a:ext cx="5043508" cy="2056822"/>
          </a:xfrm>
          <a:prstGeom prst="rect">
            <a:avLst/>
          </a:prstGeom>
        </p:spPr>
        <p:txBody>
          <a:bodyPr wrap="square" lIns="72000" tIns="72000" rIns="72000" bIns="7200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580101"/>
                </a:solidFill>
              </a:rPr>
              <a:t>在这里编辑内容，建议使用微软雅黑，大小进行适当调节，图片可进行调节。在这里编辑内容，建议使用微软雅黑，大小进行适当调节，图片可进行调节。在这里编辑内容，建议使用微软雅黑，大小进行适当调节，图片可进行调节。在这里编辑内容，建议使用微软雅黑，大小进行适当调节，图片可进行调节</a:t>
            </a:r>
            <a:endParaRPr lang="zh-CN" altLang="en-US" sz="1600" dirty="0">
              <a:solidFill>
                <a:srgbClr val="58010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3227" r="1466" b="15490"/>
          <a:stretch>
            <a:fillRect/>
          </a:stretch>
        </p:blipFill>
        <p:spPr>
          <a:xfrm>
            <a:off x="719137" y="1525716"/>
            <a:ext cx="5238792" cy="2683795"/>
          </a:xfrm>
          <a:custGeom>
            <a:avLst/>
            <a:gdLst>
              <a:gd name="connsiteX0" fmla="*/ 0 w 5238792"/>
              <a:gd name="connsiteY0" fmla="*/ 0 h 2683795"/>
              <a:gd name="connsiteX1" fmla="*/ 5238792 w 5238792"/>
              <a:gd name="connsiteY1" fmla="*/ 0 h 2683795"/>
              <a:gd name="connsiteX2" fmla="*/ 5238792 w 5238792"/>
              <a:gd name="connsiteY2" fmla="*/ 2683795 h 2683795"/>
              <a:gd name="connsiteX3" fmla="*/ 0 w 5238792"/>
              <a:gd name="connsiteY3" fmla="*/ 2683795 h 2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92" h="2683795">
                <a:moveTo>
                  <a:pt x="0" y="0"/>
                </a:moveTo>
                <a:lnTo>
                  <a:pt x="5238792" y="0"/>
                </a:lnTo>
                <a:lnTo>
                  <a:pt x="5238792" y="2683795"/>
                </a:lnTo>
                <a:lnTo>
                  <a:pt x="0" y="2683795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6087" r="632" b="32569"/>
          <a:stretch>
            <a:fillRect/>
          </a:stretch>
        </p:blipFill>
        <p:spPr>
          <a:xfrm>
            <a:off x="6234071" y="1525720"/>
            <a:ext cx="5238792" cy="2683795"/>
          </a:xfrm>
          <a:custGeom>
            <a:avLst/>
            <a:gdLst>
              <a:gd name="connsiteX0" fmla="*/ 0 w 5238792"/>
              <a:gd name="connsiteY0" fmla="*/ 0 h 2683795"/>
              <a:gd name="connsiteX1" fmla="*/ 5238792 w 5238792"/>
              <a:gd name="connsiteY1" fmla="*/ 0 h 2683795"/>
              <a:gd name="connsiteX2" fmla="*/ 5238792 w 5238792"/>
              <a:gd name="connsiteY2" fmla="*/ 2683795 h 2683795"/>
              <a:gd name="connsiteX3" fmla="*/ 0 w 5238792"/>
              <a:gd name="connsiteY3" fmla="*/ 2683795 h 268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92" h="2683795">
                <a:moveTo>
                  <a:pt x="0" y="0"/>
                </a:moveTo>
                <a:lnTo>
                  <a:pt x="5238792" y="0"/>
                </a:lnTo>
                <a:lnTo>
                  <a:pt x="5238792" y="2683795"/>
                </a:lnTo>
                <a:lnTo>
                  <a:pt x="0" y="2683795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0" y="371475"/>
            <a:ext cx="9010650" cy="530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890" y="419100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12218" r="972" b="1148"/>
          <a:stretch>
            <a:fillRect/>
          </a:stretch>
        </p:blipFill>
        <p:spPr>
          <a:xfrm>
            <a:off x="6724818" y="789034"/>
            <a:ext cx="4928862" cy="5340304"/>
          </a:xfrm>
          <a:custGeom>
            <a:avLst/>
            <a:gdLst>
              <a:gd name="connsiteX0" fmla="*/ 1107031 w 4928862"/>
              <a:gd name="connsiteY0" fmla="*/ 4675631 h 5340304"/>
              <a:gd name="connsiteX1" fmla="*/ 1108035 w 4928862"/>
              <a:gd name="connsiteY1" fmla="*/ 4676054 h 5340304"/>
              <a:gd name="connsiteX2" fmla="*/ 1049672 w 4928862"/>
              <a:gd name="connsiteY2" fmla="*/ 4864719 h 5340304"/>
              <a:gd name="connsiteX3" fmla="*/ 1061144 w 4928862"/>
              <a:gd name="connsiteY3" fmla="*/ 4818880 h 5340304"/>
              <a:gd name="connsiteX4" fmla="*/ 1078351 w 4928862"/>
              <a:gd name="connsiteY4" fmla="*/ 4767310 h 5340304"/>
              <a:gd name="connsiteX5" fmla="*/ 1107031 w 4928862"/>
              <a:gd name="connsiteY5" fmla="*/ 4675631 h 5340304"/>
              <a:gd name="connsiteX6" fmla="*/ 3607888 w 4928862"/>
              <a:gd name="connsiteY6" fmla="*/ 0 h 5340304"/>
              <a:gd name="connsiteX7" fmla="*/ 3757021 w 4928862"/>
              <a:gd name="connsiteY7" fmla="*/ 183358 h 5340304"/>
              <a:gd name="connsiteX8" fmla="*/ 4267518 w 4928862"/>
              <a:gd name="connsiteY8" fmla="*/ 212008 h 5340304"/>
              <a:gd name="connsiteX9" fmla="*/ 4393708 w 4928862"/>
              <a:gd name="connsiteY9" fmla="*/ 246388 h 5340304"/>
              <a:gd name="connsiteX10" fmla="*/ 4451066 w 4928862"/>
              <a:gd name="connsiteY10" fmla="*/ 269307 h 5340304"/>
              <a:gd name="connsiteX11" fmla="*/ 4462538 w 4928862"/>
              <a:gd name="connsiteY11" fmla="*/ 275037 h 5340304"/>
              <a:gd name="connsiteX12" fmla="*/ 4468274 w 4928862"/>
              <a:gd name="connsiteY12" fmla="*/ 275037 h 5340304"/>
              <a:gd name="connsiteX13" fmla="*/ 4474010 w 4928862"/>
              <a:gd name="connsiteY13" fmla="*/ 280767 h 5340304"/>
              <a:gd name="connsiteX14" fmla="*/ 4496954 w 4928862"/>
              <a:gd name="connsiteY14" fmla="*/ 292227 h 5340304"/>
              <a:gd name="connsiteX15" fmla="*/ 4554313 w 4928862"/>
              <a:gd name="connsiteY15" fmla="*/ 395366 h 5340304"/>
              <a:gd name="connsiteX16" fmla="*/ 4479746 w 4928862"/>
              <a:gd name="connsiteY16" fmla="*/ 613104 h 5340304"/>
              <a:gd name="connsiteX17" fmla="*/ 4410915 w 4928862"/>
              <a:gd name="connsiteY17" fmla="*/ 836571 h 5340304"/>
              <a:gd name="connsiteX18" fmla="*/ 4405179 w 4928862"/>
              <a:gd name="connsiteY18" fmla="*/ 1002740 h 5340304"/>
              <a:gd name="connsiteX19" fmla="*/ 4479746 w 4928862"/>
              <a:gd name="connsiteY19" fmla="*/ 1214747 h 5340304"/>
              <a:gd name="connsiteX20" fmla="*/ 4428123 w 4928862"/>
              <a:gd name="connsiteY20" fmla="*/ 1294967 h 5340304"/>
              <a:gd name="connsiteX21" fmla="*/ 4600200 w 4928862"/>
              <a:gd name="connsiteY21" fmla="*/ 1300697 h 5340304"/>
              <a:gd name="connsiteX22" fmla="*/ 4783750 w 4928862"/>
              <a:gd name="connsiteY22" fmla="*/ 1220477 h 5340304"/>
              <a:gd name="connsiteX23" fmla="*/ 4892732 w 4928862"/>
              <a:gd name="connsiteY23" fmla="*/ 1432485 h 5340304"/>
              <a:gd name="connsiteX24" fmla="*/ 4927147 w 4928862"/>
              <a:gd name="connsiteY24" fmla="*/ 1610113 h 5340304"/>
              <a:gd name="connsiteX25" fmla="*/ 4864052 w 4928862"/>
              <a:gd name="connsiteY25" fmla="*/ 1885150 h 5340304"/>
              <a:gd name="connsiteX26" fmla="*/ 4439594 w 4928862"/>
              <a:gd name="connsiteY26" fmla="*/ 2280516 h 5340304"/>
              <a:gd name="connsiteX27" fmla="*/ 3969250 w 4928862"/>
              <a:gd name="connsiteY27" fmla="*/ 2624313 h 5340304"/>
              <a:gd name="connsiteX28" fmla="*/ 3757021 w 4928862"/>
              <a:gd name="connsiteY28" fmla="*/ 2658692 h 5340304"/>
              <a:gd name="connsiteX29" fmla="*/ 3292412 w 4928862"/>
              <a:gd name="connsiteY29" fmla="*/ 2973839 h 5340304"/>
              <a:gd name="connsiteX30" fmla="*/ 2879427 w 4928862"/>
              <a:gd name="connsiteY30" fmla="*/ 3363475 h 5340304"/>
              <a:gd name="connsiteX31" fmla="*/ 2506593 w 4928862"/>
              <a:gd name="connsiteY31" fmla="*/ 3798950 h 5340304"/>
              <a:gd name="connsiteX32" fmla="*/ 2325912 w 4928862"/>
              <a:gd name="connsiteY32" fmla="*/ 4021702 h 5340304"/>
              <a:gd name="connsiteX33" fmla="*/ 2157806 w 4928862"/>
              <a:gd name="connsiteY33" fmla="*/ 4224951 h 5340304"/>
              <a:gd name="connsiteX34" fmla="*/ 2177722 w 4928862"/>
              <a:gd name="connsiteY34" fmla="*/ 4183227 h 5340304"/>
              <a:gd name="connsiteX35" fmla="*/ 2208326 w 4928862"/>
              <a:gd name="connsiteY35" fmla="*/ 4125557 h 5340304"/>
              <a:gd name="connsiteX36" fmla="*/ 2182514 w 4928862"/>
              <a:gd name="connsiteY36" fmla="*/ 4173187 h 5340304"/>
              <a:gd name="connsiteX37" fmla="*/ 2177722 w 4928862"/>
              <a:gd name="connsiteY37" fmla="*/ 4183227 h 5340304"/>
              <a:gd name="connsiteX38" fmla="*/ 2176778 w 4928862"/>
              <a:gd name="connsiteY38" fmla="*/ 4185005 h 5340304"/>
              <a:gd name="connsiteX39" fmla="*/ 2145231 w 4928862"/>
              <a:gd name="connsiteY39" fmla="*/ 4240156 h 5340304"/>
              <a:gd name="connsiteX40" fmla="*/ 2157806 w 4928862"/>
              <a:gd name="connsiteY40" fmla="*/ 4224951 h 5340304"/>
              <a:gd name="connsiteX41" fmla="*/ 2156703 w 4928862"/>
              <a:gd name="connsiteY41" fmla="*/ 4227264 h 5340304"/>
              <a:gd name="connsiteX42" fmla="*/ 2105079 w 4928862"/>
              <a:gd name="connsiteY42" fmla="*/ 4337565 h 5340304"/>
              <a:gd name="connsiteX43" fmla="*/ 2047720 w 4928862"/>
              <a:gd name="connsiteY43" fmla="*/ 4423514 h 5340304"/>
              <a:gd name="connsiteX44" fmla="*/ 1996097 w 4928862"/>
              <a:gd name="connsiteY44" fmla="*/ 4463624 h 5340304"/>
              <a:gd name="connsiteX45" fmla="*/ 1869907 w 4928862"/>
              <a:gd name="connsiteY45" fmla="*/ 4509463 h 5340304"/>
              <a:gd name="connsiteX46" fmla="*/ 1760925 w 4928862"/>
              <a:gd name="connsiteY46" fmla="*/ 4589682 h 5340304"/>
              <a:gd name="connsiteX47" fmla="*/ 1674886 w 4928862"/>
              <a:gd name="connsiteY47" fmla="*/ 4704281 h 5340304"/>
              <a:gd name="connsiteX48" fmla="*/ 1640471 w 4928862"/>
              <a:gd name="connsiteY48" fmla="*/ 4773040 h 5340304"/>
              <a:gd name="connsiteX49" fmla="*/ 1617527 w 4928862"/>
              <a:gd name="connsiteY49" fmla="*/ 4858989 h 5340304"/>
              <a:gd name="connsiteX50" fmla="*/ 1485601 w 4928862"/>
              <a:gd name="connsiteY50" fmla="*/ 4887639 h 5340304"/>
              <a:gd name="connsiteX51" fmla="*/ 1405298 w 4928862"/>
              <a:gd name="connsiteY51" fmla="*/ 5105377 h 5340304"/>
              <a:gd name="connsiteX52" fmla="*/ 1382355 w 4928862"/>
              <a:gd name="connsiteY52" fmla="*/ 5225706 h 5340304"/>
              <a:gd name="connsiteX53" fmla="*/ 1370883 w 4928862"/>
              <a:gd name="connsiteY53" fmla="*/ 5283005 h 5340304"/>
              <a:gd name="connsiteX54" fmla="*/ 1359411 w 4928862"/>
              <a:gd name="connsiteY54" fmla="*/ 5340304 h 5340304"/>
              <a:gd name="connsiteX55" fmla="*/ 1353675 w 4928862"/>
              <a:gd name="connsiteY55" fmla="*/ 5260085 h 5340304"/>
              <a:gd name="connsiteX56" fmla="*/ 1365147 w 4928862"/>
              <a:gd name="connsiteY56" fmla="*/ 5191326 h 5340304"/>
              <a:gd name="connsiteX57" fmla="*/ 1307788 w 4928862"/>
              <a:gd name="connsiteY57" fmla="*/ 5185596 h 5340304"/>
              <a:gd name="connsiteX58" fmla="*/ 1250429 w 4928862"/>
              <a:gd name="connsiteY58" fmla="*/ 5185596 h 5340304"/>
              <a:gd name="connsiteX59" fmla="*/ 1284844 w 4928862"/>
              <a:gd name="connsiteY59" fmla="*/ 5019428 h 5340304"/>
              <a:gd name="connsiteX60" fmla="*/ 1347939 w 4928862"/>
              <a:gd name="connsiteY60" fmla="*/ 4858989 h 5340304"/>
              <a:gd name="connsiteX61" fmla="*/ 1296316 w 4928862"/>
              <a:gd name="connsiteY61" fmla="*/ 4836070 h 5340304"/>
              <a:gd name="connsiteX62" fmla="*/ 1261900 w 4928862"/>
              <a:gd name="connsiteY62" fmla="*/ 4927749 h 5340304"/>
              <a:gd name="connsiteX63" fmla="*/ 1238957 w 4928862"/>
              <a:gd name="connsiteY63" fmla="*/ 5019428 h 5340304"/>
              <a:gd name="connsiteX64" fmla="*/ 1227485 w 4928862"/>
              <a:gd name="connsiteY64" fmla="*/ 5059537 h 5340304"/>
              <a:gd name="connsiteX65" fmla="*/ 1216013 w 4928862"/>
              <a:gd name="connsiteY65" fmla="*/ 5105377 h 5340304"/>
              <a:gd name="connsiteX66" fmla="*/ 1187334 w 4928862"/>
              <a:gd name="connsiteY66" fmla="*/ 5208516 h 5340304"/>
              <a:gd name="connsiteX67" fmla="*/ 1026728 w 4928862"/>
              <a:gd name="connsiteY67" fmla="*/ 5288735 h 5340304"/>
              <a:gd name="connsiteX68" fmla="*/ 1038200 w 4928862"/>
              <a:gd name="connsiteY68" fmla="*/ 5122567 h 5340304"/>
              <a:gd name="connsiteX69" fmla="*/ 1072615 w 4928862"/>
              <a:gd name="connsiteY69" fmla="*/ 4962128 h 5340304"/>
              <a:gd name="connsiteX70" fmla="*/ 1124239 w 4928862"/>
              <a:gd name="connsiteY70" fmla="*/ 4801690 h 5340304"/>
              <a:gd name="connsiteX71" fmla="*/ 1175862 w 4928862"/>
              <a:gd name="connsiteY71" fmla="*/ 4658442 h 5340304"/>
              <a:gd name="connsiteX72" fmla="*/ 1127465 w 4928862"/>
              <a:gd name="connsiteY72" fmla="*/ 4684226 h 5340304"/>
              <a:gd name="connsiteX73" fmla="*/ 1108035 w 4928862"/>
              <a:gd name="connsiteY73" fmla="*/ 4676054 h 5340304"/>
              <a:gd name="connsiteX74" fmla="*/ 1113484 w 4928862"/>
              <a:gd name="connsiteY74" fmla="*/ 4658441 h 5340304"/>
              <a:gd name="connsiteX75" fmla="*/ 1181598 w 4928862"/>
              <a:gd name="connsiteY75" fmla="*/ 4469353 h 5340304"/>
              <a:gd name="connsiteX76" fmla="*/ 1347939 w 4928862"/>
              <a:gd name="connsiteY76" fmla="*/ 4085447 h 5340304"/>
              <a:gd name="connsiteX77" fmla="*/ 1296316 w 4928862"/>
              <a:gd name="connsiteY77" fmla="*/ 4051068 h 5340304"/>
              <a:gd name="connsiteX78" fmla="*/ 1256165 w 4928862"/>
              <a:gd name="connsiteY78" fmla="*/ 4142747 h 5340304"/>
              <a:gd name="connsiteX79" fmla="*/ 1158654 w 4928862"/>
              <a:gd name="connsiteY79" fmla="*/ 4079717 h 5340304"/>
              <a:gd name="connsiteX80" fmla="*/ 1244693 w 4928862"/>
              <a:gd name="connsiteY80" fmla="*/ 3867710 h 5340304"/>
              <a:gd name="connsiteX81" fmla="*/ 1267636 w 4928862"/>
              <a:gd name="connsiteY81" fmla="*/ 3804680 h 5340304"/>
              <a:gd name="connsiteX82" fmla="*/ 1296316 w 4928862"/>
              <a:gd name="connsiteY82" fmla="*/ 3747381 h 5340304"/>
              <a:gd name="connsiteX83" fmla="*/ 1342203 w 4928862"/>
              <a:gd name="connsiteY83" fmla="*/ 3632782 h 5340304"/>
              <a:gd name="connsiteX84" fmla="*/ 1376619 w 4928862"/>
              <a:gd name="connsiteY84" fmla="*/ 3529643 h 5340304"/>
              <a:gd name="connsiteX85" fmla="*/ 1388091 w 4928862"/>
              <a:gd name="connsiteY85" fmla="*/ 3443694 h 5340304"/>
              <a:gd name="connsiteX86" fmla="*/ 1313524 w 4928862"/>
              <a:gd name="connsiteY86" fmla="*/ 3346285 h 5340304"/>
              <a:gd name="connsiteX87" fmla="*/ 1261900 w 4928862"/>
              <a:gd name="connsiteY87" fmla="*/ 3432234 h 5340304"/>
              <a:gd name="connsiteX88" fmla="*/ 1193070 w 4928862"/>
              <a:gd name="connsiteY88" fmla="*/ 3380665 h 5340304"/>
              <a:gd name="connsiteX89" fmla="*/ 1095559 w 4928862"/>
              <a:gd name="connsiteY89" fmla="*/ 3506723 h 5340304"/>
              <a:gd name="connsiteX90" fmla="*/ 998049 w 4928862"/>
              <a:gd name="connsiteY90" fmla="*/ 3644242 h 5340304"/>
              <a:gd name="connsiteX91" fmla="*/ 820235 w 4928862"/>
              <a:gd name="connsiteY91" fmla="*/ 3919279 h 5340304"/>
              <a:gd name="connsiteX92" fmla="*/ 745669 w 4928862"/>
              <a:gd name="connsiteY92" fmla="*/ 3873440 h 5340304"/>
              <a:gd name="connsiteX93" fmla="*/ 814500 w 4928862"/>
              <a:gd name="connsiteY93" fmla="*/ 3730191 h 5340304"/>
              <a:gd name="connsiteX94" fmla="*/ 757140 w 4928862"/>
              <a:gd name="connsiteY94" fmla="*/ 3810410 h 5340304"/>
              <a:gd name="connsiteX95" fmla="*/ 705517 w 4928862"/>
              <a:gd name="connsiteY95" fmla="*/ 3856250 h 5340304"/>
              <a:gd name="connsiteX96" fmla="*/ 608007 w 4928862"/>
              <a:gd name="connsiteY96" fmla="*/ 3907819 h 5340304"/>
              <a:gd name="connsiteX97" fmla="*/ 499024 w 4928862"/>
              <a:gd name="connsiteY97" fmla="*/ 4022418 h 5340304"/>
              <a:gd name="connsiteX98" fmla="*/ 412986 w 4928862"/>
              <a:gd name="connsiteY98" fmla="*/ 4211506 h 5340304"/>
              <a:gd name="connsiteX99" fmla="*/ 258116 w 4928862"/>
              <a:gd name="connsiteY99" fmla="*/ 4692821 h 5340304"/>
              <a:gd name="connsiteX100" fmla="*/ 166342 w 4928862"/>
              <a:gd name="connsiteY100" fmla="*/ 4710011 h 5340304"/>
              <a:gd name="connsiteX101" fmla="*/ 137662 w 4928862"/>
              <a:gd name="connsiteY101" fmla="*/ 4870449 h 5340304"/>
              <a:gd name="connsiteX102" fmla="*/ 97511 w 4928862"/>
              <a:gd name="connsiteY102" fmla="*/ 5019428 h 5340304"/>
              <a:gd name="connsiteX103" fmla="*/ 45888 w 4928862"/>
              <a:gd name="connsiteY103" fmla="*/ 5162676 h 5340304"/>
              <a:gd name="connsiteX104" fmla="*/ 0 w 4928862"/>
              <a:gd name="connsiteY104" fmla="*/ 5323115 h 5340304"/>
              <a:gd name="connsiteX105" fmla="*/ 103247 w 4928862"/>
              <a:gd name="connsiteY105" fmla="*/ 4612602 h 5340304"/>
              <a:gd name="connsiteX106" fmla="*/ 309739 w 4928862"/>
              <a:gd name="connsiteY106" fmla="*/ 3976579 h 5340304"/>
              <a:gd name="connsiteX107" fmla="*/ 573591 w 4928862"/>
              <a:gd name="connsiteY107" fmla="*/ 3380665 h 5340304"/>
              <a:gd name="connsiteX108" fmla="*/ 831707 w 4928862"/>
              <a:gd name="connsiteY108" fmla="*/ 2790481 h 5340304"/>
              <a:gd name="connsiteX109" fmla="*/ 848915 w 4928862"/>
              <a:gd name="connsiteY109" fmla="*/ 2601393 h 5340304"/>
              <a:gd name="connsiteX110" fmla="*/ 934954 w 4928862"/>
              <a:gd name="connsiteY110" fmla="*/ 2469604 h 5340304"/>
              <a:gd name="connsiteX111" fmla="*/ 871859 w 4928862"/>
              <a:gd name="connsiteY111" fmla="*/ 2355005 h 5340304"/>
              <a:gd name="connsiteX112" fmla="*/ 1256165 w 4928862"/>
              <a:gd name="connsiteY112" fmla="*/ 1730442 h 5340304"/>
              <a:gd name="connsiteX113" fmla="*/ 1755189 w 4928862"/>
              <a:gd name="connsiteY113" fmla="*/ 1272047 h 5340304"/>
              <a:gd name="connsiteX114" fmla="*/ 2156702 w 4928862"/>
              <a:gd name="connsiteY114" fmla="*/ 951170 h 5340304"/>
              <a:gd name="connsiteX115" fmla="*/ 2116551 w 4928862"/>
              <a:gd name="connsiteY115" fmla="*/ 911061 h 5340304"/>
              <a:gd name="connsiteX116" fmla="*/ 2248477 w 4928862"/>
              <a:gd name="connsiteY116" fmla="*/ 825112 h 5340304"/>
              <a:gd name="connsiteX117" fmla="*/ 2288628 w 4928862"/>
              <a:gd name="connsiteY117" fmla="*/ 870951 h 5340304"/>
              <a:gd name="connsiteX118" fmla="*/ 2386139 w 4928862"/>
              <a:gd name="connsiteY118" fmla="*/ 825112 h 5340304"/>
              <a:gd name="connsiteX119" fmla="*/ 2426290 w 4928862"/>
              <a:gd name="connsiteY119" fmla="*/ 865221 h 5340304"/>
              <a:gd name="connsiteX120" fmla="*/ 2632783 w 4928862"/>
              <a:gd name="connsiteY120" fmla="*/ 641753 h 5340304"/>
              <a:gd name="connsiteX121" fmla="*/ 2672934 w 4928862"/>
              <a:gd name="connsiteY121" fmla="*/ 687593 h 5340304"/>
              <a:gd name="connsiteX122" fmla="*/ 2804860 w 4928862"/>
              <a:gd name="connsiteY122" fmla="*/ 538615 h 5340304"/>
              <a:gd name="connsiteX123" fmla="*/ 2845012 w 4928862"/>
              <a:gd name="connsiteY123" fmla="*/ 578724 h 5340304"/>
              <a:gd name="connsiteX124" fmla="*/ 2845012 w 4928862"/>
              <a:gd name="connsiteY124" fmla="*/ 504235 h 5340304"/>
              <a:gd name="connsiteX125" fmla="*/ 2959730 w 4928862"/>
              <a:gd name="connsiteY125" fmla="*/ 395366 h 5340304"/>
              <a:gd name="connsiteX126" fmla="*/ 2982674 w 4928862"/>
              <a:gd name="connsiteY126" fmla="*/ 355256 h 5340304"/>
              <a:gd name="connsiteX127" fmla="*/ 3217846 w 4928862"/>
              <a:gd name="connsiteY127" fmla="*/ 194818 h 5340304"/>
              <a:gd name="connsiteX128" fmla="*/ 3384187 w 4928862"/>
              <a:gd name="connsiteY128" fmla="*/ 126059 h 5340304"/>
              <a:gd name="connsiteX129" fmla="*/ 3607888 w 4928862"/>
              <a:gd name="connsiteY129" fmla="*/ 0 h 53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28862" h="5340304">
                <a:moveTo>
                  <a:pt x="1107031" y="4675631"/>
                </a:moveTo>
                <a:lnTo>
                  <a:pt x="1108035" y="4676054"/>
                </a:lnTo>
                <a:lnTo>
                  <a:pt x="1049672" y="4864719"/>
                </a:lnTo>
                <a:cubicBezTo>
                  <a:pt x="1055408" y="4853259"/>
                  <a:pt x="1055408" y="4836070"/>
                  <a:pt x="1061144" y="4818880"/>
                </a:cubicBezTo>
                <a:cubicBezTo>
                  <a:pt x="1066880" y="4807420"/>
                  <a:pt x="1072615" y="4784500"/>
                  <a:pt x="1078351" y="4767310"/>
                </a:cubicBezTo>
                <a:cubicBezTo>
                  <a:pt x="1089823" y="4732931"/>
                  <a:pt x="1101295" y="4698551"/>
                  <a:pt x="1107031" y="4675631"/>
                </a:cubicBezTo>
                <a:close/>
                <a:moveTo>
                  <a:pt x="3607888" y="0"/>
                </a:moveTo>
                <a:cubicBezTo>
                  <a:pt x="3665247" y="68759"/>
                  <a:pt x="3636567" y="194818"/>
                  <a:pt x="3757021" y="183358"/>
                </a:cubicBezTo>
                <a:cubicBezTo>
                  <a:pt x="3866004" y="160438"/>
                  <a:pt x="4083968" y="171898"/>
                  <a:pt x="4267518" y="212008"/>
                </a:cubicBezTo>
                <a:cubicBezTo>
                  <a:pt x="4313404" y="223468"/>
                  <a:pt x="4353556" y="234928"/>
                  <a:pt x="4393708" y="246388"/>
                </a:cubicBezTo>
                <a:cubicBezTo>
                  <a:pt x="4416651" y="257847"/>
                  <a:pt x="4433859" y="263577"/>
                  <a:pt x="4451066" y="269307"/>
                </a:cubicBezTo>
                <a:cubicBezTo>
                  <a:pt x="4456802" y="269307"/>
                  <a:pt x="4456802" y="275037"/>
                  <a:pt x="4462538" y="275037"/>
                </a:cubicBezTo>
                <a:cubicBezTo>
                  <a:pt x="4462538" y="275037"/>
                  <a:pt x="4468274" y="275037"/>
                  <a:pt x="4468274" y="275037"/>
                </a:cubicBezTo>
                <a:cubicBezTo>
                  <a:pt x="4468274" y="280767"/>
                  <a:pt x="4474010" y="280767"/>
                  <a:pt x="4474010" y="280767"/>
                </a:cubicBezTo>
                <a:cubicBezTo>
                  <a:pt x="4479746" y="286497"/>
                  <a:pt x="4491218" y="286497"/>
                  <a:pt x="4496954" y="292227"/>
                </a:cubicBezTo>
                <a:cubicBezTo>
                  <a:pt x="4548577" y="326607"/>
                  <a:pt x="4577256" y="360986"/>
                  <a:pt x="4554313" y="395366"/>
                </a:cubicBezTo>
                <a:cubicBezTo>
                  <a:pt x="4548577" y="429746"/>
                  <a:pt x="4514162" y="521425"/>
                  <a:pt x="4479746" y="613104"/>
                </a:cubicBezTo>
                <a:cubicBezTo>
                  <a:pt x="4445330" y="704783"/>
                  <a:pt x="4416651" y="802192"/>
                  <a:pt x="4410915" y="836571"/>
                </a:cubicBezTo>
                <a:cubicBezTo>
                  <a:pt x="4393708" y="848031"/>
                  <a:pt x="4393708" y="922521"/>
                  <a:pt x="4405179" y="1002740"/>
                </a:cubicBezTo>
                <a:cubicBezTo>
                  <a:pt x="4416651" y="1082959"/>
                  <a:pt x="4445330" y="1174638"/>
                  <a:pt x="4479746" y="1214747"/>
                </a:cubicBezTo>
                <a:cubicBezTo>
                  <a:pt x="4445330" y="1243397"/>
                  <a:pt x="4405179" y="1272047"/>
                  <a:pt x="4428123" y="1294967"/>
                </a:cubicBezTo>
                <a:cubicBezTo>
                  <a:pt x="4462538" y="1340806"/>
                  <a:pt x="4531370" y="1329346"/>
                  <a:pt x="4600200" y="1300697"/>
                </a:cubicBezTo>
                <a:cubicBezTo>
                  <a:pt x="4663295" y="1277777"/>
                  <a:pt x="4737862" y="1237667"/>
                  <a:pt x="4783750" y="1220477"/>
                </a:cubicBezTo>
                <a:cubicBezTo>
                  <a:pt x="4858316" y="1243397"/>
                  <a:pt x="4892732" y="1363726"/>
                  <a:pt x="4892732" y="1432485"/>
                </a:cubicBezTo>
                <a:cubicBezTo>
                  <a:pt x="4892732" y="1432485"/>
                  <a:pt x="4915676" y="1512704"/>
                  <a:pt x="4927147" y="1610113"/>
                </a:cubicBezTo>
                <a:cubicBezTo>
                  <a:pt x="4932883" y="1707522"/>
                  <a:pt x="4927147" y="1822121"/>
                  <a:pt x="4864052" y="1885150"/>
                </a:cubicBezTo>
                <a:cubicBezTo>
                  <a:pt x="4737862" y="2016939"/>
                  <a:pt x="4594464" y="2154458"/>
                  <a:pt x="4439594" y="2280516"/>
                </a:cubicBezTo>
                <a:cubicBezTo>
                  <a:pt x="4290461" y="2412305"/>
                  <a:pt x="4129856" y="2532634"/>
                  <a:pt x="3969250" y="2624313"/>
                </a:cubicBezTo>
                <a:cubicBezTo>
                  <a:pt x="3917627" y="2630043"/>
                  <a:pt x="3808644" y="2647232"/>
                  <a:pt x="3757021" y="2658692"/>
                </a:cubicBezTo>
                <a:cubicBezTo>
                  <a:pt x="3596416" y="2744641"/>
                  <a:pt x="3441546" y="2853510"/>
                  <a:pt x="3292412" y="2973839"/>
                </a:cubicBezTo>
                <a:cubicBezTo>
                  <a:pt x="3149015" y="3094168"/>
                  <a:pt x="3011353" y="3225956"/>
                  <a:pt x="2879427" y="3363475"/>
                </a:cubicBezTo>
                <a:cubicBezTo>
                  <a:pt x="2747501" y="3506723"/>
                  <a:pt x="2627047" y="3649972"/>
                  <a:pt x="2506593" y="3798950"/>
                </a:cubicBezTo>
                <a:cubicBezTo>
                  <a:pt x="2446366" y="3873440"/>
                  <a:pt x="2386139" y="3947929"/>
                  <a:pt x="2325912" y="4021702"/>
                </a:cubicBezTo>
                <a:lnTo>
                  <a:pt x="2157806" y="4224951"/>
                </a:lnTo>
                <a:lnTo>
                  <a:pt x="2177722" y="4183227"/>
                </a:lnTo>
                <a:lnTo>
                  <a:pt x="2208326" y="4125557"/>
                </a:lnTo>
                <a:cubicBezTo>
                  <a:pt x="2199722" y="4139882"/>
                  <a:pt x="2191118" y="4155997"/>
                  <a:pt x="2182514" y="4173187"/>
                </a:cubicBezTo>
                <a:lnTo>
                  <a:pt x="2177722" y="4183227"/>
                </a:lnTo>
                <a:lnTo>
                  <a:pt x="2176778" y="4185005"/>
                </a:lnTo>
                <a:cubicBezTo>
                  <a:pt x="2166740" y="4204344"/>
                  <a:pt x="2156702" y="4222966"/>
                  <a:pt x="2145231" y="4240156"/>
                </a:cubicBezTo>
                <a:lnTo>
                  <a:pt x="2157806" y="4224951"/>
                </a:lnTo>
                <a:lnTo>
                  <a:pt x="2156703" y="4227264"/>
                </a:lnTo>
                <a:cubicBezTo>
                  <a:pt x="2139495" y="4264508"/>
                  <a:pt x="2122287" y="4303185"/>
                  <a:pt x="2105079" y="4337565"/>
                </a:cubicBezTo>
                <a:cubicBezTo>
                  <a:pt x="2087872" y="4371945"/>
                  <a:pt x="2070664" y="4400594"/>
                  <a:pt x="2047720" y="4423514"/>
                </a:cubicBezTo>
                <a:cubicBezTo>
                  <a:pt x="2030512" y="4446434"/>
                  <a:pt x="2013305" y="4463624"/>
                  <a:pt x="1996097" y="4463624"/>
                </a:cubicBezTo>
                <a:cubicBezTo>
                  <a:pt x="1955946" y="4475083"/>
                  <a:pt x="1910058" y="4486543"/>
                  <a:pt x="1869907" y="4509463"/>
                </a:cubicBezTo>
                <a:cubicBezTo>
                  <a:pt x="1829756" y="4532383"/>
                  <a:pt x="1795340" y="4555303"/>
                  <a:pt x="1760925" y="4589682"/>
                </a:cubicBezTo>
                <a:cubicBezTo>
                  <a:pt x="1726509" y="4618332"/>
                  <a:pt x="1697830" y="4658442"/>
                  <a:pt x="1674886" y="4704281"/>
                </a:cubicBezTo>
                <a:cubicBezTo>
                  <a:pt x="1663414" y="4727201"/>
                  <a:pt x="1651942" y="4750121"/>
                  <a:pt x="1640471" y="4773040"/>
                </a:cubicBezTo>
                <a:cubicBezTo>
                  <a:pt x="1628999" y="4801690"/>
                  <a:pt x="1623263" y="4830340"/>
                  <a:pt x="1617527" y="4858989"/>
                </a:cubicBezTo>
                <a:cubicBezTo>
                  <a:pt x="1565904" y="4830340"/>
                  <a:pt x="1525752" y="4858989"/>
                  <a:pt x="1485601" y="4887639"/>
                </a:cubicBezTo>
                <a:cubicBezTo>
                  <a:pt x="1451186" y="4944939"/>
                  <a:pt x="1428242" y="5025158"/>
                  <a:pt x="1405298" y="5105377"/>
                </a:cubicBezTo>
                <a:cubicBezTo>
                  <a:pt x="1393826" y="5145486"/>
                  <a:pt x="1388091" y="5185596"/>
                  <a:pt x="1382355" y="5225706"/>
                </a:cubicBezTo>
                <a:cubicBezTo>
                  <a:pt x="1376619" y="5248625"/>
                  <a:pt x="1370883" y="5265815"/>
                  <a:pt x="1370883" y="5283005"/>
                </a:cubicBezTo>
                <a:cubicBezTo>
                  <a:pt x="1365147" y="5305925"/>
                  <a:pt x="1359411" y="5323115"/>
                  <a:pt x="1359411" y="5340304"/>
                </a:cubicBezTo>
                <a:cubicBezTo>
                  <a:pt x="1353675" y="5311655"/>
                  <a:pt x="1347939" y="5283005"/>
                  <a:pt x="1353675" y="5260085"/>
                </a:cubicBezTo>
                <a:cubicBezTo>
                  <a:pt x="1353675" y="5237165"/>
                  <a:pt x="1359411" y="5214246"/>
                  <a:pt x="1365147" y="5191326"/>
                </a:cubicBezTo>
                <a:cubicBezTo>
                  <a:pt x="1359411" y="5156946"/>
                  <a:pt x="1336467" y="5174136"/>
                  <a:pt x="1307788" y="5185596"/>
                </a:cubicBezTo>
                <a:cubicBezTo>
                  <a:pt x="1284844" y="5197056"/>
                  <a:pt x="1261900" y="5214246"/>
                  <a:pt x="1250429" y="5185596"/>
                </a:cubicBezTo>
                <a:cubicBezTo>
                  <a:pt x="1250429" y="5134027"/>
                  <a:pt x="1267636" y="5070997"/>
                  <a:pt x="1284844" y="5019428"/>
                </a:cubicBezTo>
                <a:cubicBezTo>
                  <a:pt x="1307788" y="4962128"/>
                  <a:pt x="1330731" y="4904829"/>
                  <a:pt x="1347939" y="4858989"/>
                </a:cubicBezTo>
                <a:cubicBezTo>
                  <a:pt x="1296316" y="4836070"/>
                  <a:pt x="1296316" y="4836070"/>
                  <a:pt x="1296316" y="4836070"/>
                </a:cubicBezTo>
                <a:cubicBezTo>
                  <a:pt x="1284844" y="4870449"/>
                  <a:pt x="1273372" y="4899099"/>
                  <a:pt x="1261900" y="4927749"/>
                </a:cubicBezTo>
                <a:cubicBezTo>
                  <a:pt x="1256165" y="4962128"/>
                  <a:pt x="1244693" y="4990778"/>
                  <a:pt x="1238957" y="5019428"/>
                </a:cubicBezTo>
                <a:cubicBezTo>
                  <a:pt x="1233221" y="5030888"/>
                  <a:pt x="1233221" y="5048077"/>
                  <a:pt x="1227485" y="5059537"/>
                </a:cubicBezTo>
                <a:cubicBezTo>
                  <a:pt x="1221749" y="5076727"/>
                  <a:pt x="1216013" y="5093917"/>
                  <a:pt x="1216013" y="5105377"/>
                </a:cubicBezTo>
                <a:cubicBezTo>
                  <a:pt x="1204541" y="5139756"/>
                  <a:pt x="1198805" y="5168406"/>
                  <a:pt x="1187334" y="5208516"/>
                </a:cubicBezTo>
                <a:cubicBezTo>
                  <a:pt x="1129975" y="5334574"/>
                  <a:pt x="1043936" y="5351764"/>
                  <a:pt x="1026728" y="5288735"/>
                </a:cubicBezTo>
                <a:cubicBezTo>
                  <a:pt x="1026728" y="5237165"/>
                  <a:pt x="1032464" y="5179866"/>
                  <a:pt x="1038200" y="5122567"/>
                </a:cubicBezTo>
                <a:cubicBezTo>
                  <a:pt x="1043936" y="5070997"/>
                  <a:pt x="1061144" y="5013698"/>
                  <a:pt x="1072615" y="4962128"/>
                </a:cubicBezTo>
                <a:cubicBezTo>
                  <a:pt x="1089823" y="4904829"/>
                  <a:pt x="1107031" y="4853259"/>
                  <a:pt x="1124239" y="4801690"/>
                </a:cubicBezTo>
                <a:cubicBezTo>
                  <a:pt x="1141446" y="4750121"/>
                  <a:pt x="1158654" y="4704281"/>
                  <a:pt x="1175862" y="4658442"/>
                </a:cubicBezTo>
                <a:cubicBezTo>
                  <a:pt x="1162956" y="4692821"/>
                  <a:pt x="1146824" y="4691747"/>
                  <a:pt x="1127465" y="4684226"/>
                </a:cubicBezTo>
                <a:lnTo>
                  <a:pt x="1108035" y="4676054"/>
                </a:lnTo>
                <a:lnTo>
                  <a:pt x="1113484" y="4658441"/>
                </a:lnTo>
                <a:cubicBezTo>
                  <a:pt x="1135710" y="4592547"/>
                  <a:pt x="1158654" y="4529518"/>
                  <a:pt x="1181598" y="4469353"/>
                </a:cubicBezTo>
                <a:cubicBezTo>
                  <a:pt x="1233221" y="4343295"/>
                  <a:pt x="1284844" y="4217236"/>
                  <a:pt x="1347939" y="4085447"/>
                </a:cubicBezTo>
                <a:cubicBezTo>
                  <a:pt x="1296316" y="4051068"/>
                  <a:pt x="1296316" y="4051068"/>
                  <a:pt x="1296316" y="4051068"/>
                </a:cubicBezTo>
                <a:cubicBezTo>
                  <a:pt x="1256165" y="4142747"/>
                  <a:pt x="1256165" y="4142747"/>
                  <a:pt x="1256165" y="4142747"/>
                </a:cubicBezTo>
                <a:cubicBezTo>
                  <a:pt x="1233221" y="4125557"/>
                  <a:pt x="1181598" y="4096907"/>
                  <a:pt x="1158654" y="4079717"/>
                </a:cubicBezTo>
                <a:cubicBezTo>
                  <a:pt x="1181598" y="4016688"/>
                  <a:pt x="1210277" y="3942199"/>
                  <a:pt x="1244693" y="3867710"/>
                </a:cubicBezTo>
                <a:cubicBezTo>
                  <a:pt x="1250429" y="3844790"/>
                  <a:pt x="1261900" y="3827600"/>
                  <a:pt x="1267636" y="3804680"/>
                </a:cubicBezTo>
                <a:cubicBezTo>
                  <a:pt x="1279108" y="3787490"/>
                  <a:pt x="1284844" y="3764571"/>
                  <a:pt x="1296316" y="3747381"/>
                </a:cubicBezTo>
                <a:cubicBezTo>
                  <a:pt x="1313524" y="3707271"/>
                  <a:pt x="1330731" y="3667162"/>
                  <a:pt x="1342203" y="3632782"/>
                </a:cubicBezTo>
                <a:cubicBezTo>
                  <a:pt x="1359411" y="3598402"/>
                  <a:pt x="1370883" y="3558293"/>
                  <a:pt x="1376619" y="3529643"/>
                </a:cubicBezTo>
                <a:cubicBezTo>
                  <a:pt x="1388091" y="3495264"/>
                  <a:pt x="1388091" y="3466614"/>
                  <a:pt x="1388091" y="3443694"/>
                </a:cubicBezTo>
                <a:cubicBezTo>
                  <a:pt x="1388091" y="3392125"/>
                  <a:pt x="1365147" y="3352015"/>
                  <a:pt x="1313524" y="3346285"/>
                </a:cubicBezTo>
                <a:cubicBezTo>
                  <a:pt x="1261900" y="3432234"/>
                  <a:pt x="1261900" y="3432234"/>
                  <a:pt x="1261900" y="3432234"/>
                </a:cubicBezTo>
                <a:cubicBezTo>
                  <a:pt x="1238957" y="3415044"/>
                  <a:pt x="1193070" y="3380665"/>
                  <a:pt x="1193070" y="3380665"/>
                </a:cubicBezTo>
                <a:cubicBezTo>
                  <a:pt x="1164390" y="3420774"/>
                  <a:pt x="1129975" y="3460884"/>
                  <a:pt x="1095559" y="3506723"/>
                </a:cubicBezTo>
                <a:cubicBezTo>
                  <a:pt x="1066880" y="3546833"/>
                  <a:pt x="1032464" y="3598402"/>
                  <a:pt x="998049" y="3644242"/>
                </a:cubicBezTo>
                <a:cubicBezTo>
                  <a:pt x="934954" y="3735921"/>
                  <a:pt x="877595" y="3833330"/>
                  <a:pt x="820235" y="3919279"/>
                </a:cubicBezTo>
                <a:cubicBezTo>
                  <a:pt x="820235" y="3919279"/>
                  <a:pt x="774348" y="3890629"/>
                  <a:pt x="745669" y="3873440"/>
                </a:cubicBezTo>
                <a:cubicBezTo>
                  <a:pt x="768612" y="3821870"/>
                  <a:pt x="791556" y="3776031"/>
                  <a:pt x="814500" y="3730191"/>
                </a:cubicBezTo>
                <a:cubicBezTo>
                  <a:pt x="797292" y="3764571"/>
                  <a:pt x="780084" y="3793220"/>
                  <a:pt x="757140" y="3810410"/>
                </a:cubicBezTo>
                <a:cubicBezTo>
                  <a:pt x="739933" y="3833330"/>
                  <a:pt x="722725" y="3850520"/>
                  <a:pt x="705517" y="3856250"/>
                </a:cubicBezTo>
                <a:cubicBezTo>
                  <a:pt x="665366" y="3879170"/>
                  <a:pt x="630950" y="3890629"/>
                  <a:pt x="608007" y="3907819"/>
                </a:cubicBezTo>
                <a:cubicBezTo>
                  <a:pt x="567855" y="3930739"/>
                  <a:pt x="533440" y="3965119"/>
                  <a:pt x="499024" y="4022418"/>
                </a:cubicBezTo>
                <a:cubicBezTo>
                  <a:pt x="470345" y="4073987"/>
                  <a:pt x="435929" y="4137017"/>
                  <a:pt x="412986" y="4211506"/>
                </a:cubicBezTo>
                <a:cubicBezTo>
                  <a:pt x="355627" y="4360485"/>
                  <a:pt x="309739" y="4532383"/>
                  <a:pt x="258116" y="4692821"/>
                </a:cubicBezTo>
                <a:cubicBezTo>
                  <a:pt x="240908" y="4744391"/>
                  <a:pt x="189285" y="4721471"/>
                  <a:pt x="166342" y="4710011"/>
                </a:cubicBezTo>
                <a:cubicBezTo>
                  <a:pt x="160606" y="4767310"/>
                  <a:pt x="149134" y="4818880"/>
                  <a:pt x="137662" y="4870449"/>
                </a:cubicBezTo>
                <a:cubicBezTo>
                  <a:pt x="126190" y="4922019"/>
                  <a:pt x="108983" y="4967858"/>
                  <a:pt x="97511" y="5019428"/>
                </a:cubicBezTo>
                <a:cubicBezTo>
                  <a:pt x="80303" y="5065267"/>
                  <a:pt x="63095" y="5111107"/>
                  <a:pt x="45888" y="5162676"/>
                </a:cubicBezTo>
                <a:cubicBezTo>
                  <a:pt x="34416" y="5214246"/>
                  <a:pt x="17208" y="5265815"/>
                  <a:pt x="0" y="5323115"/>
                </a:cubicBezTo>
                <a:cubicBezTo>
                  <a:pt x="11472" y="5076727"/>
                  <a:pt x="45888" y="4836070"/>
                  <a:pt x="103247" y="4612602"/>
                </a:cubicBezTo>
                <a:cubicBezTo>
                  <a:pt x="154870" y="4389134"/>
                  <a:pt x="229437" y="4177126"/>
                  <a:pt x="309739" y="3976579"/>
                </a:cubicBezTo>
                <a:cubicBezTo>
                  <a:pt x="390042" y="3770301"/>
                  <a:pt x="481817" y="3575483"/>
                  <a:pt x="573591" y="3380665"/>
                </a:cubicBezTo>
                <a:cubicBezTo>
                  <a:pt x="659630" y="3185847"/>
                  <a:pt x="751404" y="2991029"/>
                  <a:pt x="831707" y="2790481"/>
                </a:cubicBezTo>
                <a:cubicBezTo>
                  <a:pt x="889066" y="2698802"/>
                  <a:pt x="791556" y="2687342"/>
                  <a:pt x="848915" y="2601393"/>
                </a:cubicBezTo>
                <a:cubicBezTo>
                  <a:pt x="877595" y="2555553"/>
                  <a:pt x="906274" y="2515444"/>
                  <a:pt x="934954" y="2469604"/>
                </a:cubicBezTo>
                <a:cubicBezTo>
                  <a:pt x="860387" y="2475334"/>
                  <a:pt x="843179" y="2395115"/>
                  <a:pt x="871859" y="2355005"/>
                </a:cubicBezTo>
                <a:cubicBezTo>
                  <a:pt x="980841" y="2137268"/>
                  <a:pt x="1112767" y="1919530"/>
                  <a:pt x="1256165" y="1730442"/>
                </a:cubicBezTo>
                <a:cubicBezTo>
                  <a:pt x="1405298" y="1541354"/>
                  <a:pt x="1571640" y="1380916"/>
                  <a:pt x="1755189" y="1272047"/>
                </a:cubicBezTo>
                <a:cubicBezTo>
                  <a:pt x="1881379" y="1180368"/>
                  <a:pt x="2013305" y="1094419"/>
                  <a:pt x="2156702" y="951170"/>
                </a:cubicBezTo>
                <a:cubicBezTo>
                  <a:pt x="2139495" y="933980"/>
                  <a:pt x="2139495" y="933980"/>
                  <a:pt x="2116551" y="911061"/>
                </a:cubicBezTo>
                <a:cubicBezTo>
                  <a:pt x="2156702" y="951170"/>
                  <a:pt x="2191118" y="842301"/>
                  <a:pt x="2248477" y="825112"/>
                </a:cubicBezTo>
                <a:cubicBezTo>
                  <a:pt x="2271421" y="848031"/>
                  <a:pt x="2271421" y="848031"/>
                  <a:pt x="2288628" y="870951"/>
                </a:cubicBezTo>
                <a:cubicBezTo>
                  <a:pt x="2311572" y="893871"/>
                  <a:pt x="2345988" y="859491"/>
                  <a:pt x="2386139" y="825112"/>
                </a:cubicBezTo>
                <a:cubicBezTo>
                  <a:pt x="2403346" y="842301"/>
                  <a:pt x="2403346" y="842301"/>
                  <a:pt x="2426290" y="865221"/>
                </a:cubicBezTo>
                <a:cubicBezTo>
                  <a:pt x="2477913" y="779272"/>
                  <a:pt x="2598368" y="756352"/>
                  <a:pt x="2632783" y="641753"/>
                </a:cubicBezTo>
                <a:cubicBezTo>
                  <a:pt x="2649991" y="664673"/>
                  <a:pt x="2649991" y="664673"/>
                  <a:pt x="2672934" y="687593"/>
                </a:cubicBezTo>
                <a:cubicBezTo>
                  <a:pt x="2690142" y="636024"/>
                  <a:pt x="2804860" y="613104"/>
                  <a:pt x="2804860" y="538615"/>
                </a:cubicBezTo>
                <a:cubicBezTo>
                  <a:pt x="2827804" y="555804"/>
                  <a:pt x="2827804" y="555804"/>
                  <a:pt x="2845012" y="578724"/>
                </a:cubicBezTo>
                <a:cubicBezTo>
                  <a:pt x="2827804" y="555804"/>
                  <a:pt x="2804860" y="538615"/>
                  <a:pt x="2845012" y="504235"/>
                </a:cubicBezTo>
                <a:cubicBezTo>
                  <a:pt x="2902371" y="458395"/>
                  <a:pt x="2936786" y="418286"/>
                  <a:pt x="2959730" y="395366"/>
                </a:cubicBezTo>
                <a:cubicBezTo>
                  <a:pt x="2976938" y="366716"/>
                  <a:pt x="2982674" y="355256"/>
                  <a:pt x="2982674" y="355256"/>
                </a:cubicBezTo>
                <a:cubicBezTo>
                  <a:pt x="3040032" y="309417"/>
                  <a:pt x="3137543" y="246388"/>
                  <a:pt x="3217846" y="194818"/>
                </a:cubicBezTo>
                <a:cubicBezTo>
                  <a:pt x="3303884" y="148979"/>
                  <a:pt x="3372715" y="114599"/>
                  <a:pt x="3384187" y="126059"/>
                </a:cubicBezTo>
                <a:cubicBezTo>
                  <a:pt x="3447282" y="40110"/>
                  <a:pt x="3544793" y="80219"/>
                  <a:pt x="3607888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3671"/>
            <a:ext cx="2063898" cy="224316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3" y="4000500"/>
            <a:ext cx="2063898" cy="224316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695325" y="2646283"/>
            <a:ext cx="6854290" cy="1354217"/>
            <a:chOff x="695325" y="2113245"/>
            <a:chExt cx="6854290" cy="1354217"/>
          </a:xfrm>
        </p:grpSpPr>
        <p:sp>
          <p:nvSpPr>
            <p:cNvPr id="34" name="文本框 33"/>
            <p:cNvSpPr txBox="1"/>
            <p:nvPr/>
          </p:nvSpPr>
          <p:spPr>
            <a:xfrm>
              <a:off x="1428436" y="2113245"/>
              <a:ext cx="5388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600" dirty="0">
                  <a:solidFill>
                    <a:srgbClr val="C00000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点击输入标题三</a:t>
              </a:r>
              <a:endParaRPr lang="zh-CN" altLang="en-US" sz="4800" spc="600" dirty="0">
                <a:solidFill>
                  <a:srgbClr val="C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95325" y="2944242"/>
              <a:ext cx="6854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C00000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Enter Your Third Title Here</a:t>
              </a:r>
              <a:endParaRPr lang="zh-CN" altLang="en-US" sz="2800" dirty="0">
                <a:solidFill>
                  <a:srgbClr val="C00000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endParaRPr>
            </a:p>
          </p:txBody>
        </p:sp>
      </p:grpSp>
      <p:pic>
        <p:nvPicPr>
          <p:cNvPr id="4" name="图片 3" descr="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365" y="252095"/>
            <a:ext cx="260858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990000"/>
      </a:hlink>
      <a:folHlink>
        <a:srgbClr val="BFBFBF"/>
      </a:folHlink>
    </a:clrScheme>
    <a:fontScheme name="冯振">
      <a:majorFont>
        <a:latin typeface="Arial"/>
        <a:ea typeface="黑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990000"/>
      </a:hlink>
      <a:folHlink>
        <a:srgbClr val="BFBFBF"/>
      </a:folHlink>
    </a:clrScheme>
    <a:fontScheme name="冯振">
      <a:majorFont>
        <a:latin typeface="Arial"/>
        <a:ea typeface="黑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WPS 演示</Application>
  <PresentationFormat>宽屏</PresentationFormat>
  <Paragraphs>151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汉仪菱心体简</vt:lpstr>
      <vt:lpstr>迷你简菱心</vt:lpstr>
      <vt:lpstr>黑体</vt:lpstr>
      <vt:lpstr>Calibri</vt:lpstr>
      <vt:lpstr>等线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fengzhen</dc:creator>
  <cp:lastModifiedBy>孙浩「每日一案」</cp:lastModifiedBy>
  <cp:revision>38</cp:revision>
  <dcterms:created xsi:type="dcterms:W3CDTF">2017-04-09T01:50:00Z</dcterms:created>
  <dcterms:modified xsi:type="dcterms:W3CDTF">2021-05-26T03:39:07Z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45AD88F274E040838FB59458ABF8A317</vt:lpwstr>
  </property>
  <property fmtid="{D5CDD505-2E9C-101B-9397-08002B2CF9AE}" pid="3" name="KSOProductBuildVer">
    <vt:lpwstr>2052-11.1.0.10495</vt:lpwstr>
  </property>
</Properties>
</file>