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  <p:sldId id="261" r:id="rId5"/>
    <p:sldId id="262" r:id="rId6"/>
    <p:sldId id="263" r:id="rId7"/>
    <p:sldId id="264" r:id="rId8"/>
    <p:sldId id="265" r:id="rId9"/>
    <p:sldId id="266" r:id="rId10"/>
    <p:sldId id="308" r:id="rId11"/>
    <p:sldId id="269" r:id="rId12"/>
    <p:sldId id="271" r:id="rId13"/>
    <p:sldId id="309" r:id="rId14"/>
    <p:sldId id="273" r:id="rId15"/>
    <p:sldId id="275" r:id="rId16"/>
    <p:sldId id="274" r:id="rId17"/>
    <p:sldId id="282" r:id="rId18"/>
    <p:sldId id="283" r:id="rId19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7" userDrawn="1">
          <p15:clr>
            <a:srgbClr val="A4A3A4"/>
          </p15:clr>
        </p15:guide>
        <p15:guide id="2" pos="551" userDrawn="1">
          <p15:clr>
            <a:srgbClr val="A4A3A4"/>
          </p15:clr>
        </p15:guide>
        <p15:guide id="3" pos="7144" userDrawn="1">
          <p15:clr>
            <a:srgbClr val="A4A3A4"/>
          </p15:clr>
        </p15:guide>
        <p15:guide id="4" orient="horz" pos="37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1219"/>
    <a:srgbClr val="FFFFFF"/>
    <a:srgbClr val="FAEEEE"/>
    <a:srgbClr val="F4AE3B"/>
    <a:srgbClr val="FAC553"/>
    <a:srgbClr val="C20316"/>
    <a:srgbClr val="AA2E28"/>
    <a:srgbClr val="C7020C"/>
    <a:srgbClr val="FAEED8"/>
    <a:srgbClr val="FFF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41" autoAdjust="0"/>
    <p:restoredTop sz="94660"/>
  </p:normalViewPr>
  <p:slideViewPr>
    <p:cSldViewPr snapToGrid="0" showGuides="1">
      <p:cViewPr>
        <p:scale>
          <a:sx n="111" d="100"/>
          <a:sy n="111" d="100"/>
        </p:scale>
        <p:origin x="624" y="1048"/>
      </p:cViewPr>
      <p:guideLst>
        <p:guide orient="horz" pos="1307"/>
        <p:guide pos="551"/>
        <p:guide pos="7144"/>
        <p:guide orient="horz" pos="37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34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5E012-C334-402D-B613-AF231B29B0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AEEE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  <a:endParaRPr lang="en-US" altLang="zh-CN" sz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microsoft.com/office/2007/relationships/hdphoto" Target="../media/image7.wdp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microsoft.com/office/2007/relationships/hdphoto" Target="../media/image13.wdp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6" Type="http://schemas.openxmlformats.org/officeDocument/2006/relationships/notesSlide" Target="../notesSlides/notesSlide2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6.png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microsoft.com/office/2007/relationships/hdphoto" Target="../media/image7.wdp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image" Target="../media/image5.png"/><Relationship Id="rId7" Type="http://schemas.openxmlformats.org/officeDocument/2006/relationships/image" Target="../media/image6.png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3" Type="http://schemas.openxmlformats.org/officeDocument/2006/relationships/notesSlide" Target="../notesSlides/notesSlide5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6" Type="http://schemas.openxmlformats.org/officeDocument/2006/relationships/notesSlide" Target="../notesSlides/notesSlide6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6.png"/><Relationship Id="rId13" Type="http://schemas.openxmlformats.org/officeDocument/2006/relationships/image" Target="../media/image5.png"/><Relationship Id="rId12" Type="http://schemas.openxmlformats.org/officeDocument/2006/relationships/tags" Target="../tags/tag33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tags" Target="../tags/tag2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microsoft.com/office/2007/relationships/hdphoto" Target="../media/image7.wdp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" y="1086"/>
            <a:ext cx="12129237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269" y="1124553"/>
            <a:ext cx="6486729" cy="82701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726589" y="2478972"/>
            <a:ext cx="6739890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8800" b="1" dirty="0">
                <a:gradFill flip="none" rotWithShape="1"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汇</a:t>
            </a:r>
            <a:r>
              <a:rPr kumimoji="1" lang="en-US" altLang="zh-CN" sz="8800" b="1" dirty="0">
                <a:gradFill flip="none" rotWithShape="1"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 </a:t>
            </a:r>
            <a:r>
              <a:rPr kumimoji="1" lang="zh-CN" altLang="en-US" sz="8800" b="1" dirty="0">
                <a:gradFill flip="none" rotWithShape="1"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报</a:t>
            </a:r>
            <a:r>
              <a:rPr kumimoji="1" lang="en-US" altLang="zh-CN" sz="8800" b="1" dirty="0">
                <a:gradFill flip="none" rotWithShape="1"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 </a:t>
            </a:r>
            <a:r>
              <a:rPr kumimoji="1" lang="zh-CN" altLang="en-US" sz="8800" b="1" dirty="0">
                <a:gradFill flip="none" rotWithShape="1"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主</a:t>
            </a:r>
            <a:r>
              <a:rPr kumimoji="1" lang="en-US" altLang="zh-CN" sz="8800" b="1" dirty="0">
                <a:gradFill flip="none" rotWithShape="1"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 </a:t>
            </a:r>
            <a:r>
              <a:rPr kumimoji="1" lang="zh-CN" altLang="en-US" sz="8800" b="1" dirty="0">
                <a:gradFill flip="none" rotWithShape="1"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题</a:t>
            </a:r>
            <a:endParaRPr kumimoji="1" lang="zh-CN" altLang="en-US" sz="8800" b="1" dirty="0">
              <a:gradFill flip="none" rotWithShape="1">
                <a:gsLst>
                  <a:gs pos="0">
                    <a:srgbClr val="FAEED8"/>
                  </a:gs>
                  <a:gs pos="100000">
                    <a:srgbClr val="FAC553"/>
                  </a:gs>
                </a:gsLst>
                <a:lin ang="5400000" scaled="1"/>
                <a:tileRect/>
              </a:gradFill>
              <a:latin typeface="Source Han Serif CN Heavy" panose="02020400000000000000" pitchFamily="18" charset="-128"/>
              <a:ea typeface="Source Han Serif CN Heavy" panose="02020400000000000000" pitchFamily="18" charset="-128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46246" y="3924252"/>
            <a:ext cx="304228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b="1" dirty="0">
                <a:gradFill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汇</a:t>
            </a:r>
            <a:r>
              <a:rPr kumimoji="1" lang="en-US" altLang="zh-CN" sz="3600" b="1" dirty="0">
                <a:gradFill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600" b="1" dirty="0">
                <a:gradFill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报</a:t>
            </a:r>
            <a:r>
              <a:rPr kumimoji="1" lang="en-US" altLang="zh-CN" sz="3600" b="1" dirty="0">
                <a:gradFill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600" b="1" dirty="0">
                <a:gradFill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副</a:t>
            </a:r>
            <a:r>
              <a:rPr kumimoji="1" lang="en-US" altLang="zh-CN" sz="3600" b="1" dirty="0">
                <a:gradFill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600" b="1" dirty="0">
                <a:gradFill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主</a:t>
            </a:r>
            <a:r>
              <a:rPr kumimoji="1" lang="en-US" altLang="zh-CN" sz="3600" b="1" dirty="0">
                <a:gradFill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600" b="1" dirty="0">
                <a:gradFill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题</a:t>
            </a:r>
            <a:endParaRPr kumimoji="1" lang="zh-CN" altLang="en-US" sz="3600" b="1" dirty="0">
              <a:gradFill>
                <a:gsLst>
                  <a:gs pos="0">
                    <a:srgbClr val="FAEED8"/>
                  </a:gs>
                  <a:gs pos="100000">
                    <a:srgbClr val="FAC553"/>
                  </a:gs>
                </a:gsLst>
                <a:lin ang="5400000" scaled="1"/>
              </a:gradFill>
              <a:latin typeface="Source Han Serif CN Heavy" panose="02020400000000000000" pitchFamily="18" charset="-128"/>
              <a:ea typeface="Source Han Serif CN Heavy" panose="02020400000000000000" pitchFamily="18" charset="-128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06990" y="4704549"/>
            <a:ext cx="393954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b="1" dirty="0">
                <a:gradFill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汇报单位</a:t>
            </a:r>
            <a:r>
              <a:rPr kumimoji="1" lang="en-US" altLang="zh-CN" sz="1600" b="1" dirty="0">
                <a:gradFill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   </a:t>
            </a:r>
            <a:r>
              <a:rPr kumimoji="1" lang="zh-CN" altLang="en-US" sz="1600" b="1" dirty="0">
                <a:gradFill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宋体" panose="02010600030101010101" pitchFamily="2" charset="-122"/>
              </a:rPr>
              <a:t>汇报人</a:t>
            </a:r>
            <a:r>
              <a:rPr kumimoji="1" lang="en-US" altLang="zh-CN" sz="1600" b="1" dirty="0">
                <a:gradFill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宋体" panose="02010600030101010101" pitchFamily="2" charset="-122"/>
              </a:rPr>
              <a:t>      XXXX</a:t>
            </a:r>
            <a:r>
              <a:rPr kumimoji="1" lang="zh-CN" altLang="en-US" sz="1600" b="1" dirty="0">
                <a:gradFill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宋体" panose="02010600030101010101" pitchFamily="2" charset="-122"/>
              </a:rPr>
              <a:t>年</a:t>
            </a:r>
            <a:r>
              <a:rPr kumimoji="1" lang="en-US" altLang="zh-CN" sz="1600" b="1" dirty="0">
                <a:gradFill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宋体" panose="02010600030101010101" pitchFamily="2" charset="-122"/>
              </a:rPr>
              <a:t>XX</a:t>
            </a:r>
            <a:r>
              <a:rPr kumimoji="1" lang="zh-CN" altLang="en-US" sz="1600" b="1" dirty="0">
                <a:gradFill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宋体" panose="02010600030101010101" pitchFamily="2" charset="-122"/>
              </a:rPr>
              <a:t>月</a:t>
            </a:r>
            <a:r>
              <a:rPr kumimoji="1" lang="en-US" altLang="zh-CN" sz="1600" b="1" dirty="0">
                <a:gradFill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宋体" panose="02010600030101010101" pitchFamily="2" charset="-122"/>
              </a:rPr>
              <a:t>XX</a:t>
            </a:r>
            <a:r>
              <a:rPr kumimoji="1" lang="zh-CN" altLang="en-US" sz="1600" b="1" dirty="0">
                <a:gradFill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宋体" panose="02010600030101010101" pitchFamily="2" charset="-122"/>
              </a:rPr>
              <a:t>日</a:t>
            </a:r>
            <a:endParaRPr kumimoji="1" lang="zh-CN" altLang="en-US" sz="1600" b="1" dirty="0">
              <a:gradFill>
                <a:gsLst>
                  <a:gs pos="0">
                    <a:srgbClr val="FAEED8"/>
                  </a:gs>
                  <a:gs pos="100000">
                    <a:srgbClr val="FAC553"/>
                  </a:gs>
                </a:gsLst>
                <a:lin ang="5400000" scaled="1"/>
              </a:gradFill>
              <a:latin typeface="Source Han Serif CN Heavy" panose="02020400000000000000" pitchFamily="18" charset="-128"/>
              <a:ea typeface="宋体" panose="02010600030101010101" pitchFamily="2" charset="-122"/>
            </a:endParaRPr>
          </a:p>
        </p:txBody>
      </p:sp>
      <p:pic>
        <p:nvPicPr>
          <p:cNvPr id="2" name="图片 1" descr="标志组合横白（白边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50" y="340995"/>
            <a:ext cx="2052320" cy="516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  <p:bldLst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28"/>
          <a:stretch>
            <a:fillRect/>
          </a:stretch>
        </p:blipFill>
        <p:spPr>
          <a:xfrm>
            <a:off x="9257665" y="407670"/>
            <a:ext cx="2934335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76540" y="726286"/>
            <a:ext cx="32613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输</a:t>
            </a:r>
            <a:r>
              <a:rPr kumimoji="1" lang="en-US" altLang="zh-CN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入</a:t>
            </a:r>
            <a:r>
              <a:rPr kumimoji="1" lang="en-US" altLang="zh-CN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标</a:t>
            </a:r>
            <a:r>
              <a:rPr kumimoji="1" lang="en-US" altLang="zh-CN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题</a:t>
            </a:r>
            <a:r>
              <a:rPr kumimoji="1" lang="en-US" altLang="zh-CN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文</a:t>
            </a:r>
            <a:r>
              <a:rPr kumimoji="1" lang="en-US" altLang="zh-CN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字</a:t>
            </a:r>
            <a:endParaRPr kumimoji="1" lang="zh-CN" altLang="en-US" sz="3200" b="1" dirty="0"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1"/>
              </a:gradFill>
              <a:latin typeface="Source Han Serif CN Heavy" panose="02020400000000000000" pitchFamily="18" charset="-128"/>
              <a:ea typeface="Source Han Serif CN Heavy" panose="02020400000000000000" pitchFamily="18" charset="-128"/>
            </a:endParaRPr>
          </a:p>
        </p:txBody>
      </p:sp>
      <p:cxnSp>
        <p:nvCxnSpPr>
          <p:cNvPr id="14" name="直线连接符 4"/>
          <p:cNvCxnSpPr/>
          <p:nvPr/>
        </p:nvCxnSpPr>
        <p:spPr>
          <a:xfrm flipV="1">
            <a:off x="3837940" y="1011053"/>
            <a:ext cx="5327650" cy="1"/>
          </a:xfrm>
          <a:prstGeom prst="line">
            <a:avLst/>
          </a:prstGeom>
          <a:ln w="127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7标志组合横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6590" y="524510"/>
            <a:ext cx="2065020" cy="4940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36230" y="1464918"/>
            <a:ext cx="14071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gradFill flip="none" rotWithShape="1"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输入文字</a:t>
            </a:r>
            <a:endParaRPr kumimoji="1" lang="zh-CN" altLang="en-US" sz="2400" b="1" dirty="0">
              <a:gradFill flip="none" rotWithShape="1"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1"/>
                <a:tileRect/>
              </a:gradFill>
              <a:latin typeface="Source Han Serif CN Heavy" panose="02020400000000000000" pitchFamily="18" charset="-128"/>
              <a:ea typeface="Source Han Serif CN Heavy" panose="02020400000000000000" pitchFamily="18" charset="-128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9465" y="1925320"/>
            <a:ext cx="8215630" cy="368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输入文字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Source Han Serif CN" panose="02020400000000000000" pitchFamily="18" charset="-128"/>
              <a:ea typeface="Source Han Serif CN" panose="02020400000000000000" pitchFamily="18" charset="-128"/>
              <a:cs typeface="阿里巴巴普惠体 Medium" panose="00020600040101010101" pitchFamily="18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9326"/>
            <a:ext cx="12192000" cy="12593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" y="1086"/>
            <a:ext cx="12129237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34" y="1124553"/>
            <a:ext cx="6486729" cy="82701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531376" y="3082659"/>
            <a:ext cx="71297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b="1" dirty="0">
                <a:gradFill flip="none" rotWithShape="1"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输</a:t>
            </a:r>
            <a:r>
              <a:rPr kumimoji="1" lang="en-US" altLang="zh-CN" sz="6000" b="1" dirty="0">
                <a:gradFill flip="none" rotWithShape="1"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 </a:t>
            </a:r>
            <a:r>
              <a:rPr kumimoji="1" lang="zh-CN" altLang="en-US" sz="6000" b="1" dirty="0">
                <a:gradFill flip="none" rotWithShape="1"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入</a:t>
            </a:r>
            <a:r>
              <a:rPr kumimoji="1" lang="en-US" altLang="zh-CN" sz="6000" b="1" dirty="0">
                <a:gradFill flip="none" rotWithShape="1"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 </a:t>
            </a:r>
            <a:r>
              <a:rPr kumimoji="1" lang="zh-CN" altLang="en-US" sz="6000" b="1" dirty="0">
                <a:gradFill flip="none" rotWithShape="1"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标</a:t>
            </a:r>
            <a:r>
              <a:rPr kumimoji="1" lang="en-US" altLang="zh-CN" sz="6000" b="1" dirty="0">
                <a:gradFill flip="none" rotWithShape="1"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 </a:t>
            </a:r>
            <a:r>
              <a:rPr kumimoji="1" lang="zh-CN" altLang="en-US" sz="6000" b="1" dirty="0">
                <a:gradFill flip="none" rotWithShape="1"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题</a:t>
            </a:r>
            <a:r>
              <a:rPr kumimoji="1" lang="en-US" altLang="zh-CN" sz="6000" b="1" dirty="0">
                <a:gradFill flip="none" rotWithShape="1"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 </a:t>
            </a:r>
            <a:r>
              <a:rPr kumimoji="1" lang="zh-CN" altLang="en-US" sz="6000" b="1" dirty="0">
                <a:gradFill flip="none" rotWithShape="1"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文</a:t>
            </a:r>
            <a:r>
              <a:rPr kumimoji="1" lang="en-US" altLang="zh-CN" sz="6000" b="1" dirty="0">
                <a:gradFill flip="none" rotWithShape="1"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 </a:t>
            </a:r>
            <a:r>
              <a:rPr kumimoji="1" lang="zh-CN" altLang="en-US" sz="6000" b="1" dirty="0">
                <a:gradFill flip="none" rotWithShape="1"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字</a:t>
            </a:r>
            <a:endParaRPr kumimoji="1" lang="zh-CN" altLang="en-US" sz="6000" b="1" dirty="0">
              <a:gradFill flip="none" rotWithShape="1">
                <a:gsLst>
                  <a:gs pos="0">
                    <a:srgbClr val="FAEED8"/>
                  </a:gs>
                  <a:gs pos="100000">
                    <a:srgbClr val="FAC553"/>
                  </a:gs>
                </a:gsLst>
                <a:lin ang="5400000" scaled="1"/>
                <a:tileRect/>
              </a:gradFill>
              <a:latin typeface="Source Han Serif CN Heavy" panose="02020400000000000000" pitchFamily="18" charset="-128"/>
              <a:ea typeface="Source Han Serif CN Heavy" panose="02020400000000000000" pitchFamily="18" charset="-128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59733" y="2438022"/>
            <a:ext cx="20193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b="1" dirty="0">
                <a:gradFill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输入文字</a:t>
            </a:r>
            <a:endParaRPr kumimoji="1" lang="zh-CN" altLang="en-US" sz="3600" b="1" dirty="0">
              <a:gradFill>
                <a:gsLst>
                  <a:gs pos="0">
                    <a:srgbClr val="FAEED8"/>
                  </a:gs>
                  <a:gs pos="100000">
                    <a:srgbClr val="FAC553"/>
                  </a:gs>
                </a:gsLst>
                <a:lin ang="5400000" scaled="1"/>
              </a:gradFill>
              <a:latin typeface="Source Han Serif CN Heavy" panose="02020400000000000000" pitchFamily="18" charset="-128"/>
              <a:ea typeface="Source Han Serif CN Heavy" panose="02020400000000000000" pitchFamily="18" charset="-128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95710" y="4704787"/>
            <a:ext cx="100076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b="1" dirty="0">
                <a:gradFill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输入文字</a:t>
            </a:r>
            <a:endParaRPr kumimoji="1" lang="zh-CN" altLang="en-US" sz="1600" b="1" dirty="0">
              <a:gradFill>
                <a:gsLst>
                  <a:gs pos="0">
                    <a:srgbClr val="FAEED8"/>
                  </a:gs>
                  <a:gs pos="100000">
                    <a:srgbClr val="FAC553"/>
                  </a:gs>
                </a:gsLst>
                <a:lin ang="5400000" scaled="1"/>
              </a:gradFill>
              <a:latin typeface="Source Han Serif CN Heavy" panose="02020400000000000000" pitchFamily="18" charset="-128"/>
              <a:ea typeface="Source Han Serif CN Heavy" panose="02020400000000000000" pitchFamily="18" charset="-128"/>
            </a:endParaRPr>
          </a:p>
        </p:txBody>
      </p:sp>
      <p:pic>
        <p:nvPicPr>
          <p:cNvPr id="2" name="图片 1" descr="标志组合横白（白边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50" y="340995"/>
            <a:ext cx="2052320" cy="516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874855" y="2078294"/>
            <a:ext cx="10442574" cy="1341893"/>
          </a:xfrm>
          <a:prstGeom prst="roundRect">
            <a:avLst>
              <a:gd name="adj" fmla="val 923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endParaRPr lang="en-US" altLang="zh-CN" sz="2000" dirty="0">
              <a:solidFill>
                <a:srgbClr val="FAEED8"/>
              </a:solidFill>
              <a:latin typeface="思源宋体 CN Heavy"/>
              <a:ea typeface="思源宋体 CN Heavy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1555" y="2568320"/>
            <a:ext cx="9856787" cy="368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输入文字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Source Han Serif CN" panose="02020400000000000000" pitchFamily="18" charset="-128"/>
              <a:ea typeface="Source Han Serif CN" panose="02020400000000000000" pitchFamily="18" charset="-128"/>
              <a:cs typeface="阿里巴巴普惠体 Medium" panose="00020600040101010101" pitchFamily="18" charset="-122"/>
            </a:endParaRPr>
          </a:p>
        </p:txBody>
      </p:sp>
      <p:sp>
        <p:nvSpPr>
          <p:cNvPr id="8" name="平行四边形 7"/>
          <p:cNvSpPr/>
          <p:nvPr/>
        </p:nvSpPr>
        <p:spPr>
          <a:xfrm>
            <a:off x="1141555" y="1727457"/>
            <a:ext cx="4235583" cy="701675"/>
          </a:xfrm>
          <a:prstGeom prst="parallelogram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zh-CN" altLang="en-US" sz="1600" dirty="0">
                <a:solidFill>
                  <a:srgbClr val="FAEED8"/>
                </a:solidFill>
                <a:latin typeface="思源宋体 CN Heavy"/>
                <a:ea typeface="思源宋体 CN Heavy"/>
              </a:rPr>
              <a:t>输入文字</a:t>
            </a:r>
            <a:endParaRPr lang="zh-CN" altLang="en-US" sz="1600" dirty="0">
              <a:solidFill>
                <a:srgbClr val="FAEED8"/>
              </a:solidFill>
              <a:latin typeface="思源宋体 CN Heavy"/>
              <a:ea typeface="思源宋体 CN Heavy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874855" y="4065787"/>
            <a:ext cx="10442574" cy="1341893"/>
          </a:xfrm>
          <a:prstGeom prst="roundRect">
            <a:avLst>
              <a:gd name="adj" fmla="val 923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endParaRPr lang="en-US" altLang="zh-CN" sz="2000" dirty="0">
              <a:solidFill>
                <a:srgbClr val="FAEED8"/>
              </a:solidFill>
              <a:latin typeface="思源宋体 CN Heavy"/>
              <a:ea typeface="思源宋体 CN Heavy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41555" y="4555813"/>
            <a:ext cx="9856787" cy="368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输入文字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Source Han Serif CN" panose="02020400000000000000" pitchFamily="18" charset="-128"/>
              <a:ea typeface="Source Han Serif CN" panose="02020400000000000000" pitchFamily="18" charset="-128"/>
              <a:cs typeface="阿里巴巴普惠体 Medium" panose="00020600040101010101" pitchFamily="18" charset="-122"/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1141730" y="3714750"/>
            <a:ext cx="4234815" cy="701675"/>
          </a:xfrm>
          <a:prstGeom prst="parallelogram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zh-CN" altLang="en-US" sz="1600" dirty="0">
                <a:solidFill>
                  <a:srgbClr val="FAEED8"/>
                </a:solidFill>
                <a:latin typeface="思源宋体 CN Heavy"/>
                <a:ea typeface="思源宋体 CN Heavy"/>
              </a:rPr>
              <a:t>输入文字</a:t>
            </a:r>
            <a:endParaRPr lang="zh-CN" altLang="en-US" sz="1600" dirty="0">
              <a:solidFill>
                <a:srgbClr val="FAEED8"/>
              </a:solidFill>
              <a:latin typeface="思源宋体 CN Heavy"/>
              <a:ea typeface="思源宋体 CN Heavy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6540" y="726286"/>
            <a:ext cx="32613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输</a:t>
            </a:r>
            <a:r>
              <a:rPr kumimoji="1" lang="en-US" altLang="zh-CN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入</a:t>
            </a:r>
            <a:r>
              <a:rPr kumimoji="1" lang="en-US" altLang="zh-CN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标</a:t>
            </a:r>
            <a:r>
              <a:rPr kumimoji="1" lang="en-US" altLang="zh-CN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题</a:t>
            </a:r>
            <a:r>
              <a:rPr kumimoji="1" lang="en-US" altLang="zh-CN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文</a:t>
            </a:r>
            <a:r>
              <a:rPr kumimoji="1" lang="en-US" altLang="zh-CN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字</a:t>
            </a:r>
            <a:endParaRPr kumimoji="1" lang="zh-CN" altLang="en-US" sz="3200" b="1" dirty="0"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1"/>
              </a:gradFill>
              <a:latin typeface="Source Han Serif CN Heavy" panose="02020400000000000000" pitchFamily="18" charset="-128"/>
              <a:ea typeface="Source Han Serif CN Heavy" panose="02020400000000000000" pitchFamily="18" charset="-128"/>
            </a:endParaRPr>
          </a:p>
        </p:txBody>
      </p:sp>
      <p:cxnSp>
        <p:nvCxnSpPr>
          <p:cNvPr id="14" name="直线连接符 4"/>
          <p:cNvCxnSpPr/>
          <p:nvPr/>
        </p:nvCxnSpPr>
        <p:spPr>
          <a:xfrm flipV="1">
            <a:off x="3837940" y="1011053"/>
            <a:ext cx="5327650" cy="1"/>
          </a:xfrm>
          <a:prstGeom prst="line">
            <a:avLst/>
          </a:prstGeom>
          <a:ln w="127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7标志组合横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46590" y="524510"/>
            <a:ext cx="2065020" cy="49403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9326"/>
            <a:ext cx="12192000" cy="12593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  <p:bldLst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594"/>
            <a:ext cx="12192000" cy="125939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382" y="726286"/>
            <a:ext cx="9714155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76540" y="726286"/>
            <a:ext cx="32613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输</a:t>
            </a:r>
            <a:r>
              <a:rPr kumimoji="1" lang="en-US" altLang="zh-CN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入</a:t>
            </a:r>
            <a:r>
              <a:rPr kumimoji="1" lang="en-US" altLang="zh-CN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标</a:t>
            </a:r>
            <a:r>
              <a:rPr kumimoji="1" lang="en-US" altLang="zh-CN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题</a:t>
            </a:r>
            <a:r>
              <a:rPr kumimoji="1" lang="en-US" altLang="zh-CN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文</a:t>
            </a:r>
            <a:r>
              <a:rPr kumimoji="1" lang="en-US" altLang="zh-CN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字</a:t>
            </a:r>
            <a:endParaRPr kumimoji="1" lang="zh-CN" altLang="en-US" sz="3200" b="1" dirty="0"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1"/>
              </a:gradFill>
              <a:latin typeface="Source Han Serif CN Heavy" panose="02020400000000000000" pitchFamily="18" charset="-128"/>
              <a:ea typeface="Source Han Serif CN Heavy" panose="02020400000000000000" pitchFamily="18" charset="-128"/>
            </a:endParaRPr>
          </a:p>
        </p:txBody>
      </p:sp>
      <p:cxnSp>
        <p:nvCxnSpPr>
          <p:cNvPr id="14" name="直线连接符 4"/>
          <p:cNvCxnSpPr/>
          <p:nvPr/>
        </p:nvCxnSpPr>
        <p:spPr>
          <a:xfrm flipV="1">
            <a:off x="3837940" y="1011053"/>
            <a:ext cx="5327650" cy="1"/>
          </a:xfrm>
          <a:prstGeom prst="line">
            <a:avLst/>
          </a:prstGeom>
          <a:ln w="127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7标志组合横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590" y="524510"/>
            <a:ext cx="2065020" cy="4940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6230" y="1464918"/>
            <a:ext cx="14071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gradFill flip="none" rotWithShape="1"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输入文字</a:t>
            </a:r>
            <a:endParaRPr kumimoji="1" lang="zh-CN" altLang="en-US" sz="2400" b="1" dirty="0">
              <a:gradFill flip="none" rotWithShape="1"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1"/>
                <a:tileRect/>
              </a:gradFill>
              <a:latin typeface="Source Han Serif CN Heavy" panose="02020400000000000000" pitchFamily="18" charset="-128"/>
              <a:ea typeface="Source Han Serif CN Heavy" panose="02020400000000000000" pitchFamily="18" charset="-128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99465" y="1925320"/>
            <a:ext cx="4992370" cy="322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输入文字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Source Han Serif CN" panose="02020400000000000000" pitchFamily="18" charset="-128"/>
              <a:ea typeface="Source Han Serif CN" panose="02020400000000000000" pitchFamily="18" charset="-128"/>
              <a:cs typeface="阿里巴巴普惠体 Medium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36230" y="1464918"/>
            <a:ext cx="10875684" cy="783030"/>
            <a:chOff x="909401" y="3890373"/>
            <a:chExt cx="10875684" cy="783030"/>
          </a:xfrm>
        </p:grpSpPr>
        <p:sp>
          <p:nvSpPr>
            <p:cNvPr id="8" name="文本框 7"/>
            <p:cNvSpPr txBox="1"/>
            <p:nvPr/>
          </p:nvSpPr>
          <p:spPr>
            <a:xfrm>
              <a:off x="909401" y="3890373"/>
              <a:ext cx="140716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400" b="1" dirty="0">
                  <a:gradFill flip="none" rotWithShape="1">
                    <a:gsLst>
                      <a:gs pos="0">
                        <a:srgbClr val="C00000"/>
                      </a:gs>
                      <a:gs pos="100000">
                        <a:srgbClr val="FF0000"/>
                      </a:gs>
                    </a:gsLst>
                    <a:lin ang="5400000" scaled="1"/>
                    <a:tileRect/>
                  </a:gradFill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输入文字</a:t>
              </a:r>
              <a:endParaRPr kumimoji="1" lang="zh-CN" altLang="en-US" sz="2400" b="1" dirty="0">
                <a:gradFill flip="none" rotWithShape="1"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072888" y="4350823"/>
              <a:ext cx="10712197" cy="32258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>
                <a:lnSpc>
                  <a:spcPct val="150000"/>
                </a:lnSpc>
                <a:defRPr/>
              </a:pPr>
              <a:r>
                <a:rPr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输入文字</a:t>
              </a:r>
              <a:endPara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230" y="4702175"/>
            <a:ext cx="1262380" cy="12827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9326"/>
            <a:ext cx="12192000" cy="125939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76540" y="726286"/>
            <a:ext cx="32613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输</a:t>
            </a:r>
            <a:r>
              <a:rPr kumimoji="1" lang="en-US" altLang="zh-CN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入</a:t>
            </a:r>
            <a:r>
              <a:rPr kumimoji="1" lang="en-US" altLang="zh-CN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标</a:t>
            </a:r>
            <a:r>
              <a:rPr kumimoji="1" lang="en-US" altLang="zh-CN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题</a:t>
            </a:r>
            <a:r>
              <a:rPr kumimoji="1" lang="en-US" altLang="zh-CN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文</a:t>
            </a:r>
            <a:r>
              <a:rPr kumimoji="1" lang="en-US" altLang="zh-CN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字</a:t>
            </a:r>
            <a:endParaRPr kumimoji="1" lang="zh-CN" altLang="en-US" sz="3200" b="1" dirty="0"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1"/>
              </a:gradFill>
              <a:latin typeface="Source Han Serif CN Heavy" panose="02020400000000000000" pitchFamily="18" charset="-128"/>
              <a:ea typeface="Source Han Serif CN Heavy" panose="02020400000000000000" pitchFamily="18" charset="-128"/>
            </a:endParaRPr>
          </a:p>
        </p:txBody>
      </p:sp>
      <p:cxnSp>
        <p:nvCxnSpPr>
          <p:cNvPr id="6" name="直线连接符 4"/>
          <p:cNvCxnSpPr/>
          <p:nvPr/>
        </p:nvCxnSpPr>
        <p:spPr>
          <a:xfrm flipV="1">
            <a:off x="3837940" y="1011053"/>
            <a:ext cx="5327650" cy="1"/>
          </a:xfrm>
          <a:prstGeom prst="line">
            <a:avLst/>
          </a:prstGeom>
          <a:ln w="127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7标志组合横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590" y="524510"/>
            <a:ext cx="2065020" cy="494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6119"/>
            <a:ext cx="12192000" cy="125939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76540" y="726286"/>
            <a:ext cx="32613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输</a:t>
            </a:r>
            <a:r>
              <a:rPr kumimoji="1" lang="en-US" altLang="zh-CN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入</a:t>
            </a:r>
            <a:r>
              <a:rPr kumimoji="1" lang="en-US" altLang="zh-CN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标</a:t>
            </a:r>
            <a:r>
              <a:rPr kumimoji="1" lang="en-US" altLang="zh-CN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题</a:t>
            </a:r>
            <a:r>
              <a:rPr kumimoji="1" lang="en-US" altLang="zh-CN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文</a:t>
            </a:r>
            <a:r>
              <a:rPr kumimoji="1" lang="en-US" altLang="zh-CN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字</a:t>
            </a:r>
            <a:endParaRPr kumimoji="1" lang="zh-CN" altLang="en-US" sz="3200" b="1" dirty="0"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1"/>
              </a:gradFill>
              <a:latin typeface="Source Han Serif CN Heavy" panose="02020400000000000000" pitchFamily="18" charset="-128"/>
              <a:ea typeface="Source Han Serif CN Heavy" panose="02020400000000000000" pitchFamily="18" charset="-128"/>
            </a:endParaRPr>
          </a:p>
        </p:txBody>
      </p:sp>
      <p:cxnSp>
        <p:nvCxnSpPr>
          <p:cNvPr id="14" name="直线连接符 4"/>
          <p:cNvCxnSpPr/>
          <p:nvPr/>
        </p:nvCxnSpPr>
        <p:spPr>
          <a:xfrm flipV="1">
            <a:off x="3837940" y="1011053"/>
            <a:ext cx="5327650" cy="1"/>
          </a:xfrm>
          <a:prstGeom prst="line">
            <a:avLst/>
          </a:prstGeom>
          <a:ln w="127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7标志组合横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6590" y="524510"/>
            <a:ext cx="2065020" cy="49403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36230" y="1464918"/>
            <a:ext cx="14071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gradFill flip="none" rotWithShape="1"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输入文字</a:t>
            </a:r>
            <a:endParaRPr kumimoji="1" lang="zh-CN" altLang="en-US" sz="2400" b="1" dirty="0">
              <a:gradFill flip="none" rotWithShape="1"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1"/>
                <a:tileRect/>
              </a:gradFill>
              <a:latin typeface="Source Han Serif CN Heavy" panose="02020400000000000000" pitchFamily="18" charset="-128"/>
              <a:ea typeface="Source Han Serif CN Heavy" panose="02020400000000000000" pitchFamily="18" charset="-128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99717" y="1925368"/>
            <a:ext cx="10712197" cy="322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输入文字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Source Han Serif CN" panose="02020400000000000000" pitchFamily="18" charset="-128"/>
              <a:ea typeface="Source Han Serif CN" panose="02020400000000000000" pitchFamily="18" charset="-128"/>
              <a:cs typeface="阿里巴巴普惠体 Medium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" y="1086"/>
            <a:ext cx="12129237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34" y="1124553"/>
            <a:ext cx="6486729" cy="82701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60471" y="2477702"/>
            <a:ext cx="4671060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800" b="1" dirty="0">
                <a:gradFill flip="none" rotWithShape="1"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感谢观看</a:t>
            </a:r>
            <a:endParaRPr kumimoji="1" lang="zh-CN" altLang="en-US" sz="8800" b="1" dirty="0">
              <a:gradFill flip="none" rotWithShape="1">
                <a:gsLst>
                  <a:gs pos="0">
                    <a:srgbClr val="FAEED8"/>
                  </a:gs>
                  <a:gs pos="100000">
                    <a:srgbClr val="FAC553"/>
                  </a:gs>
                </a:gsLst>
                <a:lin ang="5400000" scaled="1"/>
                <a:tileRect/>
              </a:gradFill>
              <a:latin typeface="Source Han Serif CN Heavy" panose="02020400000000000000" pitchFamily="18" charset="-128"/>
              <a:ea typeface="Source Han Serif CN Heavy" panose="02020400000000000000" pitchFamily="18" charset="-128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86606" y="3922982"/>
            <a:ext cx="20193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b="1" dirty="0">
                <a:gradFill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输入文字</a:t>
            </a:r>
            <a:endParaRPr kumimoji="1" lang="zh-CN" altLang="en-US" sz="3600" b="1" dirty="0">
              <a:gradFill>
                <a:gsLst>
                  <a:gs pos="0">
                    <a:srgbClr val="FAEED8"/>
                  </a:gs>
                  <a:gs pos="100000">
                    <a:srgbClr val="FAC553"/>
                  </a:gs>
                </a:gsLst>
                <a:lin ang="5400000" scaled="1"/>
              </a:gradFill>
              <a:latin typeface="Source Han Serif CN Heavy" panose="02020400000000000000" pitchFamily="18" charset="-128"/>
              <a:ea typeface="Source Han Serif CN Heavy" panose="02020400000000000000" pitchFamily="18" charset="-128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01250" y="4568024"/>
            <a:ext cx="393954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zh-CN" altLang="en-US" sz="1600" b="1" dirty="0">
                <a:gradFill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汇报单位</a:t>
            </a:r>
            <a:r>
              <a:rPr kumimoji="1" lang="en-US" altLang="zh-CN" sz="1600" b="1" dirty="0">
                <a:gradFill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   </a:t>
            </a:r>
            <a:r>
              <a:rPr kumimoji="1" lang="zh-CN" altLang="en-US" sz="1600" b="1" dirty="0">
                <a:gradFill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宋体" panose="02010600030101010101" pitchFamily="2" charset="-122"/>
              </a:rPr>
              <a:t>汇报人</a:t>
            </a:r>
            <a:r>
              <a:rPr kumimoji="1" lang="en-US" altLang="zh-CN" sz="1600" b="1" dirty="0">
                <a:gradFill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宋体" panose="02010600030101010101" pitchFamily="2" charset="-122"/>
              </a:rPr>
              <a:t>      XXXX</a:t>
            </a:r>
            <a:r>
              <a:rPr kumimoji="1" lang="zh-CN" altLang="en-US" sz="1600" b="1" dirty="0">
                <a:gradFill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宋体" panose="02010600030101010101" pitchFamily="2" charset="-122"/>
              </a:rPr>
              <a:t>年</a:t>
            </a:r>
            <a:r>
              <a:rPr kumimoji="1" lang="en-US" altLang="zh-CN" sz="1600" b="1" dirty="0">
                <a:gradFill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宋体" panose="02010600030101010101" pitchFamily="2" charset="-122"/>
              </a:rPr>
              <a:t>XX</a:t>
            </a:r>
            <a:r>
              <a:rPr kumimoji="1" lang="zh-CN" altLang="en-US" sz="1600" b="1" dirty="0">
                <a:gradFill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宋体" panose="02010600030101010101" pitchFamily="2" charset="-122"/>
              </a:rPr>
              <a:t>月</a:t>
            </a:r>
            <a:r>
              <a:rPr kumimoji="1" lang="en-US" altLang="zh-CN" sz="1600" b="1" dirty="0">
                <a:gradFill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宋体" panose="02010600030101010101" pitchFamily="2" charset="-122"/>
              </a:rPr>
              <a:t>XX</a:t>
            </a:r>
            <a:r>
              <a:rPr kumimoji="1" lang="zh-CN" altLang="en-US" sz="1600" b="1" dirty="0">
                <a:gradFill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宋体" panose="02010600030101010101" pitchFamily="2" charset="-122"/>
              </a:rPr>
              <a:t>日</a:t>
            </a:r>
            <a:endParaRPr kumimoji="1" lang="zh-CN" altLang="en-US" sz="1600" b="1" dirty="0">
              <a:gradFill>
                <a:gsLst>
                  <a:gs pos="0">
                    <a:srgbClr val="FAEED8"/>
                  </a:gs>
                  <a:gs pos="100000">
                    <a:srgbClr val="FAC553"/>
                  </a:gs>
                </a:gsLst>
                <a:lin ang="5400000" scaled="1"/>
              </a:gradFill>
              <a:latin typeface="Source Han Serif CN Heavy" panose="02020400000000000000" pitchFamily="18" charset="-128"/>
              <a:ea typeface="宋体" panose="02010600030101010101" pitchFamily="2" charset="-122"/>
            </a:endParaRPr>
          </a:p>
        </p:txBody>
      </p:sp>
      <p:pic>
        <p:nvPicPr>
          <p:cNvPr id="2" name="图片 1" descr="标志组合横白（白边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50" y="340995"/>
            <a:ext cx="2052320" cy="516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  <p:bldLst>
      <p:bldP spid="5" grpId="0"/>
      <p:bldP spid="6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53530" y="902006"/>
            <a:ext cx="20858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>
                <a:gradFill flip="none" rotWithShape="1"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目 录</a:t>
            </a:r>
            <a:endParaRPr kumimoji="1" lang="zh-CN" altLang="en-US" sz="6600" b="1" dirty="0">
              <a:gradFill flip="none" rotWithShape="1"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1"/>
                <a:tileRect/>
              </a:gradFill>
              <a:latin typeface="Source Han Serif CN Heavy" panose="02020400000000000000" pitchFamily="18" charset="-128"/>
              <a:ea typeface="Source Han Serif CN Heavy" panose="02020400000000000000" pitchFamily="18" charset="-128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8607"/>
            <a:ext cx="12192000" cy="1259393"/>
          </a:xfrm>
          <a:prstGeom prst="rect">
            <a:avLst/>
          </a:prstGeom>
        </p:spPr>
      </p:pic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2625454" y="2075311"/>
            <a:ext cx="1612900" cy="950846"/>
            <a:chOff x="957944" y="2321056"/>
            <a:chExt cx="1612900" cy="950846"/>
          </a:xfrm>
        </p:grpSpPr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957944" y="2321056"/>
              <a:ext cx="161290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800" b="1" dirty="0">
                  <a:gradFill>
                    <a:gsLst>
                      <a:gs pos="0">
                        <a:srgbClr val="C00000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输入文字</a:t>
              </a:r>
              <a:endParaRPr kumimoji="1" lang="zh-CN" altLang="en-US" sz="28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4"/>
              </p:custDataLst>
            </p:nvPr>
          </p:nvSpPr>
          <p:spPr>
            <a:xfrm>
              <a:off x="1061285" y="2811527"/>
              <a:ext cx="140716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输入文字</a:t>
              </a:r>
              <a:endParaRPr kumimoji="1"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erif CN Heavy" panose="02020400000000000000" pitchFamily="18" charset="-128"/>
                <a:ea typeface="Source Han Serif CN Heavy" panose="02020400000000000000" pitchFamily="18" charset="-128"/>
              </a:endParaRPr>
            </a:p>
          </p:txBody>
        </p:sp>
      </p:grpSp>
      <p:grpSp>
        <p:nvGrpSpPr>
          <p:cNvPr id="11" name="组合 10"/>
          <p:cNvGrpSpPr/>
          <p:nvPr>
            <p:custDataLst>
              <p:tags r:id="rId5"/>
            </p:custDataLst>
          </p:nvPr>
        </p:nvGrpSpPr>
        <p:grpSpPr>
          <a:xfrm>
            <a:off x="8048956" y="2075311"/>
            <a:ext cx="1612900" cy="981961"/>
            <a:chOff x="957944" y="2322326"/>
            <a:chExt cx="1612900" cy="981961"/>
          </a:xfrm>
        </p:grpSpPr>
        <p:sp>
          <p:nvSpPr>
            <p:cNvPr id="12" name="文本框 11"/>
            <p:cNvSpPr txBox="1"/>
            <p:nvPr>
              <p:custDataLst>
                <p:tags r:id="rId6"/>
              </p:custDataLst>
            </p:nvPr>
          </p:nvSpPr>
          <p:spPr>
            <a:xfrm>
              <a:off x="957944" y="2322326"/>
              <a:ext cx="161290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800" b="1" dirty="0">
                  <a:gradFill>
                    <a:gsLst>
                      <a:gs pos="0">
                        <a:srgbClr val="C00000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输入文字</a:t>
              </a:r>
              <a:endParaRPr kumimoji="1" lang="zh-CN" altLang="en-US" sz="28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7"/>
              </p:custDataLst>
            </p:nvPr>
          </p:nvSpPr>
          <p:spPr>
            <a:xfrm>
              <a:off x="1061285" y="2843912"/>
              <a:ext cx="140716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输入文字</a:t>
              </a:r>
              <a:endParaRPr kumimoji="1"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erif CN Heavy" panose="02020400000000000000" pitchFamily="18" charset="-128"/>
                <a:ea typeface="Source Han Serif CN Heavy" panose="02020400000000000000" pitchFamily="18" charset="-128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8"/>
            </p:custDataLst>
          </p:nvPr>
        </p:nvGrpSpPr>
        <p:grpSpPr>
          <a:xfrm>
            <a:off x="2625618" y="3547908"/>
            <a:ext cx="1612900" cy="994661"/>
            <a:chOff x="915399" y="2155321"/>
            <a:chExt cx="1612900" cy="994661"/>
          </a:xfrm>
        </p:grpSpPr>
        <p:sp>
          <p:nvSpPr>
            <p:cNvPr id="15" name="文本框 14"/>
            <p:cNvSpPr txBox="1"/>
            <p:nvPr>
              <p:custDataLst>
                <p:tags r:id="rId9"/>
              </p:custDataLst>
            </p:nvPr>
          </p:nvSpPr>
          <p:spPr>
            <a:xfrm>
              <a:off x="915399" y="2155321"/>
              <a:ext cx="161290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gradFill>
                    <a:gsLst>
                      <a:gs pos="0">
                        <a:srgbClr val="C00000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输入文字</a:t>
              </a:r>
              <a:endParaRPr lang="zh-CN" altLang="en-US" sz="28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10"/>
              </p:custDataLst>
            </p:nvPr>
          </p:nvSpPr>
          <p:spPr>
            <a:xfrm>
              <a:off x="1018105" y="2689607"/>
              <a:ext cx="140716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输入文字</a:t>
              </a:r>
              <a:endParaRPr kumimoji="1"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erif CN Heavy" panose="02020400000000000000" pitchFamily="18" charset="-128"/>
                <a:ea typeface="Source Han Serif CN Heavy" panose="02020400000000000000" pitchFamily="18" charset="-128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11"/>
            </p:custDataLst>
          </p:nvPr>
        </p:nvGrpSpPr>
        <p:grpSpPr>
          <a:xfrm>
            <a:off x="8049120" y="3560608"/>
            <a:ext cx="1612900" cy="997201"/>
            <a:chOff x="915399" y="2168021"/>
            <a:chExt cx="1612900" cy="997201"/>
          </a:xfrm>
        </p:grpSpPr>
        <p:sp>
          <p:nvSpPr>
            <p:cNvPr id="18" name="文本框 17"/>
            <p:cNvSpPr txBox="1"/>
            <p:nvPr>
              <p:custDataLst>
                <p:tags r:id="rId12"/>
              </p:custDataLst>
            </p:nvPr>
          </p:nvSpPr>
          <p:spPr>
            <a:xfrm>
              <a:off x="915399" y="2168021"/>
              <a:ext cx="161290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800" b="1" dirty="0">
                  <a:gradFill>
                    <a:gsLst>
                      <a:gs pos="0">
                        <a:srgbClr val="C00000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输入文字</a:t>
              </a:r>
              <a:endParaRPr kumimoji="1" lang="zh-CN" altLang="en-US" sz="28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13"/>
              </p:custDataLst>
            </p:nvPr>
          </p:nvSpPr>
          <p:spPr>
            <a:xfrm>
              <a:off x="1018105" y="2704847"/>
              <a:ext cx="140716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输入文字</a:t>
              </a:r>
              <a:endParaRPr kumimoji="1"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erif CN Heavy" panose="02020400000000000000" pitchFamily="18" charset="-128"/>
                <a:ea typeface="Source Han Serif CN Heavy" panose="02020400000000000000" pitchFamily="18" charset="-128"/>
              </a:endParaRPr>
            </a:p>
          </p:txBody>
        </p:sp>
      </p:grpSp>
      <p:pic>
        <p:nvPicPr>
          <p:cNvPr id="4" name="图片 3" descr="7标志组合横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5450" y="340995"/>
            <a:ext cx="2065020" cy="494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" y="1086"/>
            <a:ext cx="12129237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34" y="1124553"/>
            <a:ext cx="6486729" cy="82701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531376" y="3082659"/>
            <a:ext cx="71297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b="1" dirty="0">
                <a:gradFill flip="none" rotWithShape="1"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输</a:t>
            </a:r>
            <a:r>
              <a:rPr kumimoji="1" lang="en-US" altLang="zh-CN" sz="6000" b="1" dirty="0">
                <a:gradFill flip="none" rotWithShape="1"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 </a:t>
            </a:r>
            <a:r>
              <a:rPr kumimoji="1" lang="zh-CN" altLang="en-US" sz="6000" b="1" dirty="0">
                <a:gradFill flip="none" rotWithShape="1"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入</a:t>
            </a:r>
            <a:r>
              <a:rPr kumimoji="1" lang="en-US" altLang="zh-CN" sz="6000" b="1" dirty="0">
                <a:gradFill flip="none" rotWithShape="1"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 </a:t>
            </a:r>
            <a:r>
              <a:rPr kumimoji="1" lang="zh-CN" altLang="en-US" sz="6000" b="1" dirty="0">
                <a:gradFill flip="none" rotWithShape="1"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标</a:t>
            </a:r>
            <a:r>
              <a:rPr kumimoji="1" lang="en-US" altLang="zh-CN" sz="6000" b="1" dirty="0">
                <a:gradFill flip="none" rotWithShape="1"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 </a:t>
            </a:r>
            <a:r>
              <a:rPr kumimoji="1" lang="zh-CN" altLang="en-US" sz="6000" b="1" dirty="0">
                <a:gradFill flip="none" rotWithShape="1"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题</a:t>
            </a:r>
            <a:r>
              <a:rPr kumimoji="1" lang="en-US" altLang="zh-CN" sz="6000" b="1" dirty="0">
                <a:gradFill flip="none" rotWithShape="1"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 </a:t>
            </a:r>
            <a:r>
              <a:rPr kumimoji="1" lang="zh-CN" altLang="en-US" sz="6000" b="1" dirty="0">
                <a:gradFill flip="none" rotWithShape="1"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文</a:t>
            </a:r>
            <a:r>
              <a:rPr kumimoji="1" lang="en-US" altLang="zh-CN" sz="6000" b="1" dirty="0">
                <a:gradFill flip="none" rotWithShape="1"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 </a:t>
            </a:r>
            <a:r>
              <a:rPr kumimoji="1" lang="zh-CN" altLang="en-US" sz="6000" b="1" dirty="0">
                <a:gradFill flip="none" rotWithShape="1"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字</a:t>
            </a:r>
            <a:endParaRPr kumimoji="1" lang="zh-CN" altLang="en-US" sz="6000" b="1" dirty="0">
              <a:gradFill flip="none" rotWithShape="1">
                <a:gsLst>
                  <a:gs pos="0">
                    <a:srgbClr val="FAEED8"/>
                  </a:gs>
                  <a:gs pos="100000">
                    <a:srgbClr val="FAC553"/>
                  </a:gs>
                </a:gsLst>
                <a:lin ang="5400000" scaled="1"/>
                <a:tileRect/>
              </a:gradFill>
              <a:latin typeface="Source Han Serif CN Heavy" panose="02020400000000000000" pitchFamily="18" charset="-128"/>
              <a:ea typeface="Source Han Serif CN Heavy" panose="02020400000000000000" pitchFamily="18" charset="-128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59733" y="2438022"/>
            <a:ext cx="20193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b="1" dirty="0">
                <a:gradFill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输入文字</a:t>
            </a:r>
            <a:endParaRPr kumimoji="1" lang="zh-CN" altLang="en-US" sz="3600" b="1" dirty="0">
              <a:gradFill>
                <a:gsLst>
                  <a:gs pos="0">
                    <a:srgbClr val="FAEED8"/>
                  </a:gs>
                  <a:gs pos="100000">
                    <a:srgbClr val="FAC553"/>
                  </a:gs>
                </a:gsLst>
                <a:lin ang="5400000" scaled="1"/>
              </a:gradFill>
              <a:latin typeface="Source Han Serif CN Heavy" panose="02020400000000000000" pitchFamily="18" charset="-128"/>
              <a:ea typeface="Source Han Serif CN Heavy" panose="02020400000000000000" pitchFamily="18" charset="-128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69065" y="4704787"/>
            <a:ext cx="100076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b="1" dirty="0">
                <a:gradFill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输入文字</a:t>
            </a:r>
            <a:endParaRPr kumimoji="1" lang="zh-CN" altLang="en-US" sz="1600" b="1" dirty="0">
              <a:gradFill>
                <a:gsLst>
                  <a:gs pos="0">
                    <a:srgbClr val="FAEED8"/>
                  </a:gs>
                  <a:gs pos="100000">
                    <a:srgbClr val="FAC553"/>
                  </a:gs>
                </a:gsLst>
                <a:lin ang="5400000" scaled="1"/>
              </a:gradFill>
              <a:latin typeface="Source Han Serif CN Heavy" panose="02020400000000000000" pitchFamily="18" charset="-128"/>
              <a:ea typeface="Source Han Serif CN Heavy" panose="02020400000000000000" pitchFamily="18" charset="-128"/>
            </a:endParaRPr>
          </a:p>
        </p:txBody>
      </p:sp>
      <p:pic>
        <p:nvPicPr>
          <p:cNvPr id="2" name="图片 1" descr="标志组合横白（白边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50" y="340995"/>
            <a:ext cx="2052320" cy="516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76540" y="726286"/>
            <a:ext cx="8589050" cy="583565"/>
            <a:chOff x="576540" y="726286"/>
            <a:chExt cx="8589050" cy="583565"/>
          </a:xfrm>
        </p:grpSpPr>
        <p:sp>
          <p:nvSpPr>
            <p:cNvPr id="3" name="文本框 2"/>
            <p:cNvSpPr txBox="1"/>
            <p:nvPr/>
          </p:nvSpPr>
          <p:spPr>
            <a:xfrm>
              <a:off x="576540" y="726286"/>
              <a:ext cx="326136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200" b="1" dirty="0">
                  <a:gradFill>
                    <a:gsLst>
                      <a:gs pos="0">
                        <a:srgbClr val="C00000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输</a:t>
              </a:r>
              <a:r>
                <a:rPr kumimoji="1" lang="en-US" altLang="zh-CN" sz="3200" b="1" dirty="0">
                  <a:gradFill>
                    <a:gsLst>
                      <a:gs pos="0">
                        <a:srgbClr val="C00000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 </a:t>
              </a:r>
              <a:r>
                <a:rPr kumimoji="1" lang="zh-CN" altLang="en-US" sz="3200" b="1" dirty="0">
                  <a:gradFill>
                    <a:gsLst>
                      <a:gs pos="0">
                        <a:srgbClr val="C00000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入</a:t>
              </a:r>
              <a:r>
                <a:rPr kumimoji="1" lang="en-US" altLang="zh-CN" sz="3200" b="1" dirty="0">
                  <a:gradFill>
                    <a:gsLst>
                      <a:gs pos="0">
                        <a:srgbClr val="C00000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 </a:t>
              </a:r>
              <a:r>
                <a:rPr kumimoji="1" lang="zh-CN" altLang="en-US" sz="3200" b="1" dirty="0">
                  <a:gradFill>
                    <a:gsLst>
                      <a:gs pos="0">
                        <a:srgbClr val="C00000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标</a:t>
              </a:r>
              <a:r>
                <a:rPr kumimoji="1" lang="en-US" altLang="zh-CN" sz="3200" b="1" dirty="0">
                  <a:gradFill>
                    <a:gsLst>
                      <a:gs pos="0">
                        <a:srgbClr val="C00000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 </a:t>
              </a:r>
              <a:r>
                <a:rPr kumimoji="1" lang="zh-CN" altLang="en-US" sz="3200" b="1" dirty="0">
                  <a:gradFill>
                    <a:gsLst>
                      <a:gs pos="0">
                        <a:srgbClr val="C00000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题</a:t>
              </a:r>
              <a:r>
                <a:rPr kumimoji="1" lang="en-US" altLang="zh-CN" sz="3200" b="1" dirty="0">
                  <a:gradFill>
                    <a:gsLst>
                      <a:gs pos="0">
                        <a:srgbClr val="C00000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 </a:t>
              </a:r>
              <a:r>
                <a:rPr kumimoji="1" lang="zh-CN" altLang="en-US" sz="3200" b="1" dirty="0">
                  <a:gradFill>
                    <a:gsLst>
                      <a:gs pos="0">
                        <a:srgbClr val="C00000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文</a:t>
              </a:r>
              <a:r>
                <a:rPr kumimoji="1" lang="en-US" altLang="zh-CN" sz="3200" b="1" dirty="0">
                  <a:gradFill>
                    <a:gsLst>
                      <a:gs pos="0">
                        <a:srgbClr val="C00000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 </a:t>
              </a:r>
              <a:r>
                <a:rPr kumimoji="1" lang="zh-CN" altLang="en-US" sz="3200" b="1" dirty="0">
                  <a:gradFill>
                    <a:gsLst>
                      <a:gs pos="0">
                        <a:srgbClr val="C00000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字</a:t>
              </a:r>
              <a:endPara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endParaRPr>
            </a:p>
          </p:txBody>
        </p:sp>
        <p:cxnSp>
          <p:nvCxnSpPr>
            <p:cNvPr id="5" name="直线连接符 4"/>
            <p:cNvCxnSpPr>
              <a:stCxn id="3" idx="3"/>
            </p:cNvCxnSpPr>
            <p:nvPr/>
          </p:nvCxnSpPr>
          <p:spPr>
            <a:xfrm flipV="1">
              <a:off x="3837940" y="1018673"/>
              <a:ext cx="5327650" cy="1"/>
            </a:xfrm>
            <a:prstGeom prst="line">
              <a:avLst/>
            </a:prstGeom>
            <a:ln w="127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圆角矩形 6"/>
          <p:cNvSpPr/>
          <p:nvPr/>
        </p:nvSpPr>
        <p:spPr>
          <a:xfrm>
            <a:off x="699770" y="1603375"/>
            <a:ext cx="10816590" cy="1639570"/>
          </a:xfrm>
          <a:prstGeom prst="round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zh-CN" altLang="en-US" sz="2800" b="1" dirty="0"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输入文字</a:t>
            </a:r>
            <a:endParaRPr kumimoji="1" lang="zh-CN" altLang="en-US" sz="2800" b="1" dirty="0">
              <a:latin typeface="Source Han Serif CN" panose="02020400000000000000" pitchFamily="18" charset="-128"/>
              <a:ea typeface="Source Han Serif CN" panose="02020400000000000000" pitchFamily="18" charset="-128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023701" y="3637507"/>
            <a:ext cx="4901401" cy="951462"/>
            <a:chOff x="849711" y="3959452"/>
            <a:chExt cx="4901401" cy="951462"/>
          </a:xfrm>
        </p:grpSpPr>
        <p:sp>
          <p:nvSpPr>
            <p:cNvPr id="10" name="文本框 9"/>
            <p:cNvSpPr txBox="1"/>
            <p:nvPr/>
          </p:nvSpPr>
          <p:spPr>
            <a:xfrm>
              <a:off x="2438637" y="3959452"/>
              <a:ext cx="140716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400" b="1" dirty="0">
                  <a:gradFill flip="none" rotWithShape="1">
                    <a:gsLst>
                      <a:gs pos="0">
                        <a:srgbClr val="C00000"/>
                      </a:gs>
                      <a:gs pos="100000">
                        <a:srgbClr val="FF0000"/>
                      </a:gs>
                    </a:gsLst>
                    <a:lin ang="5400000" scaled="1"/>
                    <a:tileRect/>
                  </a:gradFill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输入文字</a:t>
              </a:r>
              <a:endParaRPr kumimoji="1" lang="zh-CN" altLang="en-US" sz="2400" b="1" dirty="0">
                <a:gradFill flip="none" rotWithShape="1"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49711" y="4541979"/>
              <a:ext cx="4901401" cy="36893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l" defTabSz="914400">
                <a:lnSpc>
                  <a:spcPct val="150000"/>
                </a:lnSpc>
                <a:defRPr/>
              </a:pPr>
              <a:r>
                <a:rPr lang="zh-CN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Han Serif CN Heavy" panose="02020400000000000000" pitchFamily="18" charset="-128"/>
                  <a:ea typeface="宋体" panose="02010600030101010101" pitchFamily="2" charset="-122"/>
                  <a:cs typeface="阿里巴巴普惠体 Medium" panose="00020600040101010101" pitchFamily="18" charset="-122"/>
                </a:rPr>
                <a:t>输入文字</a:t>
              </a:r>
              <a:endParaRPr lang="zh-CN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erif CN Heavy" panose="02020400000000000000" pitchFamily="18" charset="-128"/>
                <a:ea typeface="宋体" panose="02010600030101010101" pitchFamily="2" charset="-122"/>
                <a:cs typeface="阿里巴巴普惠体 Medium" panose="00020600040101010101" pitchFamily="18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614878" y="3637507"/>
            <a:ext cx="4901401" cy="951462"/>
            <a:chOff x="849711" y="3959452"/>
            <a:chExt cx="4901401" cy="951462"/>
          </a:xfrm>
        </p:grpSpPr>
        <p:sp>
          <p:nvSpPr>
            <p:cNvPr id="14" name="文本框 13"/>
            <p:cNvSpPr txBox="1"/>
            <p:nvPr/>
          </p:nvSpPr>
          <p:spPr>
            <a:xfrm>
              <a:off x="1786215" y="3959452"/>
              <a:ext cx="140716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400" b="1" dirty="0">
                  <a:gradFill flip="none" rotWithShape="1">
                    <a:gsLst>
                      <a:gs pos="0">
                        <a:srgbClr val="C00000"/>
                      </a:gs>
                      <a:gs pos="100000">
                        <a:srgbClr val="FF0000"/>
                      </a:gs>
                    </a:gsLst>
                    <a:lin ang="5400000" scaled="1"/>
                    <a:tileRect/>
                  </a:gradFill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输入文字</a:t>
              </a:r>
              <a:endParaRPr kumimoji="1" lang="zh-CN" altLang="en-US" sz="2400" b="1" dirty="0">
                <a:gradFill flip="none" rotWithShape="1"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849711" y="4541979"/>
              <a:ext cx="4901401" cy="36893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l" defTabSz="914400">
                <a:lnSpc>
                  <a:spcPct val="150000"/>
                </a:lnSpc>
                <a:defRPr/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Han Serif CN Heavy" panose="02020400000000000000" pitchFamily="18" charset="-128"/>
                  <a:ea typeface="Source Han Serif CN Heavy" panose="02020400000000000000" pitchFamily="18" charset="-128"/>
                  <a:cs typeface="阿里巴巴普惠体 Medium" panose="00020600040101010101" pitchFamily="18" charset="-122"/>
                </a:rPr>
                <a:t>输入文字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erif CN Heavy" panose="02020400000000000000" pitchFamily="18" charset="-128"/>
                <a:ea typeface="Source Han Serif CN Heavy" panose="02020400000000000000" pitchFamily="18" charset="-128"/>
                <a:cs typeface="阿里巴巴普惠体 Medium" panose="00020600040101010101" pitchFamily="18" charset="-122"/>
              </a:endParaRPr>
            </a:p>
          </p:txBody>
        </p:sp>
      </p:grpSp>
      <p:pic>
        <p:nvPicPr>
          <p:cNvPr id="4" name="图片 3" descr="7标志组合横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46590" y="524510"/>
            <a:ext cx="2065020" cy="49403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9326"/>
            <a:ext cx="12192000" cy="12593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753705" y="1540052"/>
            <a:ext cx="10684322" cy="1455044"/>
            <a:chOff x="739328" y="1760002"/>
            <a:chExt cx="10684322" cy="1455044"/>
          </a:xfrm>
        </p:grpSpPr>
        <p:sp>
          <p:nvSpPr>
            <p:cNvPr id="6" name="五边形 5"/>
            <p:cNvSpPr/>
            <p:nvPr>
              <p:custDataLst>
                <p:tags r:id="rId2"/>
              </p:custDataLst>
            </p:nvPr>
          </p:nvSpPr>
          <p:spPr>
            <a:xfrm>
              <a:off x="1060638" y="1760002"/>
              <a:ext cx="4392930" cy="608330"/>
            </a:xfrm>
            <a:prstGeom prst="homePlate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kumimoji="1" lang="zh-CN" altLang="en-US" sz="2000" b="1" dirty="0">
                  <a:latin typeface="Source Han Serif CN" panose="02020400000000000000" pitchFamily="18" charset="-128"/>
                  <a:ea typeface="Source Han Serif CN" panose="02020400000000000000" pitchFamily="18" charset="-128"/>
                </a:rPr>
                <a:t>输入文字</a:t>
              </a:r>
              <a:endParaRPr kumimoji="1" lang="zh-CN" altLang="en-US" sz="2000" b="1" dirty="0">
                <a:latin typeface="Source Han Serif CN" panose="02020400000000000000" pitchFamily="18" charset="-128"/>
                <a:ea typeface="Source Han Serif CN" panose="02020400000000000000" pitchFamily="18" charset="-128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39328" y="2368438"/>
              <a:ext cx="10684322" cy="84660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1060450" y="2497745"/>
              <a:ext cx="10152193" cy="32258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>
                <a:lnSpc>
                  <a:spcPct val="150000"/>
                </a:lnSpc>
                <a:defRPr/>
              </a:pPr>
              <a:r>
                <a:rPr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Han Serif CN Heavy" panose="02020400000000000000" pitchFamily="18" charset="-128"/>
                  <a:ea typeface="宋体" panose="02010600030101010101" pitchFamily="2" charset="-122"/>
                  <a:cs typeface="阿里巴巴普惠体 Medium" panose="00020600040101010101" pitchFamily="18" charset="-122"/>
                </a:rPr>
                <a:t>输入文字</a:t>
              </a:r>
              <a:endPara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erif CN Heavy" panose="02020400000000000000" pitchFamily="18" charset="-128"/>
                <a:ea typeface="宋体" panose="02010600030101010101" pitchFamily="2" charset="-122"/>
                <a:cs typeface="阿里巴巴普惠体 Medium" panose="00020600040101010101" pitchFamily="18" charset="-122"/>
              </a:endParaRPr>
            </a:p>
          </p:txBody>
        </p:sp>
      </p:grpSp>
      <p:grpSp>
        <p:nvGrpSpPr>
          <p:cNvPr id="10" name="组合 9"/>
          <p:cNvGrpSpPr/>
          <p:nvPr>
            <p:custDataLst>
              <p:tags r:id="rId4"/>
            </p:custDataLst>
          </p:nvPr>
        </p:nvGrpSpPr>
        <p:grpSpPr>
          <a:xfrm>
            <a:off x="753705" y="3145760"/>
            <a:ext cx="10684322" cy="1497988"/>
            <a:chOff x="739328" y="1760002"/>
            <a:chExt cx="10684322" cy="1497988"/>
          </a:xfrm>
        </p:grpSpPr>
        <p:sp>
          <p:nvSpPr>
            <p:cNvPr id="11" name="五边形 10"/>
            <p:cNvSpPr/>
            <p:nvPr>
              <p:custDataLst>
                <p:tags r:id="rId5"/>
              </p:custDataLst>
            </p:nvPr>
          </p:nvSpPr>
          <p:spPr>
            <a:xfrm>
              <a:off x="1060450" y="1760002"/>
              <a:ext cx="4393866" cy="608436"/>
            </a:xfrm>
            <a:prstGeom prst="homePlate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kumimoji="1" lang="zh-CN" altLang="en-US" sz="2000" b="1" dirty="0">
                  <a:latin typeface="Source Han Serif CN" panose="02020400000000000000" pitchFamily="18" charset="-128"/>
                  <a:ea typeface="Source Han Serif CN" panose="02020400000000000000" pitchFamily="18" charset="-128"/>
                </a:rPr>
                <a:t>输入文字</a:t>
              </a:r>
              <a:endParaRPr kumimoji="1" lang="zh-CN" altLang="en-US" sz="2000" b="1" dirty="0">
                <a:latin typeface="Source Han Serif CN" panose="02020400000000000000" pitchFamily="18" charset="-128"/>
                <a:ea typeface="Source Han Serif CN" panose="02020400000000000000" pitchFamily="18" charset="-128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39328" y="2368437"/>
              <a:ext cx="10684322" cy="88955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矩形 12"/>
            <p:cNvSpPr/>
            <p:nvPr>
              <p:custDataLst>
                <p:tags r:id="rId6"/>
              </p:custDataLst>
            </p:nvPr>
          </p:nvSpPr>
          <p:spPr>
            <a:xfrm>
              <a:off x="1060450" y="2487524"/>
              <a:ext cx="10152193" cy="32258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>
                <a:lnSpc>
                  <a:spcPct val="150000"/>
                </a:lnSpc>
                <a:defRPr/>
              </a:pPr>
              <a:r>
                <a:rPr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Han Serif CN Heavy" panose="02020400000000000000" pitchFamily="18" charset="-128"/>
                  <a:ea typeface="宋体" panose="02010600030101010101" pitchFamily="2" charset="-122"/>
                  <a:cs typeface="阿里巴巴普惠体 Medium" panose="00020600040101010101" pitchFamily="18" charset="-122"/>
                </a:rPr>
                <a:t>输入文字</a:t>
              </a:r>
              <a:endPara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erif CN Heavy" panose="02020400000000000000" pitchFamily="18" charset="-128"/>
                <a:ea typeface="宋体" panose="02010600030101010101" pitchFamily="2" charset="-122"/>
                <a:cs typeface="阿里巴巴普惠体 Medium" panose="00020600040101010101" pitchFamily="18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76540" y="726286"/>
            <a:ext cx="32613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输</a:t>
            </a:r>
            <a:r>
              <a:rPr kumimoji="1" lang="en-US" altLang="zh-CN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入</a:t>
            </a:r>
            <a:r>
              <a:rPr kumimoji="1" lang="en-US" altLang="zh-CN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标</a:t>
            </a:r>
            <a:r>
              <a:rPr kumimoji="1" lang="en-US" altLang="zh-CN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题</a:t>
            </a:r>
            <a:r>
              <a:rPr kumimoji="1" lang="en-US" altLang="zh-CN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文</a:t>
            </a:r>
            <a:r>
              <a:rPr kumimoji="1" lang="en-US" altLang="zh-CN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字</a:t>
            </a:r>
            <a:endParaRPr kumimoji="1" lang="zh-CN" altLang="en-US" sz="3200" b="1" dirty="0"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1"/>
              </a:gradFill>
              <a:latin typeface="Source Han Serif CN Heavy" panose="02020400000000000000" pitchFamily="18" charset="-128"/>
              <a:ea typeface="Source Han Serif CN Heavy" panose="02020400000000000000" pitchFamily="18" charset="-128"/>
            </a:endParaRPr>
          </a:p>
        </p:txBody>
      </p:sp>
      <p:cxnSp>
        <p:nvCxnSpPr>
          <p:cNvPr id="14" name="直线连接符 4"/>
          <p:cNvCxnSpPr>
            <a:stCxn id="2" idx="3"/>
          </p:cNvCxnSpPr>
          <p:nvPr/>
        </p:nvCxnSpPr>
        <p:spPr>
          <a:xfrm flipV="1">
            <a:off x="3837940" y="1018673"/>
            <a:ext cx="5327650" cy="1"/>
          </a:xfrm>
          <a:prstGeom prst="line">
            <a:avLst/>
          </a:prstGeom>
          <a:ln w="127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7标志组合横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6590" y="524510"/>
            <a:ext cx="2065020" cy="49403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9326"/>
            <a:ext cx="12192000" cy="1259393"/>
          </a:xfrm>
          <a:prstGeom prst="rect">
            <a:avLst/>
          </a:prstGeom>
        </p:spPr>
      </p:pic>
      <p:grpSp>
        <p:nvGrpSpPr>
          <p:cNvPr id="15" name="组合 14"/>
          <p:cNvGrpSpPr/>
          <p:nvPr>
            <p:custDataLst>
              <p:tags r:id="rId9"/>
            </p:custDataLst>
          </p:nvPr>
        </p:nvGrpSpPr>
        <p:grpSpPr>
          <a:xfrm>
            <a:off x="753705" y="4751675"/>
            <a:ext cx="10684322" cy="1497988"/>
            <a:chOff x="739328" y="1760002"/>
            <a:chExt cx="10684322" cy="1497988"/>
          </a:xfrm>
        </p:grpSpPr>
        <p:sp>
          <p:nvSpPr>
            <p:cNvPr id="17" name="五边形 16"/>
            <p:cNvSpPr/>
            <p:nvPr>
              <p:custDataLst>
                <p:tags r:id="rId10"/>
              </p:custDataLst>
            </p:nvPr>
          </p:nvSpPr>
          <p:spPr>
            <a:xfrm>
              <a:off x="1060450" y="1760002"/>
              <a:ext cx="4393866" cy="608436"/>
            </a:xfrm>
            <a:prstGeom prst="homePlate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kumimoji="1" lang="zh-CN" altLang="en-US" sz="2000" b="1" dirty="0">
                  <a:latin typeface="Source Han Serif CN" panose="02020400000000000000" pitchFamily="18" charset="-128"/>
                  <a:ea typeface="Source Han Serif CN" panose="02020400000000000000" pitchFamily="18" charset="-128"/>
                </a:rPr>
                <a:t>输入文字</a:t>
              </a:r>
              <a:endParaRPr kumimoji="1" lang="zh-CN" altLang="en-US" sz="2000" b="1" dirty="0">
                <a:latin typeface="Source Han Serif CN" panose="02020400000000000000" pitchFamily="18" charset="-128"/>
                <a:ea typeface="Source Han Serif CN" panose="02020400000000000000" pitchFamily="18" charset="-128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39328" y="2368437"/>
              <a:ext cx="10684322" cy="88955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11"/>
              </p:custDataLst>
            </p:nvPr>
          </p:nvSpPr>
          <p:spPr>
            <a:xfrm>
              <a:off x="1060450" y="2487524"/>
              <a:ext cx="10152193" cy="32258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>
                <a:lnSpc>
                  <a:spcPct val="150000"/>
                </a:lnSpc>
                <a:defRPr/>
              </a:pPr>
              <a:r>
                <a:rPr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Han Serif CN Heavy" panose="02020400000000000000" pitchFamily="18" charset="-128"/>
                  <a:ea typeface="宋体" panose="02010600030101010101" pitchFamily="2" charset="-122"/>
                  <a:cs typeface="阿里巴巴普惠体 Medium" panose="00020600040101010101" pitchFamily="18" charset="-122"/>
                </a:rPr>
                <a:t>输入文字</a:t>
              </a:r>
              <a:endPara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erif CN Heavy" panose="02020400000000000000" pitchFamily="18" charset="-128"/>
                <a:ea typeface="宋体" panose="02010600030101010101" pitchFamily="2" charset="-122"/>
                <a:cs typeface="阿里巴巴普惠体 Medium" panose="00020600040101010101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739100" y="1596649"/>
            <a:ext cx="5036313" cy="815551"/>
            <a:chOff x="849711" y="3959452"/>
            <a:chExt cx="5036313" cy="815551"/>
          </a:xfrm>
        </p:grpSpPr>
        <p:sp>
          <p:nvSpPr>
            <p:cNvPr id="7" name="文本框 6"/>
            <p:cNvSpPr txBox="1"/>
            <p:nvPr>
              <p:custDataLst>
                <p:tags r:id="rId2"/>
              </p:custDataLst>
            </p:nvPr>
          </p:nvSpPr>
          <p:spPr>
            <a:xfrm>
              <a:off x="849711" y="3959452"/>
              <a:ext cx="140716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b="1" dirty="0">
                  <a:gradFill flip="none" rotWithShape="1">
                    <a:gsLst>
                      <a:gs pos="0">
                        <a:srgbClr val="C00000"/>
                      </a:gs>
                      <a:gs pos="100000">
                        <a:srgbClr val="FF0000"/>
                      </a:gs>
                    </a:gsLst>
                    <a:lin ang="5400000" scaled="1"/>
                    <a:tileRect/>
                  </a:gradFill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输入文字</a:t>
              </a:r>
              <a:endParaRPr kumimoji="1" lang="zh-CN" altLang="en-US" sz="2400" b="1" dirty="0">
                <a:gradFill flip="none" rotWithShape="1"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984623" y="4406068"/>
              <a:ext cx="4901401" cy="36893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>
                <a:lnSpc>
                  <a:spcPct val="150000"/>
                </a:lnSpc>
                <a:defRPr/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输入文字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endParaRPr>
            </a:p>
          </p:txBody>
        </p:sp>
      </p:grpSp>
      <p:grpSp>
        <p:nvGrpSpPr>
          <p:cNvPr id="21" name="组合 20"/>
          <p:cNvGrpSpPr/>
          <p:nvPr>
            <p:custDataLst>
              <p:tags r:id="rId4"/>
            </p:custDataLst>
          </p:nvPr>
        </p:nvGrpSpPr>
        <p:grpSpPr>
          <a:xfrm>
            <a:off x="739100" y="3033568"/>
            <a:ext cx="10666083" cy="869886"/>
            <a:chOff x="849711" y="3959452"/>
            <a:chExt cx="10666083" cy="869886"/>
          </a:xfrm>
        </p:grpSpPr>
        <p:sp>
          <p:nvSpPr>
            <p:cNvPr id="22" name="文本框 21"/>
            <p:cNvSpPr txBox="1"/>
            <p:nvPr>
              <p:custDataLst>
                <p:tags r:id="rId5"/>
              </p:custDataLst>
            </p:nvPr>
          </p:nvSpPr>
          <p:spPr>
            <a:xfrm>
              <a:off x="849711" y="3959452"/>
              <a:ext cx="140716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b="1" dirty="0">
                  <a:gradFill flip="none" rotWithShape="1">
                    <a:gsLst>
                      <a:gs pos="0">
                        <a:srgbClr val="C00000"/>
                      </a:gs>
                      <a:gs pos="100000">
                        <a:srgbClr val="FF0000"/>
                      </a:gs>
                    </a:gsLst>
                    <a:lin ang="5400000" scaled="1"/>
                    <a:tileRect/>
                  </a:gradFill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输入文字</a:t>
              </a:r>
              <a:endParaRPr kumimoji="1" lang="zh-CN" altLang="en-US" sz="2400" b="1" dirty="0">
                <a:gradFill flip="none" rotWithShape="1"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endParaRPr>
            </a:p>
          </p:txBody>
        </p:sp>
        <p:sp>
          <p:nvSpPr>
            <p:cNvPr id="23" name="矩形 22"/>
            <p:cNvSpPr/>
            <p:nvPr>
              <p:custDataLst>
                <p:tags r:id="rId6"/>
              </p:custDataLst>
            </p:nvPr>
          </p:nvSpPr>
          <p:spPr>
            <a:xfrm>
              <a:off x="984624" y="4460403"/>
              <a:ext cx="10531170" cy="36893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>
                <a:lnSpc>
                  <a:spcPct val="150000"/>
                </a:lnSpc>
                <a:defRPr/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输入文字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endParaRPr>
            </a:p>
          </p:txBody>
        </p:sp>
      </p:grpSp>
      <p:grpSp>
        <p:nvGrpSpPr>
          <p:cNvPr id="24" name="组合 23"/>
          <p:cNvGrpSpPr/>
          <p:nvPr>
            <p:custDataLst>
              <p:tags r:id="rId7"/>
            </p:custDataLst>
          </p:nvPr>
        </p:nvGrpSpPr>
        <p:grpSpPr>
          <a:xfrm>
            <a:off x="6351488" y="1673082"/>
            <a:ext cx="5359565" cy="848034"/>
            <a:chOff x="849711" y="3959452"/>
            <a:chExt cx="5359565" cy="848034"/>
          </a:xfrm>
        </p:grpSpPr>
        <p:sp>
          <p:nvSpPr>
            <p:cNvPr id="25" name="文本框 24"/>
            <p:cNvSpPr txBox="1"/>
            <p:nvPr>
              <p:custDataLst>
                <p:tags r:id="rId8"/>
              </p:custDataLst>
            </p:nvPr>
          </p:nvSpPr>
          <p:spPr>
            <a:xfrm>
              <a:off x="849711" y="3959452"/>
              <a:ext cx="140716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b="1" dirty="0">
                  <a:gradFill flip="none" rotWithShape="1">
                    <a:gsLst>
                      <a:gs pos="0">
                        <a:srgbClr val="C00000"/>
                      </a:gs>
                      <a:gs pos="100000">
                        <a:srgbClr val="FF0000"/>
                      </a:gs>
                    </a:gsLst>
                    <a:lin ang="5400000" scaled="1"/>
                    <a:tileRect/>
                  </a:gradFill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输入文字</a:t>
              </a:r>
              <a:endParaRPr kumimoji="1" lang="zh-CN" altLang="en-US" sz="2400" b="1" dirty="0">
                <a:gradFill flip="none" rotWithShape="1"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9"/>
              </p:custDataLst>
            </p:nvPr>
          </p:nvSpPr>
          <p:spPr>
            <a:xfrm>
              <a:off x="984623" y="4438551"/>
              <a:ext cx="5224653" cy="36893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>
                <a:lnSpc>
                  <a:spcPct val="150000"/>
                </a:lnSpc>
                <a:defRPr/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输入文字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endParaRPr>
            </a:p>
          </p:txBody>
        </p:sp>
      </p:grpSp>
      <p:grpSp>
        <p:nvGrpSpPr>
          <p:cNvPr id="27" name="组合 26"/>
          <p:cNvGrpSpPr/>
          <p:nvPr>
            <p:custDataLst>
              <p:tags r:id="rId10"/>
            </p:custDataLst>
          </p:nvPr>
        </p:nvGrpSpPr>
        <p:grpSpPr>
          <a:xfrm>
            <a:off x="6351633" y="2995924"/>
            <a:ext cx="5359565" cy="848034"/>
            <a:chOff x="849711" y="3959452"/>
            <a:chExt cx="5359565" cy="848034"/>
          </a:xfrm>
        </p:grpSpPr>
        <p:sp>
          <p:nvSpPr>
            <p:cNvPr id="28" name="文本框 27"/>
            <p:cNvSpPr txBox="1"/>
            <p:nvPr>
              <p:custDataLst>
                <p:tags r:id="rId11"/>
              </p:custDataLst>
            </p:nvPr>
          </p:nvSpPr>
          <p:spPr>
            <a:xfrm>
              <a:off x="849711" y="3959452"/>
              <a:ext cx="140716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b="1" dirty="0">
                  <a:gradFill flip="none" rotWithShape="1">
                    <a:gsLst>
                      <a:gs pos="0">
                        <a:srgbClr val="C00000"/>
                      </a:gs>
                      <a:gs pos="100000">
                        <a:srgbClr val="FF0000"/>
                      </a:gs>
                    </a:gsLst>
                    <a:lin ang="5400000" scaled="1"/>
                    <a:tileRect/>
                  </a:gradFill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输入文字</a:t>
              </a:r>
              <a:endParaRPr kumimoji="1" lang="en-US" altLang="zh-CN" sz="2400" b="1" dirty="0">
                <a:gradFill flip="none" rotWithShape="1"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endParaRPr>
            </a:p>
          </p:txBody>
        </p:sp>
        <p:sp>
          <p:nvSpPr>
            <p:cNvPr id="29" name="矩形 28"/>
            <p:cNvSpPr/>
            <p:nvPr>
              <p:custDataLst>
                <p:tags r:id="rId12"/>
              </p:custDataLst>
            </p:nvPr>
          </p:nvSpPr>
          <p:spPr>
            <a:xfrm>
              <a:off x="984623" y="4438551"/>
              <a:ext cx="5224653" cy="36893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>
                <a:lnSpc>
                  <a:spcPct val="150000"/>
                </a:lnSpc>
                <a:defRPr/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输入文字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8607"/>
            <a:ext cx="12192000" cy="125939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76540" y="759306"/>
            <a:ext cx="32613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输</a:t>
            </a:r>
            <a:r>
              <a:rPr kumimoji="1" lang="en-US" altLang="zh-CN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入</a:t>
            </a:r>
            <a:r>
              <a:rPr kumimoji="1" lang="en-US" altLang="zh-CN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标</a:t>
            </a:r>
            <a:r>
              <a:rPr kumimoji="1" lang="en-US" altLang="zh-CN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题</a:t>
            </a:r>
            <a:r>
              <a:rPr kumimoji="1" lang="en-US" altLang="zh-CN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文</a:t>
            </a:r>
            <a:r>
              <a:rPr kumimoji="1" lang="en-US" altLang="zh-CN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字</a:t>
            </a:r>
            <a:endParaRPr kumimoji="1" lang="zh-CN" altLang="en-US" sz="3200" b="1" dirty="0"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1"/>
              </a:gradFill>
              <a:latin typeface="Source Han Serif CN Heavy" panose="02020400000000000000" pitchFamily="18" charset="-128"/>
              <a:ea typeface="Source Han Serif CN Heavy" panose="02020400000000000000" pitchFamily="18" charset="-128"/>
            </a:endParaRPr>
          </a:p>
        </p:txBody>
      </p:sp>
      <p:cxnSp>
        <p:nvCxnSpPr>
          <p:cNvPr id="9" name="直线连接符 4"/>
          <p:cNvCxnSpPr>
            <a:stCxn id="2" idx="3"/>
          </p:cNvCxnSpPr>
          <p:nvPr/>
        </p:nvCxnSpPr>
        <p:spPr>
          <a:xfrm flipV="1">
            <a:off x="3837940" y="1059948"/>
            <a:ext cx="5327650" cy="1"/>
          </a:xfrm>
          <a:prstGeom prst="line">
            <a:avLst/>
          </a:prstGeom>
          <a:ln w="127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7标志组合横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46590" y="524510"/>
            <a:ext cx="2065020" cy="494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6540" y="726286"/>
            <a:ext cx="32613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输</a:t>
            </a:r>
            <a:r>
              <a:rPr kumimoji="1" lang="en-US" altLang="zh-CN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入</a:t>
            </a:r>
            <a:r>
              <a:rPr kumimoji="1" lang="en-US" altLang="zh-CN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标</a:t>
            </a:r>
            <a:r>
              <a:rPr kumimoji="1" lang="en-US" altLang="zh-CN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题</a:t>
            </a:r>
            <a:r>
              <a:rPr kumimoji="1" lang="en-US" altLang="zh-CN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文</a:t>
            </a:r>
            <a:r>
              <a:rPr kumimoji="1" lang="en-US" altLang="zh-CN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字</a:t>
            </a:r>
            <a:endParaRPr kumimoji="1" lang="zh-CN" altLang="en-US" sz="3200" b="1" dirty="0"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1"/>
              </a:gradFill>
              <a:latin typeface="Source Han Serif CN Heavy" panose="02020400000000000000" pitchFamily="18" charset="-128"/>
              <a:ea typeface="Source Han Serif CN Heavy" panose="02020400000000000000" pitchFamily="18" charset="-128"/>
            </a:endParaRPr>
          </a:p>
        </p:txBody>
      </p:sp>
      <p:cxnSp>
        <p:nvCxnSpPr>
          <p:cNvPr id="6" name="直线连接符 4"/>
          <p:cNvCxnSpPr>
            <a:stCxn id="2" idx="3"/>
          </p:cNvCxnSpPr>
          <p:nvPr/>
        </p:nvCxnSpPr>
        <p:spPr>
          <a:xfrm flipV="1">
            <a:off x="3837940" y="1018673"/>
            <a:ext cx="5327650" cy="1"/>
          </a:xfrm>
          <a:prstGeom prst="line">
            <a:avLst/>
          </a:prstGeom>
          <a:ln w="127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7标志组合横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46590" y="524510"/>
            <a:ext cx="2065020" cy="4940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36230" y="1464918"/>
            <a:ext cx="14071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gradFill flip="none" rotWithShape="1"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输入文字</a:t>
            </a:r>
            <a:endParaRPr kumimoji="1" lang="zh-CN" altLang="en-US" sz="2400" b="1" dirty="0">
              <a:gradFill flip="none" rotWithShape="1"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1"/>
                <a:tileRect/>
              </a:gradFill>
              <a:latin typeface="Source Han Serif CN Heavy" panose="02020400000000000000" pitchFamily="18" charset="-128"/>
              <a:ea typeface="Source Han Serif CN Heavy" panose="02020400000000000000" pitchFamily="18" charset="-128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9717" y="1925368"/>
            <a:ext cx="10712197" cy="368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输入文字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Source Han Serif CN" panose="02020400000000000000" pitchFamily="18" charset="-128"/>
              <a:ea typeface="Source Han Serif CN" panose="02020400000000000000" pitchFamily="18" charset="-128"/>
              <a:cs typeface="阿里巴巴普惠体 Medium" panose="00020600040101010101" pitchFamily="18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9326"/>
            <a:ext cx="12192000" cy="125939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123170" y="4702175"/>
            <a:ext cx="1488440" cy="1316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" y="1086"/>
            <a:ext cx="12129237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34" y="1124553"/>
            <a:ext cx="6486729" cy="82701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531376" y="3082659"/>
            <a:ext cx="71297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b="1" dirty="0">
                <a:gradFill flip="none" rotWithShape="1"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输</a:t>
            </a:r>
            <a:r>
              <a:rPr kumimoji="1" lang="en-US" altLang="zh-CN" sz="6000" b="1" dirty="0">
                <a:gradFill flip="none" rotWithShape="1"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 </a:t>
            </a:r>
            <a:r>
              <a:rPr kumimoji="1" lang="zh-CN" altLang="en-US" sz="6000" b="1" dirty="0">
                <a:gradFill flip="none" rotWithShape="1"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入</a:t>
            </a:r>
            <a:r>
              <a:rPr kumimoji="1" lang="en-US" altLang="zh-CN" sz="6000" b="1" dirty="0">
                <a:gradFill flip="none" rotWithShape="1"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 </a:t>
            </a:r>
            <a:r>
              <a:rPr kumimoji="1" lang="zh-CN" altLang="en-US" sz="6000" b="1" dirty="0">
                <a:gradFill flip="none" rotWithShape="1"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标</a:t>
            </a:r>
            <a:r>
              <a:rPr kumimoji="1" lang="en-US" altLang="zh-CN" sz="6000" b="1" dirty="0">
                <a:gradFill flip="none" rotWithShape="1"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 </a:t>
            </a:r>
            <a:r>
              <a:rPr kumimoji="1" lang="zh-CN" altLang="en-US" sz="6000" b="1" dirty="0">
                <a:gradFill flip="none" rotWithShape="1"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题</a:t>
            </a:r>
            <a:r>
              <a:rPr kumimoji="1" lang="en-US" altLang="zh-CN" sz="6000" b="1" dirty="0">
                <a:gradFill flip="none" rotWithShape="1"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 </a:t>
            </a:r>
            <a:r>
              <a:rPr kumimoji="1" lang="zh-CN" altLang="en-US" sz="6000" b="1" dirty="0">
                <a:gradFill flip="none" rotWithShape="1"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文</a:t>
            </a:r>
            <a:r>
              <a:rPr kumimoji="1" lang="en-US" altLang="zh-CN" sz="6000" b="1" dirty="0">
                <a:gradFill flip="none" rotWithShape="1"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 </a:t>
            </a:r>
            <a:r>
              <a:rPr kumimoji="1" lang="zh-CN" altLang="en-US" sz="6000" b="1" dirty="0">
                <a:gradFill flip="none" rotWithShape="1"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字</a:t>
            </a:r>
            <a:endParaRPr kumimoji="1" lang="zh-CN" altLang="en-US" sz="6000" b="1" dirty="0">
              <a:gradFill flip="none" rotWithShape="1">
                <a:gsLst>
                  <a:gs pos="0">
                    <a:srgbClr val="FAEED8"/>
                  </a:gs>
                  <a:gs pos="100000">
                    <a:srgbClr val="FAC553"/>
                  </a:gs>
                </a:gsLst>
                <a:lin ang="5400000" scaled="1"/>
                <a:tileRect/>
              </a:gradFill>
              <a:latin typeface="Source Han Serif CN Heavy" panose="02020400000000000000" pitchFamily="18" charset="-128"/>
              <a:ea typeface="Source Han Serif CN Heavy" panose="02020400000000000000" pitchFamily="18" charset="-128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59733" y="2438022"/>
            <a:ext cx="20193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b="1" dirty="0">
                <a:gradFill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输入文字</a:t>
            </a:r>
            <a:endParaRPr kumimoji="1" lang="zh-CN" altLang="en-US" sz="3600" b="1" dirty="0">
              <a:gradFill>
                <a:gsLst>
                  <a:gs pos="0">
                    <a:srgbClr val="FAEED8"/>
                  </a:gs>
                  <a:gs pos="100000">
                    <a:srgbClr val="FAC553"/>
                  </a:gs>
                </a:gsLst>
                <a:lin ang="5400000" scaled="1"/>
              </a:gradFill>
              <a:latin typeface="Source Han Serif CN Heavy" panose="02020400000000000000" pitchFamily="18" charset="-128"/>
              <a:ea typeface="Source Han Serif CN Heavy" panose="02020400000000000000" pitchFamily="18" charset="-128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95710" y="4704787"/>
            <a:ext cx="100076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b="1" dirty="0">
                <a:gradFill>
                  <a:gsLst>
                    <a:gs pos="0">
                      <a:srgbClr val="FAEED8"/>
                    </a:gs>
                    <a:gs pos="100000">
                      <a:srgbClr val="FAC553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输入文字</a:t>
            </a:r>
            <a:endParaRPr kumimoji="1" lang="zh-CN" altLang="en-US" sz="1600" b="1" dirty="0">
              <a:gradFill>
                <a:gsLst>
                  <a:gs pos="0">
                    <a:srgbClr val="FAEED8"/>
                  </a:gs>
                  <a:gs pos="100000">
                    <a:srgbClr val="FAC553"/>
                  </a:gs>
                </a:gsLst>
                <a:lin ang="5400000" scaled="1"/>
              </a:gradFill>
              <a:latin typeface="Source Han Serif CN Heavy" panose="02020400000000000000" pitchFamily="18" charset="-128"/>
              <a:ea typeface="Source Han Serif CN Heavy" panose="02020400000000000000" pitchFamily="18" charset="-128"/>
            </a:endParaRPr>
          </a:p>
        </p:txBody>
      </p:sp>
      <p:pic>
        <p:nvPicPr>
          <p:cNvPr id="4" name="图片 3" descr="标志组合横白（白边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50" y="340995"/>
            <a:ext cx="2052320" cy="516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  <p:bldLst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76540" y="1773392"/>
            <a:ext cx="5519461" cy="815551"/>
            <a:chOff x="849711" y="3959452"/>
            <a:chExt cx="5519461" cy="815551"/>
          </a:xfrm>
        </p:grpSpPr>
        <p:sp>
          <p:nvSpPr>
            <p:cNvPr id="7" name="文本框 6"/>
            <p:cNvSpPr txBox="1"/>
            <p:nvPr/>
          </p:nvSpPr>
          <p:spPr>
            <a:xfrm>
              <a:off x="849711" y="3959452"/>
              <a:ext cx="140716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400" b="1" dirty="0">
                  <a:gradFill flip="none" rotWithShape="1">
                    <a:gsLst>
                      <a:gs pos="0">
                        <a:srgbClr val="C00000"/>
                      </a:gs>
                      <a:gs pos="100000">
                        <a:srgbClr val="FF0000"/>
                      </a:gs>
                    </a:gsLst>
                    <a:lin ang="5400000" scaled="1"/>
                    <a:tileRect/>
                  </a:gradFill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输入文字</a:t>
              </a:r>
              <a:endParaRPr kumimoji="1" lang="zh-CN" altLang="en-US" sz="2400" b="1" dirty="0">
                <a:gradFill flip="none" rotWithShape="1"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984624" y="4406068"/>
              <a:ext cx="5384548" cy="36893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>
                <a:lnSpc>
                  <a:spcPct val="150000"/>
                </a:lnSpc>
                <a:defRPr/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输入文字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76540" y="3736603"/>
            <a:ext cx="5519461" cy="815551"/>
            <a:chOff x="849711" y="3959452"/>
            <a:chExt cx="5519461" cy="815551"/>
          </a:xfrm>
        </p:grpSpPr>
        <p:sp>
          <p:nvSpPr>
            <p:cNvPr id="10" name="文本框 9"/>
            <p:cNvSpPr txBox="1"/>
            <p:nvPr/>
          </p:nvSpPr>
          <p:spPr>
            <a:xfrm>
              <a:off x="849711" y="3959452"/>
              <a:ext cx="140716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400" b="1" dirty="0">
                  <a:gradFill flip="none" rotWithShape="1">
                    <a:gsLst>
                      <a:gs pos="0">
                        <a:srgbClr val="C00000"/>
                      </a:gs>
                      <a:gs pos="100000">
                        <a:srgbClr val="FF0000"/>
                      </a:gs>
                    </a:gsLst>
                    <a:lin ang="5400000" scaled="1"/>
                    <a:tileRect/>
                  </a:gradFill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输入文字</a:t>
              </a:r>
              <a:endParaRPr kumimoji="1" lang="zh-CN" altLang="en-US" sz="2400" b="1" dirty="0">
                <a:gradFill flip="none" rotWithShape="1"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984624" y="4406068"/>
              <a:ext cx="5384548" cy="36893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>
                <a:lnSpc>
                  <a:spcPct val="150000"/>
                </a:lnSpc>
                <a:defRPr/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输入文字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8607"/>
            <a:ext cx="12192000" cy="1259393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18648" y="1637748"/>
            <a:ext cx="5115532" cy="3410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文本框 1"/>
          <p:cNvSpPr txBox="1"/>
          <p:nvPr/>
        </p:nvSpPr>
        <p:spPr>
          <a:xfrm>
            <a:off x="576540" y="726286"/>
            <a:ext cx="32613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输</a:t>
            </a:r>
            <a:r>
              <a:rPr kumimoji="1" lang="en-US" altLang="zh-CN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入</a:t>
            </a:r>
            <a:r>
              <a:rPr kumimoji="1" lang="en-US" altLang="zh-CN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标</a:t>
            </a:r>
            <a:r>
              <a:rPr kumimoji="1" lang="en-US" altLang="zh-CN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题</a:t>
            </a:r>
            <a:r>
              <a:rPr kumimoji="1" lang="en-US" altLang="zh-CN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文</a:t>
            </a:r>
            <a:r>
              <a:rPr kumimoji="1" lang="en-US" altLang="zh-CN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</a:t>
            </a:r>
            <a:r>
              <a:rPr kumimoji="1" lang="zh-CN" altLang="en-US" sz="3200" b="1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字</a:t>
            </a:r>
            <a:endParaRPr kumimoji="1" lang="zh-CN" altLang="en-US" sz="3200" b="1" dirty="0"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1"/>
              </a:gradFill>
              <a:latin typeface="Source Han Serif CN Heavy" panose="02020400000000000000" pitchFamily="18" charset="-128"/>
              <a:ea typeface="Source Han Serif CN Heavy" panose="02020400000000000000" pitchFamily="18" charset="-128"/>
            </a:endParaRPr>
          </a:p>
        </p:txBody>
      </p:sp>
      <p:cxnSp>
        <p:nvCxnSpPr>
          <p:cNvPr id="14" name="直线连接符 4"/>
          <p:cNvCxnSpPr/>
          <p:nvPr/>
        </p:nvCxnSpPr>
        <p:spPr>
          <a:xfrm flipV="1">
            <a:off x="3837940" y="1011053"/>
            <a:ext cx="5327650" cy="1"/>
          </a:xfrm>
          <a:prstGeom prst="line">
            <a:avLst/>
          </a:prstGeom>
          <a:ln w="127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IAGRAM_VIRTUALLY_FRAME" val="{&quot;height&quot;:255.80251968503939,&quot;left&quot;:203.36574803149605,&quot;top&quot;:163.38007874015744,&quot;width&quot;:560.7732283464568}"/>
</p:tagLst>
</file>

<file path=ppt/tags/tag10.xml><?xml version="1.0" encoding="utf-8"?>
<p:tagLst xmlns:p="http://schemas.openxmlformats.org/presentationml/2006/main">
  <p:tag name="KSO_WM_DIAGRAM_VIRTUALLY_FRAME" val="{&quot;height&quot;:255.80251968503939,&quot;left&quot;:203.36574803149605,&quot;top&quot;:163.38007874015744,&quot;width&quot;:560.7732283464568}"/>
</p:tagLst>
</file>

<file path=ppt/tags/tag11.xml><?xml version="1.0" encoding="utf-8"?>
<p:tagLst xmlns:p="http://schemas.openxmlformats.org/presentationml/2006/main">
  <p:tag name="KSO_WM_DIAGRAM_VIRTUALLY_FRAME" val="{&quot;height&quot;:255.80251968503939,&quot;left&quot;:203.36574803149605,&quot;top&quot;:163.38007874015744,&quot;width&quot;:560.7732283464568}"/>
</p:tagLst>
</file>

<file path=ppt/tags/tag12.xml><?xml version="1.0" encoding="utf-8"?>
<p:tagLst xmlns:p="http://schemas.openxmlformats.org/presentationml/2006/main">
  <p:tag name="KSO_WM_DIAGRAM_VIRTUALLY_FRAME" val="{&quot;height&quot;:255.80251968503939,&quot;left&quot;:203.36574803149605,&quot;top&quot;:163.38007874015744,&quot;width&quot;:560.7732283464568}"/>
</p:tagLst>
</file>

<file path=ppt/tags/tag13.xml><?xml version="1.0" encoding="utf-8"?>
<p:tagLst xmlns:p="http://schemas.openxmlformats.org/presentationml/2006/main">
  <p:tag name="KSO_WM_DIAGRAM_VIRTUALLY_FRAME" val="{&quot;height&quot;:370.8355118110236,&quot;left&quot;:59.34685039370079,&quot;top&quot;:121.26393700787403,&quot;width&quot;:841.2851968503935}"/>
</p:tagLst>
</file>

<file path=ppt/tags/tag14.xml><?xml version="1.0" encoding="utf-8"?>
<p:tagLst xmlns:p="http://schemas.openxmlformats.org/presentationml/2006/main">
  <p:tag name="KSO_WM_DIAGRAM_VIRTUALLY_FRAME" val="{&quot;height&quot;:370.8355118110236,&quot;left&quot;:59.34685039370079,&quot;top&quot;:121.26393700787403,&quot;width&quot;:841.2851968503935}"/>
</p:tagLst>
</file>

<file path=ppt/tags/tag15.xml><?xml version="1.0" encoding="utf-8"?>
<p:tagLst xmlns:p="http://schemas.openxmlformats.org/presentationml/2006/main">
  <p:tag name="KSO_WM_DIAGRAM_VIRTUALLY_FRAME" val="{&quot;height&quot;:370.8355118110236,&quot;left&quot;:59.34685039370079,&quot;top&quot;:121.26393700787403,&quot;width&quot;:841.2851968503935}"/>
</p:tagLst>
</file>

<file path=ppt/tags/tag16.xml><?xml version="1.0" encoding="utf-8"?>
<p:tagLst xmlns:p="http://schemas.openxmlformats.org/presentationml/2006/main">
  <p:tag name="KSO_WM_DIAGRAM_VIRTUALLY_FRAME" val="{&quot;height&quot;:370.8355118110236,&quot;left&quot;:59.34685039370079,&quot;top&quot;:121.26393700787403,&quot;width&quot;:841.2851968503935}"/>
</p:tagLst>
</file>

<file path=ppt/tags/tag17.xml><?xml version="1.0" encoding="utf-8"?>
<p:tagLst xmlns:p="http://schemas.openxmlformats.org/presentationml/2006/main">
  <p:tag name="KSO_WM_DIAGRAM_VIRTUALLY_FRAME" val="{&quot;height&quot;:370.8355118110236,&quot;left&quot;:59.34685039370079,&quot;top&quot;:121.26393700787403,&quot;width&quot;:841.2851968503935}"/>
</p:tagLst>
</file>

<file path=ppt/tags/tag18.xml><?xml version="1.0" encoding="utf-8"?>
<p:tagLst xmlns:p="http://schemas.openxmlformats.org/presentationml/2006/main">
  <p:tag name="KSO_WM_DIAGRAM_VIRTUALLY_FRAME" val="{&quot;height&quot;:370.8355118110236,&quot;left&quot;:59.34685039370079,&quot;top&quot;:121.26393700787403,&quot;width&quot;:841.2851968503935}"/>
</p:tagLst>
</file>

<file path=ppt/tags/tag19.xml><?xml version="1.0" encoding="utf-8"?>
<p:tagLst xmlns:p="http://schemas.openxmlformats.org/presentationml/2006/main">
  <p:tag name="KSO_WM_DIAGRAM_VIRTUALLY_FRAME" val="{&quot;height&quot;:370.8355118110236,&quot;left&quot;:59.34685039370079,&quot;top&quot;:121.26393700787403,&quot;width&quot;:841.2851968503935}"/>
</p:tagLst>
</file>

<file path=ppt/tags/tag2.xml><?xml version="1.0" encoding="utf-8"?>
<p:tagLst xmlns:p="http://schemas.openxmlformats.org/presentationml/2006/main">
  <p:tag name="KSO_WM_DIAGRAM_VIRTUALLY_FRAME" val="{&quot;height&quot;:255.80251968503939,&quot;left&quot;:203.36574803149605,&quot;top&quot;:163.38007874015744,&quot;width&quot;:560.7732283464568}"/>
</p:tagLst>
</file>

<file path=ppt/tags/tag20.xml><?xml version="1.0" encoding="utf-8"?>
<p:tagLst xmlns:p="http://schemas.openxmlformats.org/presentationml/2006/main">
  <p:tag name="KSO_WM_DIAGRAM_VIRTUALLY_FRAME" val="{&quot;height&quot;:370.8355118110236,&quot;left&quot;:59.34685039370079,&quot;top&quot;:121.26393700787403,&quot;width&quot;:841.2851968503935}"/>
</p:tagLst>
</file>

<file path=ppt/tags/tag21.xml><?xml version="1.0" encoding="utf-8"?>
<p:tagLst xmlns:p="http://schemas.openxmlformats.org/presentationml/2006/main">
  <p:tag name="KSO_WM_DIAGRAM_VIRTUALLY_FRAME" val="{&quot;height&quot;:370.8355118110236,&quot;left&quot;:59.34685039370079,&quot;top&quot;:121.26393700787403,&quot;width&quot;:841.2851968503935}"/>
</p:tagLst>
</file>

<file path=ppt/tags/tag22.xml><?xml version="1.0" encoding="utf-8"?>
<p:tagLst xmlns:p="http://schemas.openxmlformats.org/presentationml/2006/main">
  <p:tag name="KSO_WM_DIAGRAM_VIRTUALLY_FRAME" val="{&quot;height&quot;:181.63818897637796,&quot;left&quot;:58.196850393700785,&quot;top&quot;:125.7203937007874,&quot;width&quot;:863.9447244094488}"/>
</p:tagLst>
</file>

<file path=ppt/tags/tag23.xml><?xml version="1.0" encoding="utf-8"?>
<p:tagLst xmlns:p="http://schemas.openxmlformats.org/presentationml/2006/main">
  <p:tag name="KSO_WM_DIAGRAM_VIRTUALLY_FRAME" val="{&quot;height&quot;:181.63818897637796,&quot;left&quot;:58.196850393700785,&quot;top&quot;:125.7203937007874,&quot;width&quot;:863.9447244094488}"/>
</p:tagLst>
</file>

<file path=ppt/tags/tag24.xml><?xml version="1.0" encoding="utf-8"?>
<p:tagLst xmlns:p="http://schemas.openxmlformats.org/presentationml/2006/main">
  <p:tag name="KSO_WM_DIAGRAM_VIRTUALLY_FRAME" val="{&quot;height&quot;:181.63818897637796,&quot;left&quot;:58.196850393700785,&quot;top&quot;:125.7203937007874,&quot;width&quot;:863.9447244094488}"/>
</p:tagLst>
</file>

<file path=ppt/tags/tag25.xml><?xml version="1.0" encoding="utf-8"?>
<p:tagLst xmlns:p="http://schemas.openxmlformats.org/presentationml/2006/main">
  <p:tag name="KSO_WM_DIAGRAM_VIRTUALLY_FRAME" val="{&quot;height&quot;:181.63818897637796,&quot;left&quot;:58.196850393700785,&quot;top&quot;:125.7203937007874,&quot;width&quot;:863.9447244094488}"/>
</p:tagLst>
</file>

<file path=ppt/tags/tag26.xml><?xml version="1.0" encoding="utf-8"?>
<p:tagLst xmlns:p="http://schemas.openxmlformats.org/presentationml/2006/main">
  <p:tag name="KSO_WM_DIAGRAM_VIRTUALLY_FRAME" val="{&quot;height&quot;:181.63818897637796,&quot;left&quot;:58.196850393700785,&quot;top&quot;:125.7203937007874,&quot;width&quot;:863.9447244094488}"/>
</p:tagLst>
</file>

<file path=ppt/tags/tag27.xml><?xml version="1.0" encoding="utf-8"?>
<p:tagLst xmlns:p="http://schemas.openxmlformats.org/presentationml/2006/main">
  <p:tag name="KSO_WM_DIAGRAM_VIRTUALLY_FRAME" val="{&quot;height&quot;:181.63818897637796,&quot;left&quot;:58.196850393700785,&quot;top&quot;:125.7203937007874,&quot;width&quot;:863.9447244094488}"/>
</p:tagLst>
</file>

<file path=ppt/tags/tag28.xml><?xml version="1.0" encoding="utf-8"?>
<p:tagLst xmlns:p="http://schemas.openxmlformats.org/presentationml/2006/main">
  <p:tag name="KSO_WM_DIAGRAM_VIRTUALLY_FRAME" val="{&quot;height&quot;:181.63818897637796,&quot;left&quot;:58.196850393700785,&quot;top&quot;:125.7203937007874,&quot;width&quot;:863.9447244094488}"/>
</p:tagLst>
</file>

<file path=ppt/tags/tag29.xml><?xml version="1.0" encoding="utf-8"?>
<p:tagLst xmlns:p="http://schemas.openxmlformats.org/presentationml/2006/main">
  <p:tag name="KSO_WM_DIAGRAM_VIRTUALLY_FRAME" val="{&quot;height&quot;:181.63818897637796,&quot;left&quot;:58.196850393700785,&quot;top&quot;:125.7203937007874,&quot;width&quot;:863.9447244094488}"/>
</p:tagLst>
</file>

<file path=ppt/tags/tag3.xml><?xml version="1.0" encoding="utf-8"?>
<p:tagLst xmlns:p="http://schemas.openxmlformats.org/presentationml/2006/main">
  <p:tag name="KSO_WM_DIAGRAM_VIRTUALLY_FRAME" val="{&quot;height&quot;:255.80251968503939,&quot;left&quot;:203.36574803149605,&quot;top&quot;:163.38007874015744,&quot;width&quot;:560.7732283464568}"/>
</p:tagLst>
</file>

<file path=ppt/tags/tag30.xml><?xml version="1.0" encoding="utf-8"?>
<p:tagLst xmlns:p="http://schemas.openxmlformats.org/presentationml/2006/main">
  <p:tag name="KSO_WM_DIAGRAM_VIRTUALLY_FRAME" val="{&quot;height&quot;:181.63818897637796,&quot;left&quot;:58.196850393700785,&quot;top&quot;:125.7203937007874,&quot;width&quot;:863.9447244094488}"/>
</p:tagLst>
</file>

<file path=ppt/tags/tag31.xml><?xml version="1.0" encoding="utf-8"?>
<p:tagLst xmlns:p="http://schemas.openxmlformats.org/presentationml/2006/main">
  <p:tag name="KSO_WM_DIAGRAM_VIRTUALLY_FRAME" val="{&quot;height&quot;:181.63818897637796,&quot;left&quot;:58.196850393700785,&quot;top&quot;:125.7203937007874,&quot;width&quot;:863.9447244094488}"/>
</p:tagLst>
</file>

<file path=ppt/tags/tag32.xml><?xml version="1.0" encoding="utf-8"?>
<p:tagLst xmlns:p="http://schemas.openxmlformats.org/presentationml/2006/main">
  <p:tag name="KSO_WM_DIAGRAM_VIRTUALLY_FRAME" val="{&quot;height&quot;:181.63818897637796,&quot;left&quot;:58.196850393700785,&quot;top&quot;:125.7203937007874,&quot;width&quot;:863.9447244094488}"/>
</p:tagLst>
</file>

<file path=ppt/tags/tag33.xml><?xml version="1.0" encoding="utf-8"?>
<p:tagLst xmlns:p="http://schemas.openxmlformats.org/presentationml/2006/main">
  <p:tag name="KSO_WM_DIAGRAM_VIRTUALLY_FRAME" val="{&quot;height&quot;:181.63818897637796,&quot;left&quot;:58.196850393700785,&quot;top&quot;:125.7203937007874,&quot;width&quot;:863.9447244094488}"/>
</p:tagLst>
</file>

<file path=ppt/tags/tag34.xml><?xml version="1.0" encoding="utf-8"?>
<p:tagLst xmlns:p="http://schemas.openxmlformats.org/presentationml/2006/main">
  <p:tag name="ISPRING_FIRST_PUBLISH" val="1"/>
  <p:tag name="ISPRING_PRESENTATION_TITLE" val="8"/>
</p:tagLst>
</file>

<file path=ppt/tags/tag4.xml><?xml version="1.0" encoding="utf-8"?>
<p:tagLst xmlns:p="http://schemas.openxmlformats.org/presentationml/2006/main">
  <p:tag name="KSO_WM_DIAGRAM_VIRTUALLY_FRAME" val="{&quot;height&quot;:255.80251968503939,&quot;left&quot;:203.36574803149605,&quot;top&quot;:163.38007874015744,&quot;width&quot;:560.7732283464568}"/>
</p:tagLst>
</file>

<file path=ppt/tags/tag5.xml><?xml version="1.0" encoding="utf-8"?>
<p:tagLst xmlns:p="http://schemas.openxmlformats.org/presentationml/2006/main">
  <p:tag name="KSO_WM_DIAGRAM_VIRTUALLY_FRAME" val="{&quot;height&quot;:255.80251968503939,&quot;left&quot;:203.36574803149605,&quot;top&quot;:163.38007874015744,&quot;width&quot;:560.7732283464568}"/>
</p:tagLst>
</file>

<file path=ppt/tags/tag6.xml><?xml version="1.0" encoding="utf-8"?>
<p:tagLst xmlns:p="http://schemas.openxmlformats.org/presentationml/2006/main">
  <p:tag name="KSO_WM_DIAGRAM_VIRTUALLY_FRAME" val="{&quot;height&quot;:255.80251968503939,&quot;left&quot;:203.36574803149605,&quot;top&quot;:163.38007874015744,&quot;width&quot;:560.7732283464568}"/>
</p:tagLst>
</file>

<file path=ppt/tags/tag7.xml><?xml version="1.0" encoding="utf-8"?>
<p:tagLst xmlns:p="http://schemas.openxmlformats.org/presentationml/2006/main">
  <p:tag name="KSO_WM_DIAGRAM_VIRTUALLY_FRAME" val="{&quot;height&quot;:255.80251968503939,&quot;left&quot;:203.36574803149605,&quot;top&quot;:163.38007874015744,&quot;width&quot;:560.7732283464568}"/>
</p:tagLst>
</file>

<file path=ppt/tags/tag8.xml><?xml version="1.0" encoding="utf-8"?>
<p:tagLst xmlns:p="http://schemas.openxmlformats.org/presentationml/2006/main">
  <p:tag name="KSO_WM_DIAGRAM_VIRTUALLY_FRAME" val="{&quot;height&quot;:255.80251968503939,&quot;left&quot;:203.36574803149605,&quot;top&quot;:163.38007874015744,&quot;width&quot;:560.7732283464568}"/>
</p:tagLst>
</file>

<file path=ppt/tags/tag9.xml><?xml version="1.0" encoding="utf-8"?>
<p:tagLst xmlns:p="http://schemas.openxmlformats.org/presentationml/2006/main">
  <p:tag name="KSO_WM_DIAGRAM_VIRTUALLY_FRAME" val="{&quot;height&quot;:255.80251968503939,&quot;left&quot;:203.36574803149605,&quot;top&quot;:163.38007874015744,&quot;width&quot;:560.7732283464568}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448</Words>
  <Application>WPS 演示</Application>
  <PresentationFormat>宽屏</PresentationFormat>
  <Paragraphs>142</Paragraphs>
  <Slides>16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Source Han Serif CN Heavy</vt:lpstr>
      <vt:lpstr>MS PMincho</vt:lpstr>
      <vt:lpstr>Source Han Serif CN</vt:lpstr>
      <vt:lpstr>阿里巴巴普惠体 Medium</vt:lpstr>
      <vt:lpstr>思源宋体 CN Heavy</vt:lpstr>
      <vt:lpstr>Calibri</vt:lpstr>
      <vt:lpstr>Arial Unicode MS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</dc:title>
  <dc:creator>刘士微</dc:creator>
  <cp:lastModifiedBy>杨瑞丰</cp:lastModifiedBy>
  <cp:revision>248</cp:revision>
  <dcterms:created xsi:type="dcterms:W3CDTF">2017-08-18T03:02:00Z</dcterms:created>
  <dcterms:modified xsi:type="dcterms:W3CDTF">2026-01-04T07:16:54Z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D1652E2CD47F4E358652B0D59B06C0A6</vt:lpwstr>
  </property>
</Properties>
</file>