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7" r:id="rId3"/>
    <p:sldId id="530" r:id="rId5"/>
    <p:sldId id="368" r:id="rId6"/>
    <p:sldId id="623" r:id="rId7"/>
    <p:sldId id="616" r:id="rId8"/>
    <p:sldId id="621" r:id="rId9"/>
    <p:sldId id="619" r:id="rId10"/>
    <p:sldId id="624" r:id="rId11"/>
    <p:sldId id="727" r:id="rId12"/>
    <p:sldId id="625" r:id="rId13"/>
    <p:sldId id="415" r:id="rId14"/>
    <p:sldId id="669" r:id="rId15"/>
    <p:sldId id="668" r:id="rId16"/>
    <p:sldId id="684" r:id="rId17"/>
    <p:sldId id="675" r:id="rId18"/>
    <p:sldId id="730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" userDrawn="1">
          <p15:clr>
            <a:srgbClr val="A4A3A4"/>
          </p15:clr>
        </p15:guide>
        <p15:guide id="2" orient="horz" pos="260" userDrawn="1">
          <p15:clr>
            <a:srgbClr val="A4A3A4"/>
          </p15:clr>
        </p15:guide>
        <p15:guide id="3" orient="horz" pos="2195" userDrawn="1">
          <p15:clr>
            <a:srgbClr val="A4A3A4"/>
          </p15:clr>
        </p15:guide>
        <p15:guide id="4" orient="horz" pos="2502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pos="187" userDrawn="1">
          <p15:clr>
            <a:srgbClr val="A4A3A4"/>
          </p15:clr>
        </p15:guide>
        <p15:guide id="7" pos="3042" userDrawn="1">
          <p15:clr>
            <a:srgbClr val="A4A3A4"/>
          </p15:clr>
        </p15:guide>
        <p15:guide id="8" pos="5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63672"/>
    <a:srgbClr val="073E87"/>
    <a:srgbClr val="2D82F4"/>
    <a:srgbClr val="FF7C80"/>
    <a:srgbClr val="920000"/>
    <a:srgbClr val="AC0000"/>
    <a:srgbClr val="FF0000"/>
    <a:srgbClr val="DE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5" autoAdjust="0"/>
    <p:restoredTop sz="94651" autoAdjust="0"/>
  </p:normalViewPr>
  <p:slideViewPr>
    <p:cSldViewPr showGuides="1">
      <p:cViewPr varScale="1">
        <p:scale>
          <a:sx n="143" d="100"/>
          <a:sy n="143" d="100"/>
        </p:scale>
        <p:origin x="978" y="108"/>
      </p:cViewPr>
      <p:guideLst>
        <p:guide orient="horz" pos="1372"/>
        <p:guide orient="horz" pos="260"/>
        <p:guide orient="horz" pos="2195"/>
        <p:guide orient="horz" pos="2502"/>
        <p:guide orient="horz" pos="3072"/>
        <p:guide pos="187"/>
        <p:guide pos="3042"/>
        <p:guide pos="55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439"/>
        <p:guide pos="22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豫北医学院标志组合横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560" y="195580"/>
            <a:ext cx="1819910" cy="43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73E87"/>
          </a:solidFill>
          <a:latin typeface="+mj-e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270574"/>
            <a:ext cx="9144000" cy="3006725"/>
            <a:chOff x="0" y="1662"/>
            <a:chExt cx="14400" cy="43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 r="14374"/>
            <a:stretch>
              <a:fillRect/>
            </a:stretch>
          </p:blipFill>
          <p:spPr bwMode="auto">
            <a:xfrm>
              <a:off x="0" y="1663"/>
              <a:ext cx="7792" cy="4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任意多边形 1"/>
            <p:cNvSpPr/>
            <p:nvPr/>
          </p:nvSpPr>
          <p:spPr bwMode="auto">
            <a:xfrm>
              <a:off x="5940" y="1662"/>
              <a:ext cx="8460" cy="4317"/>
            </a:xfrm>
            <a:custGeom>
              <a:avLst/>
              <a:gdLst>
                <a:gd name="connsiteX0" fmla="*/ 0 w 8460"/>
                <a:gd name="connsiteY0" fmla="*/ 0 h 4317"/>
                <a:gd name="connsiteX1" fmla="*/ 8460 w 8460"/>
                <a:gd name="connsiteY1" fmla="*/ 8 h 4317"/>
                <a:gd name="connsiteX2" fmla="*/ 8460 w 8460"/>
                <a:gd name="connsiteY2" fmla="*/ 4317 h 4317"/>
                <a:gd name="connsiteX3" fmla="*/ 1865 w 8460"/>
                <a:gd name="connsiteY3" fmla="*/ 4317 h 4317"/>
                <a:gd name="connsiteX4" fmla="*/ 0 w 8460"/>
                <a:gd name="connsiteY4" fmla="*/ 0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" h="4317">
                  <a:moveTo>
                    <a:pt x="0" y="0"/>
                  </a:moveTo>
                  <a:lnTo>
                    <a:pt x="8460" y="8"/>
                  </a:lnTo>
                  <a:lnTo>
                    <a:pt x="8460" y="4317"/>
                  </a:lnTo>
                  <a:lnTo>
                    <a:pt x="1865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3" name="TextBox 37"/>
            <p:cNvSpPr>
              <a:spLocks noChangeArrowheads="1"/>
            </p:cNvSpPr>
            <p:nvPr/>
          </p:nvSpPr>
          <p:spPr bwMode="auto">
            <a:xfrm>
              <a:off x="6819" y="2819"/>
              <a:ext cx="7243" cy="2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30" tIns="25715" rIns="51430" bIns="2571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zh-CN" altLang="zh-CN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单位名称</a:t>
              </a:r>
              <a:endParaRPr lang="zh-CN" altLang="zh-CN" sz="24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en-US" altLang="zh-CN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XXXX</a:t>
              </a:r>
              <a:r>
                <a:rPr lang="zh-CN" altLang="en-US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年度工作总结</a:t>
              </a:r>
              <a:endParaRPr lang="zh-CN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zh-CN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en-US" altLang="zh-CN" sz="2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en-US" altLang="zh-CN" sz="2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XXXX.XX</a:t>
              </a:r>
              <a:endParaRPr lang="en-US" altLang="zh-CN" sz="2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" name="图片 2" descr="豫北医学院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195580"/>
            <a:ext cx="1819910" cy="434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57530" y="362585"/>
            <a:ext cx="8122920" cy="1226185"/>
            <a:chOff x="878" y="571"/>
            <a:chExt cx="12792" cy="1931"/>
          </a:xfrm>
        </p:grpSpPr>
        <p:grpSp>
          <p:nvGrpSpPr>
            <p:cNvPr id="7" name="组合 6"/>
            <p:cNvGrpSpPr/>
            <p:nvPr/>
          </p:nvGrpSpPr>
          <p:grpSpPr>
            <a:xfrm>
              <a:off x="878" y="571"/>
              <a:ext cx="1056" cy="1056"/>
              <a:chOff x="652" y="458"/>
              <a:chExt cx="1056" cy="1056"/>
            </a:xfrm>
          </p:grpSpPr>
          <p:sp>
            <p:nvSpPr>
              <p:cNvPr id="2" name="菱形 1"/>
              <p:cNvSpPr/>
              <p:nvPr/>
            </p:nvSpPr>
            <p:spPr>
              <a:xfrm>
                <a:off x="796" y="602"/>
                <a:ext cx="768" cy="768"/>
              </a:xfrm>
              <a:prstGeom prst="diamond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56" y="696"/>
                <a:ext cx="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四</a:t>
                </a:r>
                <a:endPara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" name="菱形 5"/>
              <p:cNvSpPr/>
              <p:nvPr/>
            </p:nvSpPr>
            <p:spPr>
              <a:xfrm>
                <a:off x="652" y="458"/>
                <a:ext cx="1056" cy="1056"/>
              </a:xfrm>
              <a:prstGeom prst="diamond">
                <a:avLst/>
              </a:prstGeom>
              <a:noFill/>
              <a:ln w="9525" cap="flat" cmpd="sng" algn="ctr">
                <a:solidFill>
                  <a:srgbClr val="06367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934" y="685"/>
              <a:ext cx="1408" cy="6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eaLnBrk="1" latinLnBrk="0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73E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4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730" y="1315"/>
              <a:ext cx="11745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73E87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100" name="文本框 99"/>
            <p:cNvSpPr txBox="1"/>
            <p:nvPr/>
          </p:nvSpPr>
          <p:spPr>
            <a:xfrm>
              <a:off x="1610" y="1674"/>
              <a:ext cx="1137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buClrTx/>
                <a:buSzTx/>
                <a:buFontTx/>
              </a:pPr>
              <a:r>
                <a:rPr lang="en-US" altLang="zh-CN" sz="120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3</a:t>
              </a:r>
              <a:r>
                <a:rPr lang="zh-CN" altLang="en-US" sz="120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、输入文字</a:t>
              </a:r>
              <a:endPara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30" y="1995"/>
              <a:ext cx="11940" cy="5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l" eaLnBrk="1" latinLnBrk="0" hangingPunct="1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      </a:t>
              </a:r>
              <a:r>
                <a:rPr lang="zh-CN" altLang="en-US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输入文字（以下插入图片并排版）</a:t>
              </a:r>
              <a:r>
                <a:rPr lang="en-US" altLang="zh-CN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......................................................................</a:t>
              </a:r>
              <a:endPara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1"/>
          <p:cNvSpPr/>
          <p:nvPr/>
        </p:nvSpPr>
        <p:spPr bwMode="auto">
          <a:xfrm>
            <a:off x="4151604" y="934140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4029017" y="1000816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215872" y="934141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Freeform 11"/>
          <p:cNvSpPr/>
          <p:nvPr/>
        </p:nvSpPr>
        <p:spPr bwMode="auto">
          <a:xfrm>
            <a:off x="4151604" y="1812657"/>
            <a:ext cx="668870" cy="84535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>
            <a:off x="4029017" y="1879332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215872" y="1812657"/>
            <a:ext cx="540333" cy="5536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Freeform 11"/>
          <p:cNvSpPr/>
          <p:nvPr/>
        </p:nvSpPr>
        <p:spPr bwMode="auto">
          <a:xfrm>
            <a:off x="4151604" y="2692363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6" name="Freeform 10"/>
          <p:cNvSpPr/>
          <p:nvPr/>
        </p:nvSpPr>
        <p:spPr bwMode="auto">
          <a:xfrm>
            <a:off x="4029017" y="2757848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dirty="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4215872" y="2692364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Freeform 11"/>
          <p:cNvSpPr/>
          <p:nvPr/>
        </p:nvSpPr>
        <p:spPr bwMode="auto">
          <a:xfrm>
            <a:off x="4151604" y="3586385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9" name="Freeform 10"/>
          <p:cNvSpPr/>
          <p:nvPr/>
        </p:nvSpPr>
        <p:spPr bwMode="auto">
          <a:xfrm>
            <a:off x="4029017" y="3651870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4215872" y="3586386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TextBox 105"/>
          <p:cNvSpPr txBox="1">
            <a:spLocks noChangeArrowheads="1"/>
          </p:cNvSpPr>
          <p:nvPr/>
        </p:nvSpPr>
        <p:spPr bwMode="auto">
          <a:xfrm>
            <a:off x="4788023" y="1047249"/>
            <a:ext cx="3177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06"/>
          <p:cNvSpPr txBox="1">
            <a:spLocks noChangeArrowheads="1"/>
          </p:cNvSpPr>
          <p:nvPr/>
        </p:nvSpPr>
        <p:spPr bwMode="auto">
          <a:xfrm>
            <a:off x="4296803" y="956762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08"/>
          <p:cNvSpPr txBox="1">
            <a:spLocks noChangeArrowheads="1"/>
          </p:cNvSpPr>
          <p:nvPr/>
        </p:nvSpPr>
        <p:spPr bwMode="auto">
          <a:xfrm>
            <a:off x="4788024" y="2010270"/>
            <a:ext cx="84709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09"/>
          <p:cNvSpPr txBox="1">
            <a:spLocks noChangeArrowheads="1"/>
          </p:cNvSpPr>
          <p:nvPr/>
        </p:nvSpPr>
        <p:spPr bwMode="auto">
          <a:xfrm>
            <a:off x="4296803" y="1828135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15"/>
          <p:cNvSpPr txBox="1">
            <a:spLocks noChangeArrowheads="1"/>
          </p:cNvSpPr>
          <p:nvPr/>
        </p:nvSpPr>
        <p:spPr bwMode="auto">
          <a:xfrm>
            <a:off x="4788024" y="2878638"/>
            <a:ext cx="84709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16"/>
          <p:cNvSpPr txBox="1">
            <a:spLocks noChangeArrowheads="1"/>
          </p:cNvSpPr>
          <p:nvPr/>
        </p:nvSpPr>
        <p:spPr bwMode="auto">
          <a:xfrm>
            <a:off x="4296803" y="2706651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17"/>
          <p:cNvSpPr txBox="1">
            <a:spLocks noChangeArrowheads="1"/>
          </p:cNvSpPr>
          <p:nvPr/>
        </p:nvSpPr>
        <p:spPr bwMode="auto">
          <a:xfrm>
            <a:off x="4792484" y="3782185"/>
            <a:ext cx="317281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18"/>
          <p:cNvSpPr txBox="1">
            <a:spLocks noChangeArrowheads="1"/>
          </p:cNvSpPr>
          <p:nvPr/>
        </p:nvSpPr>
        <p:spPr bwMode="auto">
          <a:xfrm>
            <a:off x="4296803" y="3609007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5"/>
          <p:cNvSpPr/>
          <p:nvPr/>
        </p:nvSpPr>
        <p:spPr bwMode="auto">
          <a:xfrm>
            <a:off x="0" y="0"/>
            <a:ext cx="3195580" cy="5154216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65" name="Freeform 6"/>
          <p:cNvSpPr/>
          <p:nvPr/>
        </p:nvSpPr>
        <p:spPr bwMode="auto">
          <a:xfrm>
            <a:off x="2544562" y="0"/>
            <a:ext cx="836683" cy="5154216"/>
          </a:xfrm>
          <a:custGeom>
            <a:avLst/>
            <a:gdLst>
              <a:gd name="T0" fmla="*/ 0 w 1457"/>
              <a:gd name="T1" fmla="*/ 0 h 9000"/>
              <a:gd name="T2" fmla="*/ 224 w 1457"/>
              <a:gd name="T3" fmla="*/ 0 h 9000"/>
              <a:gd name="T4" fmla="*/ 1457 w 1457"/>
              <a:gd name="T5" fmla="*/ 9000 h 9000"/>
              <a:gd name="T6" fmla="*/ 1233 w 1457"/>
              <a:gd name="T7" fmla="*/ 9000 h 9000"/>
              <a:gd name="T8" fmla="*/ 0 w 1457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9000">
                <a:moveTo>
                  <a:pt x="0" y="0"/>
                </a:moveTo>
                <a:lnTo>
                  <a:pt x="224" y="0"/>
                </a:lnTo>
                <a:lnTo>
                  <a:pt x="1457" y="9000"/>
                </a:lnTo>
                <a:lnTo>
                  <a:pt x="1233" y="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66" name="矩形 12"/>
          <p:cNvSpPr>
            <a:spLocks noChangeArrowheads="1"/>
          </p:cNvSpPr>
          <p:nvPr/>
        </p:nvSpPr>
        <p:spPr bwMode="auto">
          <a:xfrm>
            <a:off x="1451588" y="640651"/>
            <a:ext cx="1299655" cy="5869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" name="TextBox 98"/>
          <p:cNvSpPr txBox="1">
            <a:spLocks noChangeArrowheads="1"/>
          </p:cNvSpPr>
          <p:nvPr/>
        </p:nvSpPr>
        <p:spPr bwMode="auto">
          <a:xfrm>
            <a:off x="1451587" y="737941"/>
            <a:ext cx="1299655" cy="3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1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职能工作</a:t>
            </a:r>
            <a:endParaRPr lang="zh-CN" altLang="en-US" sz="2100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61260" y="1923415"/>
            <a:ext cx="57708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3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99961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1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062990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  <a:endParaRPr lang="zh-CN" altLang="en-US" sz="120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1266825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输入文字（以下插入图片并编辑）</a:t>
            </a:r>
            <a:endParaRPr lang="zh-CN" altLang="en-US" sz="1000" b="0" dirty="0">
              <a:solidFill>
                <a:srgbClr val="06367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554480" cy="36830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zh-CN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zh-CN" sz="1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062990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  <a:endParaRPr lang="zh-CN" altLang="en-US" sz="120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1338580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1000" b="0">
                <a:solidFill>
                  <a:srgbClr val="063672"/>
                </a:solidFill>
                <a:sym typeface="+mn-ea"/>
              </a:rPr>
              <a:t>输入文字</a:t>
            </a:r>
            <a:r>
              <a:rPr lang="en-US" altLang="zh-CN" sz="1000" b="0">
                <a:solidFill>
                  <a:srgbClr val="063672"/>
                </a:solidFill>
                <a:sym typeface="+mn-ea"/>
              </a:rPr>
              <a:t>................................................................................................................................................................................</a:t>
            </a:r>
            <a:endParaRPr lang="en-US" altLang="zh-CN" sz="1000" b="0" dirty="0">
              <a:solidFill>
                <a:srgbClr val="0636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554480" cy="36830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1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6795" y="105981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3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1266825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全输入文字（以下插入图片并排版）</a:t>
            </a: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</a:t>
            </a:r>
            <a:endParaRPr lang="en-US" altLang="zh-CN" sz="1000" b="0" dirty="0">
              <a:solidFill>
                <a:srgbClr val="06367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609226" y="2322674"/>
            <a:ext cx="4105264" cy="695824"/>
            <a:chOff x="5572" y="5596"/>
            <a:chExt cx="10921" cy="1896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5572" y="5596"/>
              <a:ext cx="3480" cy="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4400" b="0" cap="all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202X</a:t>
              </a:r>
              <a:endParaRPr lang="en-US" altLang="zh-CN" sz="4400" b="0" cap="all" dirty="0">
                <a:solidFill>
                  <a:srgbClr val="FFB65C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065" y="5626"/>
              <a:ext cx="0" cy="1732"/>
            </a:xfrm>
            <a:prstGeom prst="lin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9285" y="5648"/>
              <a:ext cx="7208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4400" b="0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THANK YOU </a:t>
              </a:r>
              <a:endParaRPr lang="en-US" altLang="zh-CN" sz="4400" b="0" dirty="0">
                <a:solidFill>
                  <a:srgbClr val="FFB65C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 descr="豫北医学院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655" y="1491615"/>
            <a:ext cx="2980690" cy="71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/>
    </mc:Choice>
    <mc:Fallback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20970" y="1264920"/>
            <a:ext cx="3370580" cy="444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</a:rPr>
              <a:t>输入文字</a:t>
            </a:r>
            <a:endParaRPr lang="zh-CN" altLang="en-US" sz="1200" dirty="0">
              <a:solidFill>
                <a:srgbClr val="2D82F4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5220335" y="1979295"/>
            <a:ext cx="3009265" cy="2997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zh-CN" altLang="en-US" sz="1200" dirty="0">
              <a:solidFill>
                <a:srgbClr val="2D82F4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5220970" y="2558415"/>
            <a:ext cx="3369945" cy="4451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zh-CN" altLang="en-US" sz="1200" dirty="0">
              <a:solidFill>
                <a:srgbClr val="2D82F4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5220970" y="3205480"/>
            <a:ext cx="3371215" cy="4451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da-DK" altLang="zh-CN" sz="1200">
              <a:solidFill>
                <a:srgbClr val="2D82F4"/>
              </a:solidFill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0335" y="3943985"/>
            <a:ext cx="3009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da-DK" altLang="zh-CN" sz="1200">
              <a:solidFill>
                <a:srgbClr val="2D82F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3790" y="134302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3790" y="1990090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3790" y="263715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3155" y="3284220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4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3790" y="393128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5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12" name="图片 11" descr="11 (2)"/>
          <p:cNvPicPr>
            <a:picLocks noChangeAspect="1"/>
          </p:cNvPicPr>
          <p:nvPr/>
        </p:nvPicPr>
        <p:blipFill>
          <a:blip r:embed="rId5"/>
          <a:srcRect l="20568" t="1278" r="42522" b="12"/>
          <a:stretch>
            <a:fillRect/>
          </a:stretch>
        </p:blipFill>
        <p:spPr>
          <a:xfrm>
            <a:off x="-48895" y="-1905"/>
            <a:ext cx="4582160" cy="5154930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2588895" y="550545"/>
            <a:ext cx="1944370" cy="8642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08605" y="727075"/>
            <a:ext cx="16554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重 点 工 作</a:t>
            </a:r>
            <a:endParaRPr lang="zh-CN" altLang="en-US" sz="2400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61260" y="1923415"/>
            <a:ext cx="57708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2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3200" dirty="0">
              <a:solidFill>
                <a:srgbClr val="2D82F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豫北医学院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0560" y="195580"/>
            <a:ext cx="1819910" cy="43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65860" y="525780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5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en-US" sz="1500" dirty="0">
              <a:solidFill>
                <a:srgbClr val="073E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941705" y="1449705"/>
            <a:ext cx="75476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输入文字（以下插入图片并排版）</a:t>
            </a:r>
            <a:endParaRPr lang="zh-CN" altLang="en-US" sz="1000" b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13474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1、输入文字</a:t>
            </a:r>
            <a:endParaRPr lang="en-US" altLang="zh-CN" sz="1200">
              <a:solidFill>
                <a:srgbClr val="073E87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campus culture construction office in 2019       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校园文化建设办公室</a:t>
            </a:r>
            <a:r>
              <a:rPr lang="en-US" altLang="zh-CN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61260" y="1923415"/>
            <a:ext cx="57708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2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3200" dirty="0">
              <a:solidFill>
                <a:srgbClr val="2D82F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09370" y="4540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en-US" dirty="0">
              <a:solidFill>
                <a:srgbClr val="073E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1022350" y="1134745"/>
            <a:ext cx="765683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</a:t>
            </a:r>
            <a:r>
              <a:rPr lang="zh-CN" altLang="en-US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、输入文字（以下插入图片并排版）</a:t>
            </a:r>
            <a:endParaRPr lang="zh-CN" sz="1200">
              <a:solidFill>
                <a:srgbClr val="073E87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61260" y="1923415"/>
            <a:ext cx="57708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2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3200" dirty="0">
              <a:solidFill>
                <a:srgbClr val="2D82F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28090" y="363220"/>
            <a:ext cx="15544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en-US" sz="1800" dirty="0">
              <a:solidFill>
                <a:srgbClr val="073E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767080" y="2851150"/>
            <a:ext cx="5440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组织书院调查研究，确定各书院“特色”文化方向。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22350" y="1134745"/>
            <a:ext cx="721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1、输入文字</a:t>
            </a:r>
            <a:endParaRPr lang="zh-CN" sz="120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l" eaLnBrk="1" hangingPunct="1"/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8550" y="1344930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 eaLnBrk="1" latinLnBrk="0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</a:t>
            </a:r>
            <a:r>
              <a:rPr 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(</a:t>
            </a:r>
            <a:r>
              <a:rPr lang="zh-CN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以下插入图片并排版）</a:t>
            </a: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............................................................................</a:t>
            </a:r>
            <a:endParaRPr lang="en-US" altLang="zh-CN" sz="1000" b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28090" y="363220"/>
            <a:ext cx="1097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1800" dirty="0">
              <a:solidFill>
                <a:srgbClr val="073E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827405" y="123634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、输入文字（以下插入图片并排版）</a:t>
            </a:r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2_1"/>
  <p:tag name="KSO_WM_UNIT_ID" val="diagram160327_6*l_h_f*1_2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3_1"/>
  <p:tag name="KSO_WM_UNIT_ID" val="diagram160327_6*l_h_f*1_3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4_1"/>
  <p:tag name="KSO_WM_UNIT_ID" val="diagram160327_6*l_h_f*1_4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5_1"/>
  <p:tag name="KSO_WM_UNIT_ID" val="diagram160327_6*l_h_f*1_5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SLIDE_ID" val="diagram20202393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6"/>
  <p:tag name="KSO_WM_SLIDE_INDEX" val="1"/>
  <p:tag name="KSO_WM_SLIDE_SIZE" val="960*493"/>
  <p:tag name="KSO_WM_SLIDE_POSITION" val="0*47"/>
  <p:tag name="KSO_WM_TAG_VERSION" val="1.0"/>
  <p:tag name="KSO_WM_BEAUTIFY_FLAG" val="#wm#"/>
  <p:tag name="KSO_WM_TEMPLATE_CATEGORY" val="diagram"/>
  <p:tag name="KSO_WM_TEMPLATE_INDEX" val="20202393"/>
  <p:tag name="KSO_WM_SLIDE_LAYOUT" val="d_i"/>
  <p:tag name="KSO_WM_SLIDE_LAYOUT_CNT" val="2_2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.333333343,&#10;            &quot;topAbs&quot;: false,&#10;            &quot;type&quot;: &quot;bottomTop&quot;&#10;        }&#10;    ],&#10;    &quot;direction&quot;: 1,&#10;    &quot;id&quot;: &quot;2020-01-07T14:35:23&quot;,&#10;    &quot;maxSize&quot;: {&#10;        &quot;size1&quot;: 64.5&#10;    },&#10;    &quot;minSize&quot;: {&#10;        &quot;size1&quot;: 36.700000000000003&#10;    },&#10;    &quot;normalSize&quot;: {&#10;        &quot;size1&quot;: 50.750000000000007&#10;    },&#10;    &quot;subLayout&quot;: [&#10;        {&#10;            &quot;horizontalAlign&quot;: 2,&#10;            &quot;id&quot;: &quot;2020-01-07T14:35:23&quot;,&#10;            &quot;margin&quot;: {&#10;                &quot;bottom&quot;: 2.1070001125335693,&#10;                &quot;left&quot;: 1.6880000829696655,&#10;                &quot;right&quot;: 0.39399999380111694,&#10;                &quot;top&quot;: 2.1129999160766602&#10;            },&#10;            &quot;type&quot;: 1,&#10;            &quot;verticalAlign&quot;: 1&#10;        },&#10;        {&#10;            &quot;horizontalAlign&quot;: 0,&#10;            &quot;id&quot;: &quot;2020-01-07T14:35:23&quot;,&#10;            &quot;margin&quot;: {&#10;                &quot;bottom&quot;: 2.1129999160766602,&#10;                &quot;left&quot;: 0.026000002399086952,&#10;                &quot;right&quot;: 1.6679999828338623,&#10;                &quot;top&quot;: 2.1129999160766602&#10;            },&#10;            &quot;type&quot;: 1,&#10;            &quot;verticalAlign&quot;: 1&#10;        }&#10;    ],&#10;    &quot;type&quot;: 0&#10;}&#10;"/>
  <p:tag name="KSO_WM_SLIDE_CAN_ADD_NAVIGATION" val="1"/>
  <p:tag name="KSO_WM_SLIDE_BACKGROUND" val="[&quot;general&quot;,&quot;frame&quot;,&quot;bottomTop&quot;]"/>
  <p:tag name="KSO_WM_SLIDE_RATIO" val="1.777778"/>
</p:tagLst>
</file>

<file path=ppt/theme/theme1.xml><?xml version="1.0" encoding="utf-8"?>
<a:theme xmlns:a="http://schemas.openxmlformats.org/drawingml/2006/main" name="千库网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1643</Words>
  <Application>WPS 演示</Application>
  <PresentationFormat>全屏显示(16:9)</PresentationFormat>
  <Paragraphs>146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华文细黑</vt:lpstr>
      <vt:lpstr>微软雅黑</vt:lpstr>
      <vt:lpstr>Calibri</vt:lpstr>
      <vt:lpstr>微软雅黑 Light</vt:lpstr>
      <vt:lpstr>黑体</vt:lpstr>
      <vt:lpstr>Impact</vt:lpstr>
      <vt:lpstr>Arial Unicode MS</vt:lpstr>
      <vt:lpstr>微软雅黑 Light</vt:lpstr>
      <vt:lpstr>Windsor Std Light</vt:lpstr>
      <vt:lpstr>千库网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杨瑞丰</cp:lastModifiedBy>
  <cp:revision>578</cp:revision>
  <dcterms:created xsi:type="dcterms:W3CDTF">2010-02-22T07:41:00Z</dcterms:created>
  <dcterms:modified xsi:type="dcterms:W3CDTF">2025-12-23T07:59:57Z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2052-12.1.0.24034</vt:lpwstr>
  </property>
  <property fmtid="{D5CDD505-2E9C-101B-9397-08002B2CF9AE}" pid="4" name="ICV">
    <vt:lpwstr>B68734D336BB47DC9A598FB3138050A0</vt:lpwstr>
  </property>
</Properties>
</file>