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5"/>
  </p:handoutMasterIdLst>
  <p:sldIdLst>
    <p:sldId id="412" r:id="rId3"/>
    <p:sldId id="257" r:id="rId5"/>
    <p:sldId id="258" r:id="rId6"/>
    <p:sldId id="333" r:id="rId7"/>
    <p:sldId id="362" r:id="rId8"/>
    <p:sldId id="373" r:id="rId9"/>
    <p:sldId id="388" r:id="rId10"/>
    <p:sldId id="391" r:id="rId11"/>
    <p:sldId id="358" r:id="rId12"/>
    <p:sldId id="386" r:id="rId13"/>
    <p:sldId id="396" r:id="rId14"/>
    <p:sldId id="361" r:id="rId15"/>
    <p:sldId id="370" r:id="rId16"/>
    <p:sldId id="410" r:id="rId17"/>
    <p:sldId id="403" r:id="rId18"/>
    <p:sldId id="368" r:id="rId19"/>
    <p:sldId id="404" r:id="rId20"/>
    <p:sldId id="260" r:id="rId21"/>
    <p:sldId id="408" r:id="rId22"/>
    <p:sldId id="411" r:id="rId23"/>
    <p:sldId id="406" r:id="rId2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64" userDrawn="1">
          <p15:clr>
            <a:srgbClr val="A4A3A4"/>
          </p15:clr>
        </p15:guide>
        <p15:guide id="2" pos="365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  <a:srgbClr val="DD953F"/>
    <a:srgbClr val="FFFFFF"/>
    <a:srgbClr val="F2F2F2"/>
    <a:srgbClr val="31597F"/>
    <a:srgbClr val="5268A5"/>
    <a:srgbClr val="2B395C"/>
    <a:srgbClr val="DCDCDC"/>
    <a:srgbClr val="F0F0F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738" autoAdjust="0"/>
    <p:restoredTop sz="94660"/>
  </p:normalViewPr>
  <p:slideViewPr>
    <p:cSldViewPr snapToGrid="0">
      <p:cViewPr varScale="1">
        <p:scale>
          <a:sx n="89" d="100"/>
          <a:sy n="89" d="100"/>
        </p:scale>
        <p:origin x="-264" y="-96"/>
      </p:cViewPr>
      <p:guideLst>
        <p:guide orient="horz" pos="1764"/>
        <p:guide pos="365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9" Type="http://schemas.openxmlformats.org/officeDocument/2006/relationships/commentAuthors" Target="commentAuthors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handoutMaster" Target="handoutMasters/handoutMaster1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89CA7E-0086-4B84-AFF2-10127F77A023}" type="doc">
      <dgm:prSet loTypeId="urn:microsoft.com/office/officeart/2005/8/layout/hProcess4#1" loCatId="process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zh-CN" altLang="en-US"/>
        </a:p>
      </dgm:t>
    </dgm:pt>
    <dgm:pt modelId="{B5D3A3CE-5A9D-4200-9B3B-403C8470548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 dirty="0" smtClean="0">
              <a:latin typeface="+mn-ea"/>
              <a:ea typeface="+mn-ea"/>
            </a:rPr>
            <a:t>XXXX</a:t>
          </a:r>
          <a:r>
            <a:rPr lang="zh-CN" altLang="en-US" sz="2000" b="1" dirty="0" smtClean="0">
              <a:latin typeface="+mn-ea"/>
              <a:ea typeface="+mn-ea"/>
            </a:rPr>
            <a:t>年</a:t>
          </a:r>
          <a:r>
            <a:rPr lang="zh-CN" altLang="en-US" sz="2000" b="1" dirty="0">
              <a:latin typeface="+mn-ea"/>
              <a:ea typeface="+mn-ea"/>
            </a:rPr>
            <a:t/>
          </a:r>
          <a:endParaRPr lang="zh-CN" altLang="en-US" sz="2000" b="1" dirty="0">
            <a:latin typeface="+mn-ea"/>
            <a:ea typeface="+mn-ea"/>
          </a:endParaRPr>
        </a:p>
      </dgm:t>
    </dgm:pt>
    <dgm:pt modelId="{BA55C28C-237E-49A4-A4F2-82A8B5443349}" cxnId="{81FA8BA2-6BD0-4544-AA63-08371BB4F21F}" type="parTrans">
      <dgm:prSet/>
      <dgm:spPr/>
      <dgm:t>
        <a:bodyPr/>
        <a:lstStyle/>
        <a:p>
          <a:endParaRPr lang="zh-CN" altLang="en-US"/>
        </a:p>
      </dgm:t>
    </dgm:pt>
    <dgm:pt modelId="{5314E84A-FD9A-4308-8C86-C8E9A5315018}" cxnId="{81FA8BA2-6BD0-4544-AA63-08371BB4F21F}" type="sibTrans">
      <dgm:prSet/>
      <dgm:spPr/>
      <dgm:t>
        <a:bodyPr/>
        <a:lstStyle/>
        <a:p>
          <a:endParaRPr lang="zh-CN" altLang="en-US"/>
        </a:p>
      </dgm:t>
    </dgm:pt>
    <dgm:pt modelId="{17791486-1C2B-477F-BE4C-87DEE6F864D5}">
      <dgm:prSet phldrT="[文本]" phldr="0" custT="1"/>
      <dgm:spPr/>
      <dgm:t>
        <a:bodyPr vert="horz" wrap="square"/>
        <a:lstStyle/>
        <a:p>
          <a:pPr algn="ctr"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endParaRPr lang="zh-CN" altLang="en-US" sz="1200" b="1" dirty="0">
            <a:solidFill>
              <a:schemeClr val="bg2">
                <a:lumMod val="50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F93780D1-E5D3-4924-91F0-E088C990C6D4}" cxnId="{0CF431B1-3362-4911-9485-FAC32477D246}" type="parTrans">
      <dgm:prSet/>
      <dgm:spPr/>
      <dgm:t>
        <a:bodyPr/>
        <a:lstStyle/>
        <a:p>
          <a:endParaRPr lang="zh-CN" altLang="en-US"/>
        </a:p>
      </dgm:t>
    </dgm:pt>
    <dgm:pt modelId="{23AAA2AA-5BB9-4C7F-9537-9E2A40F8ABDF}" cxnId="{0CF431B1-3362-4911-9485-FAC32477D246}" type="sibTrans">
      <dgm:prSet/>
      <dgm:spPr/>
      <dgm:t>
        <a:bodyPr/>
        <a:lstStyle/>
        <a:p>
          <a:endParaRPr lang="zh-CN" altLang="en-US"/>
        </a:p>
      </dgm:t>
    </dgm:pt>
    <dgm:pt modelId="{7E049C20-561D-4A9B-B2A4-760EEDDCF8CE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 dirty="0" smtClean="0">
              <a:latin typeface="+mn-ea"/>
              <a:ea typeface="+mn-ea"/>
            </a:rPr>
            <a:t>XXXX</a:t>
          </a:r>
          <a:r>
            <a:rPr lang="zh-CN" altLang="en-US" sz="2000" b="1" dirty="0" smtClean="0">
              <a:latin typeface="+mn-ea"/>
              <a:ea typeface="+mn-ea"/>
            </a:rPr>
            <a:t>年</a:t>
          </a:r>
          <a:r>
            <a:rPr lang="zh-CN" altLang="en-US" sz="2000" b="1" dirty="0">
              <a:latin typeface="+mn-ea"/>
              <a:ea typeface="+mn-ea"/>
            </a:rPr>
            <a:t/>
          </a:r>
          <a:endParaRPr lang="zh-CN" altLang="en-US" sz="2000" b="1" dirty="0">
            <a:latin typeface="+mn-ea"/>
            <a:ea typeface="+mn-ea"/>
          </a:endParaRPr>
        </a:p>
      </dgm:t>
    </dgm:pt>
    <dgm:pt modelId="{AC7D10B2-290A-4261-9808-9832F6749562}" cxnId="{047FD450-9783-4A82-AD1E-90AC1416DEF7}" type="parTrans">
      <dgm:prSet/>
      <dgm:spPr/>
      <dgm:t>
        <a:bodyPr/>
        <a:lstStyle/>
        <a:p>
          <a:endParaRPr lang="zh-CN" altLang="en-US"/>
        </a:p>
      </dgm:t>
    </dgm:pt>
    <dgm:pt modelId="{D051A3F0-C15A-4009-A8BC-CDD27AECA2B4}" cxnId="{047FD450-9783-4A82-AD1E-90AC1416DEF7}" type="sibTrans">
      <dgm:prSet/>
      <dgm:spPr/>
      <dgm:t>
        <a:bodyPr/>
        <a:lstStyle/>
        <a:p>
          <a:endParaRPr lang="zh-CN" altLang="en-US"/>
        </a:p>
      </dgm:t>
    </dgm:pt>
    <dgm:pt modelId="{8669358A-7337-40B8-BBFF-29D455145A28}">
      <dgm:prSet phldrT="[文本]" phldr="0" custT="1"/>
      <dgm:spPr/>
      <dgm:t>
        <a:bodyPr vert="horz" wrap="square"/>
        <a:lstStyle/>
        <a:p>
          <a:pPr algn="ctr"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endParaRPr lang="zh-CN" altLang="en-US" sz="1200" b="0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BABABFEE-43B0-49F1-9A1C-F1EF750C984D}" cxnId="{18149122-2302-4B8D-8BBF-8D62AD4EFAF4}" type="parTrans">
      <dgm:prSet/>
      <dgm:spPr/>
      <dgm:t>
        <a:bodyPr/>
        <a:lstStyle/>
        <a:p>
          <a:endParaRPr lang="zh-CN" altLang="en-US"/>
        </a:p>
      </dgm:t>
    </dgm:pt>
    <dgm:pt modelId="{38595859-0FF1-4C4F-A62B-63F660A8D7E0}" cxnId="{18149122-2302-4B8D-8BBF-8D62AD4EFAF4}" type="sibTrans">
      <dgm:prSet/>
      <dgm:spPr/>
      <dgm:t>
        <a:bodyPr/>
        <a:lstStyle/>
        <a:p>
          <a:endParaRPr lang="zh-CN" altLang="en-US"/>
        </a:p>
      </dgm:t>
    </dgm:pt>
    <dgm:pt modelId="{BCF71706-CA41-4CB5-BDC8-5DB079816675}" type="pres">
      <dgm:prSet presAssocID="{D689CA7E-0086-4B84-AFF2-10127F77A02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A9C8E5EA-5545-4EB2-A1EE-9593171C42F7}" type="pres">
      <dgm:prSet presAssocID="{D689CA7E-0086-4B84-AFF2-10127F77A023}" presName="tSp" presStyleCnt="0"/>
      <dgm:spPr/>
    </dgm:pt>
    <dgm:pt modelId="{33794A8B-5F22-456A-A876-255CD9C2AB44}" type="pres">
      <dgm:prSet presAssocID="{D689CA7E-0086-4B84-AFF2-10127F77A023}" presName="bSp" presStyleCnt="0"/>
      <dgm:spPr/>
    </dgm:pt>
    <dgm:pt modelId="{2B331FF0-F765-4B80-9027-84D0F9065CB7}" type="pres">
      <dgm:prSet presAssocID="{D689CA7E-0086-4B84-AFF2-10127F77A023}" presName="process" presStyleCnt="0"/>
      <dgm:spPr/>
    </dgm:pt>
    <dgm:pt modelId="{8CD3899C-FE31-415E-B9ED-F5B143929123}" type="pres">
      <dgm:prSet presAssocID="{B5D3A3CE-5A9D-4200-9B3B-403C84705486}" presName="composite1" presStyleCnt="0"/>
      <dgm:spPr/>
    </dgm:pt>
    <dgm:pt modelId="{4BC5AD5E-6318-49D7-97DB-AB34FF455FE0}" type="pres">
      <dgm:prSet presAssocID="{B5D3A3CE-5A9D-4200-9B3B-403C84705486}" presName="dummyNode1" presStyleCnt="0"/>
      <dgm:spPr/>
    </dgm:pt>
    <dgm:pt modelId="{00E9DB27-23D5-480D-B9E6-C758C38D8BA3}" type="pres">
      <dgm:prSet presAssocID="{B5D3A3CE-5A9D-4200-9B3B-403C84705486}" presName="childNode1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E260A84-9885-4FCE-BE56-36A1F63626EA}" type="pres">
      <dgm:prSet presAssocID="{B5D3A3CE-5A9D-4200-9B3B-403C84705486}" presName="childNode1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E89239F-F3F4-4599-94CE-6B7B074FE2FC}" type="pres">
      <dgm:prSet presAssocID="{B5D3A3CE-5A9D-4200-9B3B-403C84705486}" presName="parentNode1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01E7DC8-7AD9-4898-902D-E2B4C7C73DC7}" type="pres">
      <dgm:prSet presAssocID="{B5D3A3CE-5A9D-4200-9B3B-403C84705486}" presName="connSite1" presStyleCnt="0"/>
      <dgm:spPr/>
    </dgm:pt>
    <dgm:pt modelId="{F064919B-E042-4F11-A11C-B041AD9A83F7}" type="pres">
      <dgm:prSet presAssocID="{5314E84A-FD9A-4308-8C86-C8E9A5315018}" presName="Name9" presStyleLbl="sibTrans2D1" presStyleIdx="0" presStyleCnt="1"/>
      <dgm:spPr/>
      <dgm:t>
        <a:bodyPr/>
        <a:lstStyle/>
        <a:p>
          <a:endParaRPr lang="zh-CN" altLang="en-US"/>
        </a:p>
      </dgm:t>
    </dgm:pt>
    <dgm:pt modelId="{E2CA8D6E-E266-42BA-922B-3A6513321CD5}" type="pres">
      <dgm:prSet presAssocID="{7E049C20-561D-4A9B-B2A4-760EEDDCF8CE}" presName="composite2" presStyleCnt="0"/>
      <dgm:spPr/>
    </dgm:pt>
    <dgm:pt modelId="{A631F4A9-6BC4-4862-AAE8-6CF33A621257}" type="pres">
      <dgm:prSet presAssocID="{7E049C20-561D-4A9B-B2A4-760EEDDCF8CE}" presName="dummyNode2" presStyleCnt="0"/>
      <dgm:spPr/>
    </dgm:pt>
    <dgm:pt modelId="{BCE4C22D-6163-4C99-A395-8ED8330C754C}" type="pres">
      <dgm:prSet presAssocID="{7E049C20-561D-4A9B-B2A4-760EEDDCF8CE}" presName="childNode2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E82157E-3D66-405A-AEE8-D99FD8CA29AB}" type="pres">
      <dgm:prSet presAssocID="{7E049C20-561D-4A9B-B2A4-760EEDDCF8CE}" presName="childNode2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5A7795A-425D-4EA5-B1F0-CCF37FB9D89B}" type="pres">
      <dgm:prSet presAssocID="{7E049C20-561D-4A9B-B2A4-760EEDDCF8CE}" presName="parentNode2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07B6EB4-073C-46C6-A44D-1F0D4AD941FB}" type="pres">
      <dgm:prSet presAssocID="{7E049C20-561D-4A9B-B2A4-760EEDDCF8CE}" presName="connSite2" presStyleCnt="0"/>
      <dgm:spPr/>
    </dgm:pt>
  </dgm:ptLst>
  <dgm:cxnLst>
    <dgm:cxn modelId="{81FA8BA2-6BD0-4544-AA63-08371BB4F21F}" srcId="{D689CA7E-0086-4B84-AFF2-10127F77A023}" destId="{B5D3A3CE-5A9D-4200-9B3B-403C84705486}" srcOrd="0" destOrd="0" parTransId="{BA55C28C-237E-49A4-A4F2-82A8B5443349}" sibTransId="{5314E84A-FD9A-4308-8C86-C8E9A5315018}"/>
    <dgm:cxn modelId="{0CF431B1-3362-4911-9485-FAC32477D246}" srcId="{B5D3A3CE-5A9D-4200-9B3B-403C84705486}" destId="{17791486-1C2B-477F-BE4C-87DEE6F864D5}" srcOrd="0" destOrd="0" parTransId="{F93780D1-E5D3-4924-91F0-E088C990C6D4}" sibTransId="{23AAA2AA-5BB9-4C7F-9537-9E2A40F8ABDF}"/>
    <dgm:cxn modelId="{047FD450-9783-4A82-AD1E-90AC1416DEF7}" srcId="{D689CA7E-0086-4B84-AFF2-10127F77A023}" destId="{7E049C20-561D-4A9B-B2A4-760EEDDCF8CE}" srcOrd="1" destOrd="0" parTransId="{AC7D10B2-290A-4261-9808-9832F6749562}" sibTransId="{D051A3F0-C15A-4009-A8BC-CDD27AECA2B4}"/>
    <dgm:cxn modelId="{18149122-2302-4B8D-8BBF-8D62AD4EFAF4}" srcId="{7E049C20-561D-4A9B-B2A4-760EEDDCF8CE}" destId="{8669358A-7337-40B8-BBFF-29D455145A28}" srcOrd="0" destOrd="1" parTransId="{BABABFEE-43B0-49F1-9A1C-F1EF750C984D}" sibTransId="{38595859-0FF1-4C4F-A62B-63F660A8D7E0}"/>
    <dgm:cxn modelId="{A08644DD-EC15-4E31-9925-727E07311392}" type="presOf" srcId="{D689CA7E-0086-4B84-AFF2-10127F77A023}" destId="{BCF71706-CA41-4CB5-BDC8-5DB079816675}" srcOrd="0" destOrd="0" presId="urn:microsoft.com/office/officeart/2005/8/layout/hProcess4#1"/>
    <dgm:cxn modelId="{089DA7AC-523C-41E0-B5BB-ED4C1F871F7B}" type="presParOf" srcId="{BCF71706-CA41-4CB5-BDC8-5DB079816675}" destId="{A9C8E5EA-5545-4EB2-A1EE-9593171C42F7}" srcOrd="0" destOrd="0" presId="urn:microsoft.com/office/officeart/2005/8/layout/hProcess4#1"/>
    <dgm:cxn modelId="{C4898EA7-34E7-4257-840D-922625566840}" type="presParOf" srcId="{BCF71706-CA41-4CB5-BDC8-5DB079816675}" destId="{33794A8B-5F22-456A-A876-255CD9C2AB44}" srcOrd="1" destOrd="0" presId="urn:microsoft.com/office/officeart/2005/8/layout/hProcess4#1"/>
    <dgm:cxn modelId="{7F60445B-9CAC-4C38-A707-6A8346611880}" type="presParOf" srcId="{BCF71706-CA41-4CB5-BDC8-5DB079816675}" destId="{2B331FF0-F765-4B80-9027-84D0F9065CB7}" srcOrd="2" destOrd="0" presId="urn:microsoft.com/office/officeart/2005/8/layout/hProcess4#1"/>
    <dgm:cxn modelId="{29867BD3-4074-4C09-998C-8280067E7873}" type="presParOf" srcId="{2B331FF0-F765-4B80-9027-84D0F9065CB7}" destId="{8CD3899C-FE31-415E-B9ED-F5B143929123}" srcOrd="0" destOrd="2" presId="urn:microsoft.com/office/officeart/2005/8/layout/hProcess4#1"/>
    <dgm:cxn modelId="{C430B99C-E2A4-4D50-9BC5-24CEFF518B59}" type="presParOf" srcId="{8CD3899C-FE31-415E-B9ED-F5B143929123}" destId="{4BC5AD5E-6318-49D7-97DB-AB34FF455FE0}" srcOrd="0" destOrd="0" presId="urn:microsoft.com/office/officeart/2005/8/layout/hProcess4#1"/>
    <dgm:cxn modelId="{1BEFAD2B-90D9-4489-B6A0-313C2A77F3B2}" type="presParOf" srcId="{8CD3899C-FE31-415E-B9ED-F5B143929123}" destId="{00E9DB27-23D5-480D-B9E6-C758C38D8BA3}" srcOrd="1" destOrd="0" presId="urn:microsoft.com/office/officeart/2005/8/layout/hProcess4#1"/>
    <dgm:cxn modelId="{E841DEEC-941D-41E1-95AA-DFAF4DAA1528}" type="presOf" srcId="{17791486-1C2B-477F-BE4C-87DEE6F864D5}" destId="{00E9DB27-23D5-480D-B9E6-C758C38D8BA3}" srcOrd="0" destOrd="0" presId="urn:microsoft.com/office/officeart/2005/8/layout/hProcess4#1"/>
    <dgm:cxn modelId="{43890AC1-CE6D-44BC-8E17-35AF84456D45}" type="presParOf" srcId="{8CD3899C-FE31-415E-B9ED-F5B143929123}" destId="{FE260A84-9885-4FCE-BE56-36A1F63626EA}" srcOrd="2" destOrd="0" presId="urn:microsoft.com/office/officeart/2005/8/layout/hProcess4#1"/>
    <dgm:cxn modelId="{F9BA4F5A-8023-46A4-A462-9F55B776A4FD}" type="presOf" srcId="{17791486-1C2B-477F-BE4C-87DEE6F864D5}" destId="{FE260A84-9885-4FCE-BE56-36A1F63626EA}" srcOrd="1" destOrd="0" presId="urn:microsoft.com/office/officeart/2005/8/layout/hProcess4#1"/>
    <dgm:cxn modelId="{E9DA096E-DD04-4C00-80E8-6087DEBDE335}" type="presParOf" srcId="{8CD3899C-FE31-415E-B9ED-F5B143929123}" destId="{5E89239F-F3F4-4599-94CE-6B7B074FE2FC}" srcOrd="3" destOrd="0" presId="urn:microsoft.com/office/officeart/2005/8/layout/hProcess4#1"/>
    <dgm:cxn modelId="{D27F6D1C-D9E3-4061-9FD7-7451A43166E2}" type="presOf" srcId="{B5D3A3CE-5A9D-4200-9B3B-403C84705486}" destId="{5E89239F-F3F4-4599-94CE-6B7B074FE2FC}" srcOrd="0" destOrd="0" presId="urn:microsoft.com/office/officeart/2005/8/layout/hProcess4#1"/>
    <dgm:cxn modelId="{617FADB8-5D4B-43B7-8008-F54829EE378F}" type="presParOf" srcId="{8CD3899C-FE31-415E-B9ED-F5B143929123}" destId="{301E7DC8-7AD9-4898-902D-E2B4C7C73DC7}" srcOrd="4" destOrd="0" presId="urn:microsoft.com/office/officeart/2005/8/layout/hProcess4#1"/>
    <dgm:cxn modelId="{A0AC5036-DD14-4D2D-BBD4-9127846A291D}" type="presParOf" srcId="{2B331FF0-F765-4B80-9027-84D0F9065CB7}" destId="{F064919B-E042-4F11-A11C-B041AD9A83F7}" srcOrd="1" destOrd="2" presId="urn:microsoft.com/office/officeart/2005/8/layout/hProcess4#1"/>
    <dgm:cxn modelId="{3FF6780F-4B15-4733-BD1C-BF95AF75F97E}" type="presOf" srcId="{5314E84A-FD9A-4308-8C86-C8E9A5315018}" destId="{F064919B-E042-4F11-A11C-B041AD9A83F7}" srcOrd="0" destOrd="0" presId="urn:microsoft.com/office/officeart/2005/8/layout/hProcess4#1"/>
    <dgm:cxn modelId="{1784BED8-2F8C-40E9-BF2A-95CF48F0ACBE}" type="presParOf" srcId="{2B331FF0-F765-4B80-9027-84D0F9065CB7}" destId="{E2CA8D6E-E266-42BA-922B-3A6513321CD5}" srcOrd="2" destOrd="2" presId="urn:microsoft.com/office/officeart/2005/8/layout/hProcess4#1"/>
    <dgm:cxn modelId="{16AA7C2F-E901-40E5-B2B4-0ADBA8B5B7B4}" type="presParOf" srcId="{E2CA8D6E-E266-42BA-922B-3A6513321CD5}" destId="{A631F4A9-6BC4-4862-AAE8-6CF33A621257}" srcOrd="0" destOrd="2" presId="urn:microsoft.com/office/officeart/2005/8/layout/hProcess4#1"/>
    <dgm:cxn modelId="{F611A036-DF94-4CAD-86F2-2BEE8736CB97}" type="presParOf" srcId="{E2CA8D6E-E266-42BA-922B-3A6513321CD5}" destId="{BCE4C22D-6163-4C99-A395-8ED8330C754C}" srcOrd="1" destOrd="2" presId="urn:microsoft.com/office/officeart/2005/8/layout/hProcess4#1"/>
    <dgm:cxn modelId="{C7CAFF49-2B79-47C5-9C0E-9CBFB57352D4}" type="presOf" srcId="{8669358A-7337-40B8-BBFF-29D455145A28}" destId="{BCE4C22D-6163-4C99-A395-8ED8330C754C}" srcOrd="0" destOrd="0" presId="urn:microsoft.com/office/officeart/2005/8/layout/hProcess4#1"/>
    <dgm:cxn modelId="{6104EC14-5FD0-49F8-8170-7F9692F54454}" type="presParOf" srcId="{E2CA8D6E-E266-42BA-922B-3A6513321CD5}" destId="{CE82157E-3D66-405A-AEE8-D99FD8CA29AB}" srcOrd="2" destOrd="2" presId="urn:microsoft.com/office/officeart/2005/8/layout/hProcess4#1"/>
    <dgm:cxn modelId="{D90CBB02-FB0C-4985-9EEA-C4630282C2EA}" type="presOf" srcId="{8669358A-7337-40B8-BBFF-29D455145A28}" destId="{CE82157E-3D66-405A-AEE8-D99FD8CA29AB}" srcOrd="1" destOrd="0" presId="urn:microsoft.com/office/officeart/2005/8/layout/hProcess4#1"/>
    <dgm:cxn modelId="{8D571C5F-58A6-4CF7-87BD-E02E5F9BA821}" type="presParOf" srcId="{E2CA8D6E-E266-42BA-922B-3A6513321CD5}" destId="{C5A7795A-425D-4EA5-B1F0-CCF37FB9D89B}" srcOrd="3" destOrd="2" presId="urn:microsoft.com/office/officeart/2005/8/layout/hProcess4#1"/>
    <dgm:cxn modelId="{54EF1B1B-6229-4D13-9AE9-F72411D7FD35}" type="presOf" srcId="{7E049C20-561D-4A9B-B2A4-760EEDDCF8CE}" destId="{C5A7795A-425D-4EA5-B1F0-CCF37FB9D89B}" srcOrd="0" destOrd="0" presId="urn:microsoft.com/office/officeart/2005/8/layout/hProcess4#1"/>
    <dgm:cxn modelId="{3CB5AA21-9D12-43DF-95EA-18231C00FC6B}" type="presParOf" srcId="{E2CA8D6E-E266-42BA-922B-3A6513321CD5}" destId="{807B6EB4-073C-46C6-A44D-1F0D4AD941FB}" srcOrd="4" destOrd="2" presId="urn:microsoft.com/office/officeart/2005/8/layout/hProcess4#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89CA7E-0086-4B84-AFF2-10127F77A023}" type="doc">
      <dgm:prSet loTypeId="process" loCatId="process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zh-CN" altLang="en-US"/>
        </a:p>
      </dgm:t>
    </dgm:pt>
    <dgm:pt modelId="{B5D3A3CE-5A9D-4200-9B3B-403C8470548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b="1" dirty="0" smtClean="0">
              <a:latin typeface="+mn-ea"/>
              <a:ea typeface="+mn-ea"/>
            </a:rPr>
            <a:t>XXXX</a:t>
          </a:r>
          <a:r>
            <a:rPr lang="en-US" altLang="zh-CN" sz="1800" b="1" dirty="0" smtClean="0">
              <a:latin typeface="+mn-ea"/>
              <a:ea typeface="+mn-ea"/>
            </a:rPr>
            <a:t>—</a:t>
          </a:r>
          <a:r>
            <a:rPr lang="en-US" altLang="zh-CN" sz="1800" b="1" dirty="0" smtClean="0">
              <a:latin typeface="+mn-ea"/>
              <a:ea typeface="+mn-ea"/>
            </a:rPr>
            <a:t>XXXX</a:t>
          </a:r>
          <a:r>
            <a:rPr lang="zh-CN" altLang="en-US" sz="1800" b="1" dirty="0" smtClean="0">
              <a:latin typeface="+mn-ea"/>
              <a:ea typeface="+mn-ea"/>
            </a:rPr>
            <a:t>年</a:t>
          </a:r>
          <a:r>
            <a:rPr lang="zh-CN" altLang="en-US" sz="1800" b="1" dirty="0">
              <a:latin typeface="+mn-ea"/>
              <a:ea typeface="+mn-ea"/>
            </a:rPr>
            <a:t/>
          </a:r>
          <a:endParaRPr lang="zh-CN" altLang="en-US" sz="1800" b="1" dirty="0">
            <a:latin typeface="+mn-ea"/>
            <a:ea typeface="+mn-ea"/>
          </a:endParaRPr>
        </a:p>
      </dgm:t>
    </dgm:pt>
    <dgm:pt modelId="{BA55C28C-237E-49A4-A4F2-82A8B5443349}" cxnId="{1A6BEFCC-88B8-41E6-A615-3712BFBB5215}" type="parTrans">
      <dgm:prSet/>
      <dgm:spPr/>
      <dgm:t>
        <a:bodyPr/>
        <a:lstStyle/>
        <a:p>
          <a:endParaRPr lang="zh-CN" altLang="en-US"/>
        </a:p>
      </dgm:t>
    </dgm:pt>
    <dgm:pt modelId="{5314E84A-FD9A-4308-8C86-C8E9A5315018}" cxnId="{1A6BEFCC-88B8-41E6-A615-3712BFBB5215}" type="sibTrans">
      <dgm:prSet/>
      <dgm:spPr/>
      <dgm:t>
        <a:bodyPr/>
        <a:lstStyle/>
        <a:p>
          <a:endParaRPr lang="zh-CN" altLang="en-US"/>
        </a:p>
      </dgm:t>
    </dgm:pt>
    <dgm:pt modelId="{37FDB275-7E45-4967-BE29-038535D5B398}">
      <dgm:prSet phldrT="[文本]" phldr="0" custT="1"/>
      <dgm:spPr/>
      <dgm:t>
        <a:bodyPr vert="horz" wrap="square"/>
        <a:lstStyle/>
        <a:p>
          <a:pPr algn="ctr"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endParaRPr lang="zh-CN" altLang="en-US" sz="1200" b="1" dirty="0">
            <a:solidFill>
              <a:schemeClr val="bg2">
                <a:lumMod val="50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F2103453-F3FA-4780-8DB4-EA6FC52F2F04}" cxnId="{E86469D0-46E1-4AEC-983D-10E125AC104F}" type="parTrans">
      <dgm:prSet/>
      <dgm:spPr/>
    </dgm:pt>
    <dgm:pt modelId="{E2EA4A22-4723-4533-A9E0-F283E48D5BFA}" cxnId="{E86469D0-46E1-4AEC-983D-10E125AC104F}" type="sibTrans">
      <dgm:prSet/>
      <dgm:spPr/>
    </dgm:pt>
    <dgm:pt modelId="{7E049C20-561D-4A9B-B2A4-760EEDDCF8CE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 dirty="0" smtClean="0">
              <a:latin typeface="+mn-ea"/>
              <a:ea typeface="+mn-ea"/>
            </a:rPr>
            <a:t>XXXX</a:t>
          </a:r>
          <a:r>
            <a:rPr lang="zh-CN" altLang="en-US" sz="2000" b="1" dirty="0" smtClean="0">
              <a:latin typeface="+mn-ea"/>
              <a:ea typeface="+mn-ea"/>
            </a:rPr>
            <a:t>年</a:t>
          </a:r>
          <a:r>
            <a:rPr lang="zh-CN" altLang="en-US" sz="2000" b="1" dirty="0">
              <a:latin typeface="+mn-ea"/>
              <a:ea typeface="+mn-ea"/>
            </a:rPr>
            <a:t/>
          </a:r>
          <a:endParaRPr lang="zh-CN" altLang="en-US" sz="2000" b="1" dirty="0">
            <a:latin typeface="+mn-ea"/>
            <a:ea typeface="+mn-ea"/>
          </a:endParaRPr>
        </a:p>
      </dgm:t>
    </dgm:pt>
    <dgm:pt modelId="{AC7D10B2-290A-4261-9808-9832F6749562}" cxnId="{8B14A512-729F-43E7-BB4F-15E9C6F29057}" type="parTrans">
      <dgm:prSet/>
      <dgm:spPr/>
      <dgm:t>
        <a:bodyPr/>
        <a:lstStyle/>
        <a:p>
          <a:endParaRPr lang="zh-CN" altLang="en-US"/>
        </a:p>
      </dgm:t>
    </dgm:pt>
    <dgm:pt modelId="{D051A3F0-C15A-4009-A8BC-CDD27AECA2B4}" cxnId="{8B14A512-729F-43E7-BB4F-15E9C6F29057}" type="sibTrans">
      <dgm:prSet/>
      <dgm:spPr/>
      <dgm:t>
        <a:bodyPr/>
        <a:lstStyle/>
        <a:p>
          <a:endParaRPr lang="zh-CN" altLang="en-US"/>
        </a:p>
      </dgm:t>
    </dgm:pt>
    <dgm:pt modelId="{8669358A-7337-40B8-BBFF-29D455145A28}">
      <dgm:prSet phldrT="[文本]" phldr="0" custT="1"/>
      <dgm:spPr/>
      <dgm:t>
        <a:bodyPr vert="horz" wrap="square"/>
        <a:lstStyle/>
        <a:p>
          <a:pPr algn="ctr"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endParaRPr lang="zh-CN" altLang="en-US" sz="1200" b="0" dirty="0">
            <a:solidFill>
              <a:schemeClr val="bg2">
                <a:lumMod val="50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BABABFEE-43B0-49F1-9A1C-F1EF750C984D}" cxnId="{1FB4FC6E-0970-4565-8D8F-B6EE92D9FCC9}" type="parTrans">
      <dgm:prSet/>
      <dgm:spPr/>
      <dgm:t>
        <a:bodyPr/>
        <a:lstStyle/>
        <a:p>
          <a:endParaRPr lang="zh-CN" altLang="en-US"/>
        </a:p>
      </dgm:t>
    </dgm:pt>
    <dgm:pt modelId="{38595859-0FF1-4C4F-A62B-63F660A8D7E0}" cxnId="{1FB4FC6E-0970-4565-8D8F-B6EE92D9FCC9}" type="sibTrans">
      <dgm:prSet/>
      <dgm:spPr/>
      <dgm:t>
        <a:bodyPr/>
        <a:lstStyle/>
        <a:p>
          <a:endParaRPr lang="zh-CN" altLang="en-US"/>
        </a:p>
      </dgm:t>
    </dgm:pt>
    <dgm:pt modelId="{BCF71706-CA41-4CB5-BDC8-5DB079816675}" type="pres">
      <dgm:prSet presAssocID="{D689CA7E-0086-4B84-AFF2-10127F77A02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A9C8E5EA-5545-4EB2-A1EE-9593171C42F7}" type="pres">
      <dgm:prSet presAssocID="{D689CA7E-0086-4B84-AFF2-10127F77A023}" presName="tSp" presStyleCnt="0"/>
      <dgm:spPr/>
    </dgm:pt>
    <dgm:pt modelId="{33794A8B-5F22-456A-A876-255CD9C2AB44}" type="pres">
      <dgm:prSet presAssocID="{D689CA7E-0086-4B84-AFF2-10127F77A023}" presName="bSp" presStyleCnt="0"/>
      <dgm:spPr/>
    </dgm:pt>
    <dgm:pt modelId="{2B331FF0-F765-4B80-9027-84D0F9065CB7}" type="pres">
      <dgm:prSet presAssocID="{D689CA7E-0086-4B84-AFF2-10127F77A023}" presName="process" presStyleCnt="0"/>
      <dgm:spPr/>
    </dgm:pt>
    <dgm:pt modelId="{8CD3899C-FE31-415E-B9ED-F5B143929123}" type="pres">
      <dgm:prSet presAssocID="{B5D3A3CE-5A9D-4200-9B3B-403C84705486}" presName="composite1" presStyleCnt="0"/>
      <dgm:spPr/>
    </dgm:pt>
    <dgm:pt modelId="{4BC5AD5E-6318-49D7-97DB-AB34FF455FE0}" type="pres">
      <dgm:prSet presAssocID="{B5D3A3CE-5A9D-4200-9B3B-403C84705486}" presName="dummyNode1" presStyleCnt="0"/>
      <dgm:spPr/>
    </dgm:pt>
    <dgm:pt modelId="{00E9DB27-23D5-480D-B9E6-C758C38D8BA3}" type="pres">
      <dgm:prSet presAssocID="{B5D3A3CE-5A9D-4200-9B3B-403C84705486}" presName="childNode1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E260A84-9885-4FCE-BE56-36A1F63626EA}" type="pres">
      <dgm:prSet presAssocID="{B5D3A3CE-5A9D-4200-9B3B-403C84705486}" presName="childNode1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E89239F-F3F4-4599-94CE-6B7B074FE2FC}" type="pres">
      <dgm:prSet presAssocID="{B5D3A3CE-5A9D-4200-9B3B-403C84705486}" presName="parentNode1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01E7DC8-7AD9-4898-902D-E2B4C7C73DC7}" type="pres">
      <dgm:prSet presAssocID="{B5D3A3CE-5A9D-4200-9B3B-403C84705486}" presName="connSite1" presStyleCnt="0"/>
      <dgm:spPr/>
    </dgm:pt>
    <dgm:pt modelId="{F064919B-E042-4F11-A11C-B041AD9A83F7}" type="pres">
      <dgm:prSet presAssocID="{5314E84A-FD9A-4308-8C86-C8E9A5315018}" presName="Name9" presStyleLbl="sibTrans2D1" presStyleIdx="0" presStyleCnt="1"/>
      <dgm:spPr/>
      <dgm:t>
        <a:bodyPr/>
        <a:lstStyle/>
        <a:p>
          <a:endParaRPr lang="zh-CN" altLang="en-US"/>
        </a:p>
      </dgm:t>
    </dgm:pt>
    <dgm:pt modelId="{E2CA8D6E-E266-42BA-922B-3A6513321CD5}" type="pres">
      <dgm:prSet presAssocID="{7E049C20-561D-4A9B-B2A4-760EEDDCF8CE}" presName="composite2" presStyleCnt="0"/>
      <dgm:spPr/>
    </dgm:pt>
    <dgm:pt modelId="{A631F4A9-6BC4-4862-AAE8-6CF33A621257}" type="pres">
      <dgm:prSet presAssocID="{7E049C20-561D-4A9B-B2A4-760EEDDCF8CE}" presName="dummyNode2" presStyleCnt="0"/>
      <dgm:spPr/>
    </dgm:pt>
    <dgm:pt modelId="{BCE4C22D-6163-4C99-A395-8ED8330C754C}" type="pres">
      <dgm:prSet presAssocID="{7E049C20-561D-4A9B-B2A4-760EEDDCF8CE}" presName="childNode2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E82157E-3D66-405A-AEE8-D99FD8CA29AB}" type="pres">
      <dgm:prSet presAssocID="{7E049C20-561D-4A9B-B2A4-760EEDDCF8CE}" presName="childNode2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5A7795A-425D-4EA5-B1F0-CCF37FB9D89B}" type="pres">
      <dgm:prSet presAssocID="{7E049C20-561D-4A9B-B2A4-760EEDDCF8CE}" presName="parentNode2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07B6EB4-073C-46C6-A44D-1F0D4AD941FB}" type="pres">
      <dgm:prSet presAssocID="{7E049C20-561D-4A9B-B2A4-760EEDDCF8CE}" presName="connSite2" presStyleCnt="0"/>
      <dgm:spPr/>
    </dgm:pt>
  </dgm:ptLst>
  <dgm:cxnLst>
    <dgm:cxn modelId="{1A6BEFCC-88B8-41E6-A615-3712BFBB5215}" srcId="{D689CA7E-0086-4B84-AFF2-10127F77A023}" destId="{B5D3A3CE-5A9D-4200-9B3B-403C84705486}" srcOrd="0" destOrd="0" parTransId="{BA55C28C-237E-49A4-A4F2-82A8B5443349}" sibTransId="{5314E84A-FD9A-4308-8C86-C8E9A5315018}"/>
    <dgm:cxn modelId="{E86469D0-46E1-4AEC-983D-10E125AC104F}" srcId="{B5D3A3CE-5A9D-4200-9B3B-403C84705486}" destId="{37FDB275-7E45-4967-BE29-038535D5B398}" srcOrd="0" destOrd="0" parTransId="{F2103453-F3FA-4780-8DB4-EA6FC52F2F04}" sibTransId="{E2EA4A22-4723-4533-A9E0-F283E48D5BFA}"/>
    <dgm:cxn modelId="{8B14A512-729F-43E7-BB4F-15E9C6F29057}" srcId="{D689CA7E-0086-4B84-AFF2-10127F77A023}" destId="{7E049C20-561D-4A9B-B2A4-760EEDDCF8CE}" srcOrd="1" destOrd="0" parTransId="{AC7D10B2-290A-4261-9808-9832F6749562}" sibTransId="{D051A3F0-C15A-4009-A8BC-CDD27AECA2B4}"/>
    <dgm:cxn modelId="{1FB4FC6E-0970-4565-8D8F-B6EE92D9FCC9}" srcId="{7E049C20-561D-4A9B-B2A4-760EEDDCF8CE}" destId="{8669358A-7337-40B8-BBFF-29D455145A28}" srcOrd="0" destOrd="1" parTransId="{BABABFEE-43B0-49F1-9A1C-F1EF750C984D}" sibTransId="{38595859-0FF1-4C4F-A62B-63F660A8D7E0}"/>
    <dgm:cxn modelId="{12E59724-DAEC-439D-9FAB-080DBAF552A2}" type="presOf" srcId="{D689CA7E-0086-4B84-AFF2-10127F77A023}" destId="{BCF71706-CA41-4CB5-BDC8-5DB079816675}" srcOrd="0" destOrd="0" presId="urn:microsoft.com/office/officeart/2005/8/layout/hProcess4#2"/>
    <dgm:cxn modelId="{7E3DF871-A25D-41BD-9453-6C019AB2CA5F}" type="presParOf" srcId="{BCF71706-CA41-4CB5-BDC8-5DB079816675}" destId="{A9C8E5EA-5545-4EB2-A1EE-9593171C42F7}" srcOrd="0" destOrd="0" presId="urn:microsoft.com/office/officeart/2005/8/layout/hProcess4#2"/>
    <dgm:cxn modelId="{8A7947EF-BDD3-4365-A014-EAAE91A74736}" type="presParOf" srcId="{BCF71706-CA41-4CB5-BDC8-5DB079816675}" destId="{33794A8B-5F22-456A-A876-255CD9C2AB44}" srcOrd="1" destOrd="0" presId="urn:microsoft.com/office/officeart/2005/8/layout/hProcess4#2"/>
    <dgm:cxn modelId="{281BD8F8-FF6C-47AA-8DE6-45119A0457B8}" type="presParOf" srcId="{BCF71706-CA41-4CB5-BDC8-5DB079816675}" destId="{2B331FF0-F765-4B80-9027-84D0F9065CB7}" srcOrd="2" destOrd="0" presId="urn:microsoft.com/office/officeart/2005/8/layout/hProcess4#2"/>
    <dgm:cxn modelId="{9233FB11-8D12-481D-905A-CCF767789DDD}" type="presParOf" srcId="{2B331FF0-F765-4B80-9027-84D0F9065CB7}" destId="{8CD3899C-FE31-415E-B9ED-F5B143929123}" srcOrd="0" destOrd="2" presId="urn:microsoft.com/office/officeart/2005/8/layout/hProcess4#2"/>
    <dgm:cxn modelId="{ED0BE1D5-B574-46A2-8083-356A4EF7954F}" type="presParOf" srcId="{8CD3899C-FE31-415E-B9ED-F5B143929123}" destId="{4BC5AD5E-6318-49D7-97DB-AB34FF455FE0}" srcOrd="0" destOrd="0" presId="urn:microsoft.com/office/officeart/2005/8/layout/hProcess4#2"/>
    <dgm:cxn modelId="{C462EB25-5228-446D-B91D-25610A6262D9}" type="presParOf" srcId="{8CD3899C-FE31-415E-B9ED-F5B143929123}" destId="{00E9DB27-23D5-480D-B9E6-C758C38D8BA3}" srcOrd="1" destOrd="0" presId="urn:microsoft.com/office/officeart/2005/8/layout/hProcess4#2"/>
    <dgm:cxn modelId="{AF63E95A-CDD5-428E-90C4-6E46012B08C9}" type="presOf" srcId="{37FDB275-7E45-4967-BE29-038535D5B398}" destId="{00E9DB27-23D5-480D-B9E6-C758C38D8BA3}" srcOrd="0" destOrd="0" presId="urn:microsoft.com/office/officeart/2005/8/layout/hProcess4#2"/>
    <dgm:cxn modelId="{FF780621-3DB8-4BF6-8344-A3F75926782B}" type="presParOf" srcId="{8CD3899C-FE31-415E-B9ED-F5B143929123}" destId="{FE260A84-9885-4FCE-BE56-36A1F63626EA}" srcOrd="2" destOrd="0" presId="urn:microsoft.com/office/officeart/2005/8/layout/hProcess4#2"/>
    <dgm:cxn modelId="{09D34405-D1CC-4DBF-96E3-69BFB8CDD9A0}" type="presOf" srcId="{37FDB275-7E45-4967-BE29-038535D5B398}" destId="{FE260A84-9885-4FCE-BE56-36A1F63626EA}" srcOrd="1" destOrd="0" presId="urn:microsoft.com/office/officeart/2005/8/layout/hProcess4#2"/>
    <dgm:cxn modelId="{419C53CB-8A13-46D0-8F44-7092FF1E0775}" type="presParOf" srcId="{8CD3899C-FE31-415E-B9ED-F5B143929123}" destId="{5E89239F-F3F4-4599-94CE-6B7B074FE2FC}" srcOrd="3" destOrd="0" presId="urn:microsoft.com/office/officeart/2005/8/layout/hProcess4#2"/>
    <dgm:cxn modelId="{931AE4AC-3837-441A-BFFC-30A77470AC93}" type="presOf" srcId="{B5D3A3CE-5A9D-4200-9B3B-403C84705486}" destId="{5E89239F-F3F4-4599-94CE-6B7B074FE2FC}" srcOrd="0" destOrd="0" presId="urn:microsoft.com/office/officeart/2005/8/layout/hProcess4#2"/>
    <dgm:cxn modelId="{321290A7-29EF-46D3-9DC8-E4BA1EE95911}" type="presParOf" srcId="{8CD3899C-FE31-415E-B9ED-F5B143929123}" destId="{301E7DC8-7AD9-4898-902D-E2B4C7C73DC7}" srcOrd="4" destOrd="0" presId="urn:microsoft.com/office/officeart/2005/8/layout/hProcess4#2"/>
    <dgm:cxn modelId="{9F9A2DC8-5EB2-4DCD-B5CB-B732AE0D9990}" type="presParOf" srcId="{2B331FF0-F765-4B80-9027-84D0F9065CB7}" destId="{F064919B-E042-4F11-A11C-B041AD9A83F7}" srcOrd="1" destOrd="2" presId="urn:microsoft.com/office/officeart/2005/8/layout/hProcess4#2"/>
    <dgm:cxn modelId="{4B6E8199-4B50-4ED6-A2BE-DA3150C234F9}" type="presOf" srcId="{5314E84A-FD9A-4308-8C86-C8E9A5315018}" destId="{F064919B-E042-4F11-A11C-B041AD9A83F7}" srcOrd="0" destOrd="0" presId="urn:microsoft.com/office/officeart/2005/8/layout/hProcess4#2"/>
    <dgm:cxn modelId="{42C8F9D0-EF33-4F21-82EA-728CB825148D}" type="presParOf" srcId="{2B331FF0-F765-4B80-9027-84D0F9065CB7}" destId="{E2CA8D6E-E266-42BA-922B-3A6513321CD5}" srcOrd="2" destOrd="2" presId="urn:microsoft.com/office/officeart/2005/8/layout/hProcess4#2"/>
    <dgm:cxn modelId="{83B5C1D6-BCF8-43DB-A9AC-A5A95934AD90}" type="presParOf" srcId="{E2CA8D6E-E266-42BA-922B-3A6513321CD5}" destId="{A631F4A9-6BC4-4862-AAE8-6CF33A621257}" srcOrd="0" destOrd="2" presId="urn:microsoft.com/office/officeart/2005/8/layout/hProcess4#2"/>
    <dgm:cxn modelId="{AB5E0F40-2644-4C5E-A950-E3B4762CCA90}" type="presParOf" srcId="{E2CA8D6E-E266-42BA-922B-3A6513321CD5}" destId="{BCE4C22D-6163-4C99-A395-8ED8330C754C}" srcOrd="1" destOrd="2" presId="urn:microsoft.com/office/officeart/2005/8/layout/hProcess4#2"/>
    <dgm:cxn modelId="{B9A59184-C1A3-4510-A29D-747890AB97C3}" type="presOf" srcId="{8669358A-7337-40B8-BBFF-29D455145A28}" destId="{BCE4C22D-6163-4C99-A395-8ED8330C754C}" srcOrd="0" destOrd="0" presId="urn:microsoft.com/office/officeart/2005/8/layout/hProcess4#2"/>
    <dgm:cxn modelId="{950C0AF4-3E7B-40BB-8A93-15B4F0BCCDD1}" type="presParOf" srcId="{E2CA8D6E-E266-42BA-922B-3A6513321CD5}" destId="{CE82157E-3D66-405A-AEE8-D99FD8CA29AB}" srcOrd="2" destOrd="2" presId="urn:microsoft.com/office/officeart/2005/8/layout/hProcess4#2"/>
    <dgm:cxn modelId="{F180B204-DED5-4123-AB7E-A67D843CE46E}" type="presOf" srcId="{8669358A-7337-40B8-BBFF-29D455145A28}" destId="{CE82157E-3D66-405A-AEE8-D99FD8CA29AB}" srcOrd="1" destOrd="0" presId="urn:microsoft.com/office/officeart/2005/8/layout/hProcess4#2"/>
    <dgm:cxn modelId="{14BAF1F5-86C7-4370-89EC-5D9AF2C029F4}" type="presParOf" srcId="{E2CA8D6E-E266-42BA-922B-3A6513321CD5}" destId="{C5A7795A-425D-4EA5-B1F0-CCF37FB9D89B}" srcOrd="3" destOrd="2" presId="urn:microsoft.com/office/officeart/2005/8/layout/hProcess4#2"/>
    <dgm:cxn modelId="{3F303064-868F-44D3-802D-1A9D11264017}" type="presOf" srcId="{7E049C20-561D-4A9B-B2A4-760EEDDCF8CE}" destId="{C5A7795A-425D-4EA5-B1F0-CCF37FB9D89B}" srcOrd="0" destOrd="0" presId="urn:microsoft.com/office/officeart/2005/8/layout/hProcess4#2"/>
    <dgm:cxn modelId="{ABEB4C17-D686-4720-BD74-FC64F2B7E7DF}" type="presParOf" srcId="{E2CA8D6E-E266-42BA-922B-3A6513321CD5}" destId="{807B6EB4-073C-46C6-A44D-1F0D4AD941FB}" srcOrd="4" destOrd="2" presId="urn:microsoft.com/office/officeart/2005/8/layout/hProcess4#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B3566D-327C-475F-ABA9-5AFAADBD6BE6}" type="doc">
      <dgm:prSet loTypeId="relationship" loCatId="relationship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zh-CN" altLang="en-US"/>
        </a:p>
      </dgm:t>
    </dgm:pt>
    <dgm:pt modelId="{6F196624-6C20-48AE-8C26-9EE7265243C4}">
      <dgm:prSet phldrT="[文本]" phldr="0" custT="1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sz="6500"/>
            <a:t/>
          </a:r>
          <a:endParaRPr sz="6500"/>
        </a:p>
      </dgm:t>
    </dgm:pt>
    <dgm:pt modelId="{9D503A59-23BD-4376-A72B-6BFF129278DA}" cxnId="{33855C77-D42B-4A5E-A75B-FCDFBDC53811}" type="parTrans">
      <dgm:prSet/>
      <dgm:spPr/>
      <dgm:t>
        <a:bodyPr/>
        <a:lstStyle/>
        <a:p>
          <a:endParaRPr lang="zh-CN" altLang="en-US"/>
        </a:p>
      </dgm:t>
    </dgm:pt>
    <dgm:pt modelId="{087AC5BA-6F2A-4D8C-A271-F4E2C87B94F4}" cxnId="{33855C77-D42B-4A5E-A75B-FCDFBDC53811}" type="sibTrans">
      <dgm:prSet/>
      <dgm:spPr/>
      <dgm:t>
        <a:bodyPr/>
        <a:lstStyle/>
        <a:p>
          <a:endParaRPr lang="zh-CN" altLang="en-US"/>
        </a:p>
      </dgm:t>
    </dgm:pt>
    <dgm:pt modelId="{0EC327B3-5CA3-4A32-A2B2-93CCC1CFD5B7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</a:rPr>
            <a:t>输入文字</a:t>
          </a: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400" b="1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00466173-38BD-41F8-BB16-10FC103872BF}" cxnId="{BE1A405D-D640-46CE-B5D0-BA82008AAB7E}" type="parTrans">
      <dgm:prSet/>
      <dgm:spPr/>
      <dgm:t>
        <a:bodyPr/>
        <a:lstStyle/>
        <a:p>
          <a:endParaRPr lang="zh-CN" altLang="en-US"/>
        </a:p>
      </dgm:t>
    </dgm:pt>
    <dgm:pt modelId="{EE2242B8-0321-4186-9246-173DE2604D42}" cxnId="{BE1A405D-D640-46CE-B5D0-BA82008AAB7E}" type="sibTrans">
      <dgm:prSet/>
      <dgm:spPr/>
      <dgm:t>
        <a:bodyPr/>
        <a:lstStyle/>
        <a:p>
          <a:endParaRPr lang="zh-CN" altLang="en-US"/>
        </a:p>
      </dgm:t>
    </dgm:pt>
    <dgm:pt modelId="{2D188677-D083-4E37-BB29-11295C930D20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en-US" altLang="zh-CN" sz="1400" b="1" dirty="0" smtClean="0">
              <a:latin typeface="微软雅黑" panose="020B0503020204020204" charset="-122"/>
              <a:ea typeface="微软雅黑" panose="020B0503020204020204" charset="-122"/>
            </a:rPr>
            <a:t/>
          </a:r>
          <a:endParaRPr lang="en-US" altLang="zh-CN" sz="1400" b="1" dirty="0" smtClean="0">
            <a:latin typeface="微软雅黑" panose="020B0503020204020204" charset="-122"/>
            <a:ea typeface="微软雅黑" panose="020B0503020204020204" charset="-122"/>
          </a:endParaRPr>
        </a:p>
      </dgm:t>
    </dgm:pt>
    <dgm:pt modelId="{F4B9FFFC-261C-46E3-A5C1-3BD121739FC8}" cxnId="{8A9023A8-65FD-4CC9-8C58-D51E43B6CED2}" type="parTrans">
      <dgm:prSet/>
      <dgm:spPr/>
      <dgm:t>
        <a:bodyPr/>
        <a:lstStyle/>
        <a:p>
          <a:endParaRPr lang="zh-CN" altLang="en-US"/>
        </a:p>
      </dgm:t>
    </dgm:pt>
    <dgm:pt modelId="{A0E37AE0-352C-465C-8460-30A061DB3A1E}" cxnId="{8A9023A8-65FD-4CC9-8C58-D51E43B6CED2}" type="sibTrans">
      <dgm:prSet/>
      <dgm:spPr/>
      <dgm:t>
        <a:bodyPr/>
        <a:lstStyle/>
        <a:p>
          <a:endParaRPr lang="zh-CN" altLang="en-US"/>
        </a:p>
      </dgm:t>
    </dgm:pt>
    <dgm:pt modelId="{03F01A7C-2235-4B14-9224-728797F3696F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1400" b="1" dirty="0"/>
            <a:t/>
          </a:r>
          <a:endParaRPr lang="zh-CN" altLang="en-US" sz="1400" b="1" dirty="0"/>
        </a:p>
      </dgm:t>
    </dgm:pt>
    <dgm:pt modelId="{D6B7344F-C4C8-4E68-8619-B547C02576A1}" cxnId="{EC386B01-599D-4B3C-97BD-89889A81B7E8}" type="parTrans">
      <dgm:prSet/>
      <dgm:spPr/>
      <dgm:t>
        <a:bodyPr/>
        <a:lstStyle/>
        <a:p>
          <a:endParaRPr lang="zh-CN" altLang="en-US"/>
        </a:p>
      </dgm:t>
    </dgm:pt>
    <dgm:pt modelId="{5CAC93EA-BB14-43BE-935B-D6012B716CED}" cxnId="{EC386B01-599D-4B3C-97BD-89889A81B7E8}" type="sibTrans">
      <dgm:prSet/>
      <dgm:spPr/>
      <dgm:t>
        <a:bodyPr/>
        <a:lstStyle/>
        <a:p>
          <a:endParaRPr lang="zh-CN" altLang="en-US"/>
        </a:p>
      </dgm:t>
    </dgm:pt>
    <dgm:pt modelId="{D6584F26-B758-44A5-856D-B78B84C05A8E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400" b="1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438EF5D2-440B-4954-9586-6C2AB382F32E}" cxnId="{C3B3932E-E964-4E2C-8D34-2BBD661C6044}" type="parTrans">
      <dgm:prSet/>
      <dgm:spPr/>
      <dgm:t>
        <a:bodyPr/>
        <a:lstStyle/>
        <a:p>
          <a:endParaRPr lang="zh-CN" altLang="en-US"/>
        </a:p>
      </dgm:t>
    </dgm:pt>
    <dgm:pt modelId="{E1C17799-C23A-47E3-869A-8332A4EA2330}" cxnId="{C3B3932E-E964-4E2C-8D34-2BBD661C6044}" type="sibTrans">
      <dgm:prSet/>
      <dgm:spPr/>
      <dgm:t>
        <a:bodyPr/>
        <a:lstStyle/>
        <a:p>
          <a:endParaRPr lang="zh-CN" altLang="en-US"/>
        </a:p>
      </dgm:t>
    </dgm:pt>
    <dgm:pt modelId="{43FAB726-7C11-441C-B8F9-AA4F1D6C0F25}" type="pres">
      <dgm:prSet presAssocID="{37B3566D-327C-475F-ABA9-5AFAADBD6BE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81157452-EFF9-420A-B2D5-E37B54E8479C}" type="pres">
      <dgm:prSet presAssocID="{6F196624-6C20-48AE-8C26-9EE7265243C4}" presName="centerShape" presStyleLbl="node0" presStyleIdx="0" presStyleCnt="1" custScaleX="107481" custScaleY="107481"/>
      <dgm:spPr/>
      <dgm:t>
        <a:bodyPr/>
        <a:lstStyle/>
        <a:p>
          <a:endParaRPr lang="zh-CN" altLang="en-US"/>
        </a:p>
      </dgm:t>
    </dgm:pt>
    <dgm:pt modelId="{40977ACB-BCF4-4509-8E83-3DE69E27960C}" type="pres">
      <dgm:prSet presAssocID="{0EC327B3-5CA3-4A32-A2B2-93CCC1CFD5B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2A493A7-8924-4C81-9233-9BA47773359A}" type="pres">
      <dgm:prSet presAssocID="{0EC327B3-5CA3-4A32-A2B2-93CCC1CFD5B7}" presName="dummy" presStyleCnt="0"/>
      <dgm:spPr/>
    </dgm:pt>
    <dgm:pt modelId="{AA7D4515-93C3-4EED-8D77-C60E0D39FF5B}" type="pres">
      <dgm:prSet presAssocID="{EE2242B8-0321-4186-9246-173DE2604D42}" presName="sibTrans" presStyleLbl="sibTrans2D1" presStyleIdx="0" presStyleCnt="4"/>
      <dgm:spPr/>
      <dgm:t>
        <a:bodyPr/>
        <a:lstStyle/>
        <a:p>
          <a:endParaRPr lang="zh-CN" altLang="en-US"/>
        </a:p>
      </dgm:t>
    </dgm:pt>
    <dgm:pt modelId="{19EACB2B-D78C-4BB6-8008-757E45BFC805}" type="pres">
      <dgm:prSet presAssocID="{2D188677-D083-4E37-BB29-11295C930D2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BB01135-0B95-40F2-BF3C-49AE438C1824}" type="pres">
      <dgm:prSet presAssocID="{2D188677-D083-4E37-BB29-11295C930D20}" presName="dummy" presStyleCnt="0"/>
      <dgm:spPr/>
    </dgm:pt>
    <dgm:pt modelId="{784904DD-F866-4DE9-9544-6E05FF48F550}" type="pres">
      <dgm:prSet presAssocID="{A0E37AE0-352C-465C-8460-30A061DB3A1E}" presName="sibTrans" presStyleLbl="sibTrans2D1" presStyleIdx="1" presStyleCnt="4"/>
      <dgm:spPr/>
      <dgm:t>
        <a:bodyPr/>
        <a:lstStyle/>
        <a:p>
          <a:endParaRPr lang="zh-CN" altLang="en-US"/>
        </a:p>
      </dgm:t>
    </dgm:pt>
    <dgm:pt modelId="{5325BF7A-CE81-405D-87C5-8A11ACA4C5C1}" type="pres">
      <dgm:prSet presAssocID="{03F01A7C-2235-4B14-9224-728797F3696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89D1AA2-C10B-4FF9-A2C2-D74AD358C65E}" type="pres">
      <dgm:prSet presAssocID="{03F01A7C-2235-4B14-9224-728797F3696F}" presName="dummy" presStyleCnt="0"/>
      <dgm:spPr/>
    </dgm:pt>
    <dgm:pt modelId="{DC29B6E1-541A-4341-A0A2-BB1D8DE81CD6}" type="pres">
      <dgm:prSet presAssocID="{5CAC93EA-BB14-43BE-935B-D6012B716CED}" presName="sibTrans" presStyleLbl="sibTrans2D1" presStyleIdx="2" presStyleCnt="4"/>
      <dgm:spPr/>
      <dgm:t>
        <a:bodyPr/>
        <a:lstStyle/>
        <a:p>
          <a:endParaRPr lang="zh-CN" altLang="en-US"/>
        </a:p>
      </dgm:t>
    </dgm:pt>
    <dgm:pt modelId="{ECFC54B4-6D4A-44E3-9C0F-D7920F3D2475}" type="pres">
      <dgm:prSet presAssocID="{D6584F26-B758-44A5-856D-B78B84C05A8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17B0C68-07C0-4C63-89FE-0DE94D1BC2E0}" type="pres">
      <dgm:prSet presAssocID="{D6584F26-B758-44A5-856D-B78B84C05A8E}" presName="dummy" presStyleCnt="0"/>
      <dgm:spPr/>
    </dgm:pt>
    <dgm:pt modelId="{6B3046DF-1D91-40AA-B430-F728CE7DE58B}" type="pres">
      <dgm:prSet presAssocID="{E1C17799-C23A-47E3-869A-8332A4EA2330}" presName="sibTrans" presStyleLbl="sibTrans2D1" presStyleIdx="3" presStyleCnt="4"/>
      <dgm:spPr/>
      <dgm:t>
        <a:bodyPr/>
        <a:lstStyle/>
        <a:p>
          <a:endParaRPr lang="zh-CN" altLang="en-US"/>
        </a:p>
      </dgm:t>
    </dgm:pt>
  </dgm:ptLst>
  <dgm:cxnLst>
    <dgm:cxn modelId="{33855C77-D42B-4A5E-A75B-FCDFBDC53811}" srcId="{37B3566D-327C-475F-ABA9-5AFAADBD6BE6}" destId="{6F196624-6C20-48AE-8C26-9EE7265243C4}" srcOrd="0" destOrd="0" parTransId="{9D503A59-23BD-4376-A72B-6BFF129278DA}" sibTransId="{087AC5BA-6F2A-4D8C-A271-F4E2C87B94F4}"/>
    <dgm:cxn modelId="{BE1A405D-D640-46CE-B5D0-BA82008AAB7E}" srcId="{6F196624-6C20-48AE-8C26-9EE7265243C4}" destId="{0EC327B3-5CA3-4A32-A2B2-93CCC1CFD5B7}" srcOrd="0" destOrd="0" parTransId="{00466173-38BD-41F8-BB16-10FC103872BF}" sibTransId="{EE2242B8-0321-4186-9246-173DE2604D42}"/>
    <dgm:cxn modelId="{8A9023A8-65FD-4CC9-8C58-D51E43B6CED2}" srcId="{6F196624-6C20-48AE-8C26-9EE7265243C4}" destId="{2D188677-D083-4E37-BB29-11295C930D20}" srcOrd="1" destOrd="0" parTransId="{F4B9FFFC-261C-46E3-A5C1-3BD121739FC8}" sibTransId="{A0E37AE0-352C-465C-8460-30A061DB3A1E}"/>
    <dgm:cxn modelId="{EC386B01-599D-4B3C-97BD-89889A81B7E8}" srcId="{6F196624-6C20-48AE-8C26-9EE7265243C4}" destId="{03F01A7C-2235-4B14-9224-728797F3696F}" srcOrd="2" destOrd="0" parTransId="{D6B7344F-C4C8-4E68-8619-B547C02576A1}" sibTransId="{5CAC93EA-BB14-43BE-935B-D6012B716CED}"/>
    <dgm:cxn modelId="{C3B3932E-E964-4E2C-8D34-2BBD661C6044}" srcId="{6F196624-6C20-48AE-8C26-9EE7265243C4}" destId="{D6584F26-B758-44A5-856D-B78B84C05A8E}" srcOrd="3" destOrd="0" parTransId="{438EF5D2-440B-4954-9586-6C2AB382F32E}" sibTransId="{E1C17799-C23A-47E3-869A-8332A4EA2330}"/>
    <dgm:cxn modelId="{2C575D85-2500-4FF3-B462-A7F8CED62B99}" type="presOf" srcId="{37B3566D-327C-475F-ABA9-5AFAADBD6BE6}" destId="{43FAB726-7C11-441C-B8F9-AA4F1D6C0F25}" srcOrd="0" destOrd="0" presId="urn:microsoft.com/office/officeart/2005/8/layout/radial6#1"/>
    <dgm:cxn modelId="{B6B098E6-5AA3-4B2B-90AB-AF1D3349C7BF}" type="presParOf" srcId="{43FAB726-7C11-441C-B8F9-AA4F1D6C0F25}" destId="{81157452-EFF9-420A-B2D5-E37B54E8479C}" srcOrd="0" destOrd="0" presId="urn:microsoft.com/office/officeart/2005/8/layout/radial6#1"/>
    <dgm:cxn modelId="{53741ACF-0595-4225-B8C5-77260797CA3B}" type="presOf" srcId="{6F196624-6C20-48AE-8C26-9EE7265243C4}" destId="{81157452-EFF9-420A-B2D5-E37B54E8479C}" srcOrd="0" destOrd="0" presId="urn:microsoft.com/office/officeart/2005/8/layout/radial6#1"/>
    <dgm:cxn modelId="{542ED94B-7503-4D18-B4BD-284F64CA004B}" type="presParOf" srcId="{43FAB726-7C11-441C-B8F9-AA4F1D6C0F25}" destId="{40977ACB-BCF4-4509-8E83-3DE69E27960C}" srcOrd="1" destOrd="0" presId="urn:microsoft.com/office/officeart/2005/8/layout/radial6#1"/>
    <dgm:cxn modelId="{FAB53D03-CC20-4DDB-B748-DC0624CA2EF9}" type="presOf" srcId="{0EC327B3-5CA3-4A32-A2B2-93CCC1CFD5B7}" destId="{40977ACB-BCF4-4509-8E83-3DE69E27960C}" srcOrd="0" destOrd="0" presId="urn:microsoft.com/office/officeart/2005/8/layout/radial6#1"/>
    <dgm:cxn modelId="{B6D71262-E54A-4A57-A126-9A71DD0845D2}" type="presParOf" srcId="{43FAB726-7C11-441C-B8F9-AA4F1D6C0F25}" destId="{02A493A7-8924-4C81-9233-9BA47773359A}" srcOrd="2" destOrd="0" presId="urn:microsoft.com/office/officeart/2005/8/layout/radial6#1"/>
    <dgm:cxn modelId="{68994AC2-8084-4A52-9D43-3B17DF717210}" type="presParOf" srcId="{43FAB726-7C11-441C-B8F9-AA4F1D6C0F25}" destId="{AA7D4515-93C3-4EED-8D77-C60E0D39FF5B}" srcOrd="3" destOrd="0" presId="urn:microsoft.com/office/officeart/2005/8/layout/radial6#1"/>
    <dgm:cxn modelId="{7AD1BF1A-4FCA-4ECB-838A-4C4F4F210E34}" type="presOf" srcId="{EE2242B8-0321-4186-9246-173DE2604D42}" destId="{AA7D4515-93C3-4EED-8D77-C60E0D39FF5B}" srcOrd="0" destOrd="0" presId="urn:microsoft.com/office/officeart/2005/8/layout/radial6#1"/>
    <dgm:cxn modelId="{67B21BD1-9B68-4A63-A438-840B20C9D1DB}" type="presParOf" srcId="{43FAB726-7C11-441C-B8F9-AA4F1D6C0F25}" destId="{19EACB2B-D78C-4BB6-8008-757E45BFC805}" srcOrd="4" destOrd="0" presId="urn:microsoft.com/office/officeart/2005/8/layout/radial6#1"/>
    <dgm:cxn modelId="{50605CDB-C16F-4BC1-B144-26ADD86CC021}" type="presOf" srcId="{2D188677-D083-4E37-BB29-11295C930D20}" destId="{19EACB2B-D78C-4BB6-8008-757E45BFC805}" srcOrd="0" destOrd="0" presId="urn:microsoft.com/office/officeart/2005/8/layout/radial6#1"/>
    <dgm:cxn modelId="{58476B57-79A5-480D-BACE-3D5BC80C4D93}" type="presParOf" srcId="{43FAB726-7C11-441C-B8F9-AA4F1D6C0F25}" destId="{8BB01135-0B95-40F2-BF3C-49AE438C1824}" srcOrd="5" destOrd="0" presId="urn:microsoft.com/office/officeart/2005/8/layout/radial6#1"/>
    <dgm:cxn modelId="{EE7F1E65-EB85-4B43-9119-7295E1A1E7EB}" type="presParOf" srcId="{43FAB726-7C11-441C-B8F9-AA4F1D6C0F25}" destId="{784904DD-F866-4DE9-9544-6E05FF48F550}" srcOrd="6" destOrd="0" presId="urn:microsoft.com/office/officeart/2005/8/layout/radial6#1"/>
    <dgm:cxn modelId="{C251595A-9D39-4BF9-A0A0-2716D31DA9F3}" type="presOf" srcId="{A0E37AE0-352C-465C-8460-30A061DB3A1E}" destId="{784904DD-F866-4DE9-9544-6E05FF48F550}" srcOrd="0" destOrd="0" presId="urn:microsoft.com/office/officeart/2005/8/layout/radial6#1"/>
    <dgm:cxn modelId="{F57F653E-3293-41AC-A2CE-D56FE67615EE}" type="presParOf" srcId="{43FAB726-7C11-441C-B8F9-AA4F1D6C0F25}" destId="{5325BF7A-CE81-405D-87C5-8A11ACA4C5C1}" srcOrd="7" destOrd="0" presId="urn:microsoft.com/office/officeart/2005/8/layout/radial6#1"/>
    <dgm:cxn modelId="{BC1FDC3C-759D-4072-9A41-3A6241505794}" type="presOf" srcId="{03F01A7C-2235-4B14-9224-728797F3696F}" destId="{5325BF7A-CE81-405D-87C5-8A11ACA4C5C1}" srcOrd="0" destOrd="0" presId="urn:microsoft.com/office/officeart/2005/8/layout/radial6#1"/>
    <dgm:cxn modelId="{650EB4B8-3E66-42BA-9D56-34D460EB1376}" type="presParOf" srcId="{43FAB726-7C11-441C-B8F9-AA4F1D6C0F25}" destId="{F89D1AA2-C10B-4FF9-A2C2-D74AD358C65E}" srcOrd="8" destOrd="0" presId="urn:microsoft.com/office/officeart/2005/8/layout/radial6#1"/>
    <dgm:cxn modelId="{5BF1E9DD-513C-4342-A70A-93D6DBB2EE9C}" type="presParOf" srcId="{43FAB726-7C11-441C-B8F9-AA4F1D6C0F25}" destId="{DC29B6E1-541A-4341-A0A2-BB1D8DE81CD6}" srcOrd="9" destOrd="0" presId="urn:microsoft.com/office/officeart/2005/8/layout/radial6#1"/>
    <dgm:cxn modelId="{25C4E047-93D0-4E5E-BA6B-9D15F9E9474E}" type="presOf" srcId="{5CAC93EA-BB14-43BE-935B-D6012B716CED}" destId="{DC29B6E1-541A-4341-A0A2-BB1D8DE81CD6}" srcOrd="0" destOrd="0" presId="urn:microsoft.com/office/officeart/2005/8/layout/radial6#1"/>
    <dgm:cxn modelId="{03AD9B65-108E-4C14-9528-02BC9F186E5F}" type="presParOf" srcId="{43FAB726-7C11-441C-B8F9-AA4F1D6C0F25}" destId="{ECFC54B4-6D4A-44E3-9C0F-D7920F3D2475}" srcOrd="10" destOrd="0" presId="urn:microsoft.com/office/officeart/2005/8/layout/radial6#1"/>
    <dgm:cxn modelId="{F388057A-944E-40C3-AB15-C911CFD86FAF}" type="presOf" srcId="{D6584F26-B758-44A5-856D-B78B84C05A8E}" destId="{ECFC54B4-6D4A-44E3-9C0F-D7920F3D2475}" srcOrd="0" destOrd="0" presId="urn:microsoft.com/office/officeart/2005/8/layout/radial6#1"/>
    <dgm:cxn modelId="{C628E234-9584-448A-920B-323EB0CCD894}" type="presParOf" srcId="{43FAB726-7C11-441C-B8F9-AA4F1D6C0F25}" destId="{317B0C68-07C0-4C63-89FE-0DE94D1BC2E0}" srcOrd="11" destOrd="0" presId="urn:microsoft.com/office/officeart/2005/8/layout/radial6#1"/>
    <dgm:cxn modelId="{6ADD6880-1692-4FB7-AA52-2EDC0F41D160}" type="presParOf" srcId="{43FAB726-7C11-441C-B8F9-AA4F1D6C0F25}" destId="{6B3046DF-1D91-40AA-B430-F728CE7DE58B}" srcOrd="12" destOrd="0" presId="urn:microsoft.com/office/officeart/2005/8/layout/radial6#1"/>
    <dgm:cxn modelId="{F64CEDAF-0A45-43D2-A2AE-F5B272AFD336}" type="presOf" srcId="{E1C17799-C23A-47E3-869A-8332A4EA2330}" destId="{6B3046DF-1D91-40AA-B430-F728CE7DE58B}" srcOrd="0" destOrd="0" presId="urn:microsoft.com/office/officeart/2005/8/layout/radial6#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90FC3A3-B07D-4FE5-B6AA-CD1D1B6D7412}" type="doc">
      <dgm:prSet loTypeId="urn:microsoft.com/office/officeart/2005/8/layout/hList1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zh-CN" altLang="en-US"/>
        </a:p>
      </dgm:t>
    </dgm:pt>
    <dgm:pt modelId="{52A53296-E8D6-4641-B4CC-6E011B66B22E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</a:rPr>
            <a:t>输入文字</a:t>
          </a: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8497398B-A81B-4FCD-A1D1-B599EDE7EAEA}" cxnId="{BAFB02B3-6373-4DB7-AB38-697896C46297}" type="parTrans">
      <dgm:prSet/>
      <dgm:spPr/>
      <dgm:t>
        <a:bodyPr/>
        <a:lstStyle/>
        <a:p>
          <a:endParaRPr lang="zh-CN" altLang="en-US"/>
        </a:p>
      </dgm:t>
    </dgm:pt>
    <dgm:pt modelId="{99881D5D-3074-42D1-B3D5-E61D1D7AEE41}" cxnId="{BAFB02B3-6373-4DB7-AB38-697896C46297}" type="sibTrans">
      <dgm:prSet/>
      <dgm:spPr/>
      <dgm:t>
        <a:bodyPr/>
        <a:lstStyle/>
        <a:p>
          <a:endParaRPr lang="zh-CN" altLang="en-US"/>
        </a:p>
      </dgm:t>
    </dgm:pt>
    <dgm:pt modelId="{C3ED7DB8-01A5-45D6-941E-526B8F6F66DD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>输入文字</a:t>
          </a: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72A1183D-C0BF-449B-8A6F-0E4872DB8872}" cxnId="{CF2457DA-618C-47B4-85BF-D9A926B8F116}" type="parTrans">
      <dgm:prSet/>
      <dgm:spPr/>
      <dgm:t>
        <a:bodyPr/>
        <a:lstStyle/>
        <a:p>
          <a:endParaRPr lang="zh-CN" altLang="en-US"/>
        </a:p>
      </dgm:t>
    </dgm:pt>
    <dgm:pt modelId="{C3DE6F0D-C159-4EF9-8E0F-56BA1A0102E0}" cxnId="{CF2457DA-618C-47B4-85BF-D9A926B8F116}" type="sibTrans">
      <dgm:prSet/>
      <dgm:spPr/>
      <dgm:t>
        <a:bodyPr/>
        <a:lstStyle/>
        <a:p>
          <a:endParaRPr lang="zh-CN" altLang="en-US"/>
        </a:p>
      </dgm:t>
    </dgm:pt>
    <dgm:pt modelId="{18FEF34B-596C-43B7-B85A-6CCE2832D679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37B462B2-818F-42B4-BDCB-5EB002BAD570}" cxnId="{97720317-3DCE-4284-AA0E-5C27C35105E9}" type="parTrans">
      <dgm:prSet/>
      <dgm:spPr/>
      <dgm:t>
        <a:bodyPr/>
        <a:lstStyle/>
        <a:p>
          <a:endParaRPr lang="zh-CN" altLang="en-US"/>
        </a:p>
      </dgm:t>
    </dgm:pt>
    <dgm:pt modelId="{5BAC3C5E-7347-4A6A-812A-6B2BCC417E51}" cxnId="{97720317-3DCE-4284-AA0E-5C27C35105E9}" type="sibTrans">
      <dgm:prSet/>
      <dgm:spPr/>
      <dgm:t>
        <a:bodyPr/>
        <a:lstStyle/>
        <a:p>
          <a:endParaRPr lang="zh-CN" altLang="en-US"/>
        </a:p>
      </dgm:t>
    </dgm:pt>
    <dgm:pt modelId="{C685853A-E9CB-4CAB-A167-5D41B0570E62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0C1ED96D-5C27-4832-BC61-6DAC5CE2988F}" cxnId="{0AF653E1-7E0A-4880-BC50-4CA22714CF8F}" type="parTrans">
      <dgm:prSet/>
      <dgm:spPr/>
      <dgm:t>
        <a:bodyPr/>
        <a:lstStyle/>
        <a:p>
          <a:endParaRPr lang="zh-CN" altLang="en-US"/>
        </a:p>
      </dgm:t>
    </dgm:pt>
    <dgm:pt modelId="{E09B9476-32DB-425F-BEA2-7F500E605C8A}" cxnId="{0AF653E1-7E0A-4880-BC50-4CA22714CF8F}" type="sibTrans">
      <dgm:prSet/>
      <dgm:spPr/>
      <dgm:t>
        <a:bodyPr/>
        <a:lstStyle/>
        <a:p>
          <a:endParaRPr lang="zh-CN" altLang="en-US"/>
        </a:p>
      </dgm:t>
    </dgm:pt>
    <dgm:pt modelId="{F20BA3A3-485F-46B8-86EE-A54C9CB7B4D3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A3AA8B0D-A588-4570-A854-EFD8ACE77606}" cxnId="{BE548032-730D-43D8-BA90-AFBC91B16E5C}" type="parTrans">
      <dgm:prSet/>
      <dgm:spPr/>
      <dgm:t>
        <a:bodyPr/>
        <a:lstStyle/>
        <a:p>
          <a:endParaRPr lang="zh-CN" altLang="en-US"/>
        </a:p>
      </dgm:t>
    </dgm:pt>
    <dgm:pt modelId="{D2B0B095-E394-4E46-B6F0-3D8FCFED8282}" cxnId="{BE548032-730D-43D8-BA90-AFBC91B16E5C}" type="sibTrans">
      <dgm:prSet/>
      <dgm:spPr/>
      <dgm:t>
        <a:bodyPr/>
        <a:lstStyle/>
        <a:p>
          <a:endParaRPr lang="zh-CN" altLang="en-US"/>
        </a:p>
      </dgm:t>
    </dgm:pt>
    <dgm:pt modelId="{D73F6916-5D77-4176-818C-297432F731EF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9E062E5B-97C3-4C55-8F12-308EB55A3480}" cxnId="{B04E6DFC-9DEA-4F78-B59A-DEF6BF0F44F1}" type="parTrans">
      <dgm:prSet/>
      <dgm:spPr/>
      <dgm:t>
        <a:bodyPr/>
        <a:lstStyle/>
        <a:p>
          <a:endParaRPr lang="zh-CN" altLang="en-US"/>
        </a:p>
      </dgm:t>
    </dgm:pt>
    <dgm:pt modelId="{82940B7F-B4C8-4682-A4D0-2654EC2593E2}" cxnId="{B04E6DFC-9DEA-4F78-B59A-DEF6BF0F44F1}" type="sibTrans">
      <dgm:prSet/>
      <dgm:spPr/>
      <dgm:t>
        <a:bodyPr/>
        <a:lstStyle/>
        <a:p>
          <a:endParaRPr lang="zh-CN" altLang="en-US"/>
        </a:p>
      </dgm:t>
    </dgm:pt>
    <dgm:pt modelId="{55BCD13E-E8E2-431F-891E-8C5CCCE5537B}" type="pres">
      <dgm:prSet presAssocID="{B90FC3A3-B07D-4FE5-B6AA-CD1D1B6D741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AB17EA66-E9F4-4484-B9E5-46EDD4CCC70A}" type="pres">
      <dgm:prSet presAssocID="{52A53296-E8D6-4641-B4CC-6E011B66B22E}" presName="composite" presStyleCnt="0"/>
      <dgm:spPr/>
    </dgm:pt>
    <dgm:pt modelId="{EA19D40C-86FA-4309-8516-3A3AD9321E84}" type="pres">
      <dgm:prSet presAssocID="{52A53296-E8D6-4641-B4CC-6E011B66B22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C285FC8-5E69-4620-A563-B59B9C1E19E1}" type="pres">
      <dgm:prSet presAssocID="{52A53296-E8D6-4641-B4CC-6E011B66B22E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97344D3-52B3-43DF-8D09-472B09F00C41}" type="pres">
      <dgm:prSet presAssocID="{99881D5D-3074-42D1-B3D5-E61D1D7AEE41}" presName="space" presStyleCnt="0"/>
      <dgm:spPr/>
    </dgm:pt>
    <dgm:pt modelId="{78D804CD-699F-45B0-9785-56F995ACDA90}" type="pres">
      <dgm:prSet presAssocID="{18FEF34B-596C-43B7-B85A-6CCE2832D679}" presName="composite" presStyleCnt="0"/>
      <dgm:spPr/>
    </dgm:pt>
    <dgm:pt modelId="{1F3EB955-02F1-4114-8FA5-D2A4F3517097}" type="pres">
      <dgm:prSet presAssocID="{18FEF34B-596C-43B7-B85A-6CCE2832D679}" presName="parTx" presStyleLbl="alignNode1" presStyleIdx="1" presStyleCnt="3" custLinFactNeighborX="-906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2F6CBC2-C56D-4A88-8A33-79DA1A3DA59B}" type="pres">
      <dgm:prSet presAssocID="{18FEF34B-596C-43B7-B85A-6CCE2832D679}" presName="desTx" presStyleLbl="alignAccFollowNode1" presStyleIdx="1" presStyleCnt="3" custLinFactNeighborX="-906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5D9B294-5D08-4B4A-99CA-3C0D750C1B5D}" type="pres">
      <dgm:prSet presAssocID="{5BAC3C5E-7347-4A6A-812A-6B2BCC417E51}" presName="space" presStyleCnt="0"/>
      <dgm:spPr/>
    </dgm:pt>
    <dgm:pt modelId="{39FF5BC1-7509-47BF-AE7C-96CD45E67FD5}" type="pres">
      <dgm:prSet presAssocID="{F20BA3A3-485F-46B8-86EE-A54C9CB7B4D3}" presName="composite" presStyleCnt="0"/>
      <dgm:spPr/>
    </dgm:pt>
    <dgm:pt modelId="{58CDD161-679B-4929-9FFD-94BBC2C2A931}" type="pres">
      <dgm:prSet presAssocID="{F20BA3A3-485F-46B8-86EE-A54C9CB7B4D3}" presName="parTx" presStyleLbl="alignNode1" presStyleIdx="2" presStyleCnt="3" custLinFactNeighborX="-176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5247AA4-C8F5-4177-9F61-C595D8E078E2}" type="pres">
      <dgm:prSet presAssocID="{F20BA3A3-485F-46B8-86EE-A54C9CB7B4D3}" presName="desTx" presStyleLbl="alignAccFollowNode1" presStyleIdx="2" presStyleCnt="3" custLinFactNeighborX="-1764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BAFB02B3-6373-4DB7-AB38-697896C46297}" srcId="{B90FC3A3-B07D-4FE5-B6AA-CD1D1B6D7412}" destId="{52A53296-E8D6-4641-B4CC-6E011B66B22E}" srcOrd="0" destOrd="0" parTransId="{8497398B-A81B-4FCD-A1D1-B599EDE7EAEA}" sibTransId="{99881D5D-3074-42D1-B3D5-E61D1D7AEE41}"/>
    <dgm:cxn modelId="{CF2457DA-618C-47B4-85BF-D9A926B8F116}" srcId="{52A53296-E8D6-4641-B4CC-6E011B66B22E}" destId="{C3ED7DB8-01A5-45D6-941E-526B8F6F66DD}" srcOrd="0" destOrd="0" parTransId="{72A1183D-C0BF-449B-8A6F-0E4872DB8872}" sibTransId="{C3DE6F0D-C159-4EF9-8E0F-56BA1A0102E0}"/>
    <dgm:cxn modelId="{97720317-3DCE-4284-AA0E-5C27C35105E9}" srcId="{B90FC3A3-B07D-4FE5-B6AA-CD1D1B6D7412}" destId="{18FEF34B-596C-43B7-B85A-6CCE2832D679}" srcOrd="1" destOrd="0" parTransId="{37B462B2-818F-42B4-BDCB-5EB002BAD570}" sibTransId="{5BAC3C5E-7347-4A6A-812A-6B2BCC417E51}"/>
    <dgm:cxn modelId="{0AF653E1-7E0A-4880-BC50-4CA22714CF8F}" srcId="{18FEF34B-596C-43B7-B85A-6CCE2832D679}" destId="{C685853A-E9CB-4CAB-A167-5D41B0570E62}" srcOrd="0" destOrd="1" parTransId="{0C1ED96D-5C27-4832-BC61-6DAC5CE2988F}" sibTransId="{E09B9476-32DB-425F-BEA2-7F500E605C8A}"/>
    <dgm:cxn modelId="{BE548032-730D-43D8-BA90-AFBC91B16E5C}" srcId="{B90FC3A3-B07D-4FE5-B6AA-CD1D1B6D7412}" destId="{F20BA3A3-485F-46B8-86EE-A54C9CB7B4D3}" srcOrd="2" destOrd="0" parTransId="{A3AA8B0D-A588-4570-A854-EFD8ACE77606}" sibTransId="{D2B0B095-E394-4E46-B6F0-3D8FCFED8282}"/>
    <dgm:cxn modelId="{B04E6DFC-9DEA-4F78-B59A-DEF6BF0F44F1}" srcId="{F20BA3A3-485F-46B8-86EE-A54C9CB7B4D3}" destId="{D73F6916-5D77-4176-818C-297432F731EF}" srcOrd="0" destOrd="2" parTransId="{9E062E5B-97C3-4C55-8F12-308EB55A3480}" sibTransId="{82940B7F-B4C8-4682-A4D0-2654EC2593E2}"/>
    <dgm:cxn modelId="{AFED2313-1A78-482D-9822-883FEDF4265D}" type="presOf" srcId="{B90FC3A3-B07D-4FE5-B6AA-CD1D1B6D7412}" destId="{55BCD13E-E8E2-431F-891E-8C5CCCE5537B}" srcOrd="0" destOrd="0" presId="urn:microsoft.com/office/officeart/2005/8/layout/hList1"/>
    <dgm:cxn modelId="{A3326831-A629-4931-8E46-76BBE5A736A5}" type="presParOf" srcId="{55BCD13E-E8E2-431F-891E-8C5CCCE5537B}" destId="{AB17EA66-E9F4-4484-B9E5-46EDD4CCC70A}" srcOrd="0" destOrd="0" presId="urn:microsoft.com/office/officeart/2005/8/layout/hList1"/>
    <dgm:cxn modelId="{3048C22F-DE4F-456D-ACB9-30968F3FA8CE}" type="presParOf" srcId="{AB17EA66-E9F4-4484-B9E5-46EDD4CCC70A}" destId="{EA19D40C-86FA-4309-8516-3A3AD9321E84}" srcOrd="0" destOrd="0" presId="urn:microsoft.com/office/officeart/2005/8/layout/hList1"/>
    <dgm:cxn modelId="{3A1E4F3B-AFDF-483D-82D8-A6D9586384CF}" type="presOf" srcId="{52A53296-E8D6-4641-B4CC-6E011B66B22E}" destId="{EA19D40C-86FA-4309-8516-3A3AD9321E84}" srcOrd="0" destOrd="0" presId="urn:microsoft.com/office/officeart/2005/8/layout/hList1"/>
    <dgm:cxn modelId="{9748A3E9-D2DB-4A03-A0A2-D16ED879631B}" type="presParOf" srcId="{AB17EA66-E9F4-4484-B9E5-46EDD4CCC70A}" destId="{8C285FC8-5E69-4620-A563-B59B9C1E19E1}" srcOrd="1" destOrd="0" presId="urn:microsoft.com/office/officeart/2005/8/layout/hList1"/>
    <dgm:cxn modelId="{05669CAB-64BA-4DAC-9C27-0BD5B30B4E4A}" type="presOf" srcId="{C3ED7DB8-01A5-45D6-941E-526B8F6F66DD}" destId="{8C285FC8-5E69-4620-A563-B59B9C1E19E1}" srcOrd="0" destOrd="0" presId="urn:microsoft.com/office/officeart/2005/8/layout/hList1"/>
    <dgm:cxn modelId="{B96D2D43-97A5-4BB8-A8F9-7A64E86FC169}" type="presParOf" srcId="{55BCD13E-E8E2-431F-891E-8C5CCCE5537B}" destId="{D97344D3-52B3-43DF-8D09-472B09F00C41}" srcOrd="1" destOrd="0" presId="urn:microsoft.com/office/officeart/2005/8/layout/hList1"/>
    <dgm:cxn modelId="{427AB13C-63AD-4A1A-90A1-D9F41B559980}" type="presParOf" srcId="{55BCD13E-E8E2-431F-891E-8C5CCCE5537B}" destId="{78D804CD-699F-45B0-9785-56F995ACDA90}" srcOrd="2" destOrd="0" presId="urn:microsoft.com/office/officeart/2005/8/layout/hList1"/>
    <dgm:cxn modelId="{09402A3C-6E46-4CF3-93F6-544E08639076}" type="presParOf" srcId="{78D804CD-699F-45B0-9785-56F995ACDA90}" destId="{1F3EB955-02F1-4114-8FA5-D2A4F3517097}" srcOrd="0" destOrd="2" presId="urn:microsoft.com/office/officeart/2005/8/layout/hList1"/>
    <dgm:cxn modelId="{598B152E-AFBF-4E15-AEEE-58542D75E679}" type="presOf" srcId="{18FEF34B-596C-43B7-B85A-6CCE2832D679}" destId="{1F3EB955-02F1-4114-8FA5-D2A4F3517097}" srcOrd="0" destOrd="0" presId="urn:microsoft.com/office/officeart/2005/8/layout/hList1"/>
    <dgm:cxn modelId="{F8210E7C-F9BA-4FD6-96FF-A85C85BCFBFA}" type="presParOf" srcId="{78D804CD-699F-45B0-9785-56F995ACDA90}" destId="{72F6CBC2-C56D-4A88-8A33-79DA1A3DA59B}" srcOrd="1" destOrd="2" presId="urn:microsoft.com/office/officeart/2005/8/layout/hList1"/>
    <dgm:cxn modelId="{D0D5B00E-5F79-4176-B90A-E0F6980C19C4}" type="presOf" srcId="{C685853A-E9CB-4CAB-A167-5D41B0570E62}" destId="{72F6CBC2-C56D-4A88-8A33-79DA1A3DA59B}" srcOrd="0" destOrd="0" presId="urn:microsoft.com/office/officeart/2005/8/layout/hList1"/>
    <dgm:cxn modelId="{E190EF05-3A19-4EE2-844B-7F451EB61474}" type="presParOf" srcId="{55BCD13E-E8E2-431F-891E-8C5CCCE5537B}" destId="{55D9B294-5D08-4B4A-99CA-3C0D750C1B5D}" srcOrd="3" destOrd="0" presId="urn:microsoft.com/office/officeart/2005/8/layout/hList1"/>
    <dgm:cxn modelId="{31EE2749-3E70-455A-AF39-D5ADDE63DA9F}" type="presParOf" srcId="{55BCD13E-E8E2-431F-891E-8C5CCCE5537B}" destId="{39FF5BC1-7509-47BF-AE7C-96CD45E67FD5}" srcOrd="4" destOrd="0" presId="urn:microsoft.com/office/officeart/2005/8/layout/hList1"/>
    <dgm:cxn modelId="{30175309-86C5-4A99-90D4-A7FD81744DF4}" type="presParOf" srcId="{39FF5BC1-7509-47BF-AE7C-96CD45E67FD5}" destId="{58CDD161-679B-4929-9FFD-94BBC2C2A931}" srcOrd="0" destOrd="4" presId="urn:microsoft.com/office/officeart/2005/8/layout/hList1"/>
    <dgm:cxn modelId="{226554F3-F1D3-458B-8DCE-37942EAD55A0}" type="presOf" srcId="{F20BA3A3-485F-46B8-86EE-A54C9CB7B4D3}" destId="{58CDD161-679B-4929-9FFD-94BBC2C2A931}" srcOrd="0" destOrd="0" presId="urn:microsoft.com/office/officeart/2005/8/layout/hList1"/>
    <dgm:cxn modelId="{9DD85CE2-9716-4BF3-A641-618A47EFDD5E}" type="presParOf" srcId="{39FF5BC1-7509-47BF-AE7C-96CD45E67FD5}" destId="{15247AA4-C8F5-4177-9F61-C595D8E078E2}" srcOrd="1" destOrd="4" presId="urn:microsoft.com/office/officeart/2005/8/layout/hList1"/>
    <dgm:cxn modelId="{54C34BDA-F743-4B08-8694-CF64B7570A5E}" type="presOf" srcId="{D73F6916-5D77-4176-818C-297432F731EF}" destId="{15247AA4-C8F5-4177-9F61-C595D8E078E2}" srcOrd="0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91EF99-D88B-45C7-A782-63B137E35AC6}" type="doc">
      <dgm:prSet loTypeId="urn:microsoft.com/office/officeart/2005/8/layout/hList1" loCatId="list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zh-CN" altLang="en-US"/>
        </a:p>
      </dgm:t>
    </dgm:pt>
    <dgm:pt modelId="{1A9F6F7A-0A07-4059-843F-7C46E4856A57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FC2780D3-AA1B-43DE-97F8-5D97437F3434}" cxnId="{958EDB0B-951C-4B72-B545-286D41883D2C}" type="parTrans">
      <dgm:prSet/>
      <dgm:spPr/>
      <dgm:t>
        <a:bodyPr/>
        <a:lstStyle/>
        <a:p>
          <a:endParaRPr lang="zh-CN" altLang="en-US"/>
        </a:p>
      </dgm:t>
    </dgm:pt>
    <dgm:pt modelId="{37AEFB51-E9C6-4A43-964F-E1B3AE6C8910}" cxnId="{958EDB0B-951C-4B72-B545-286D41883D2C}" type="sibTrans">
      <dgm:prSet/>
      <dgm:spPr/>
      <dgm:t>
        <a:bodyPr/>
        <a:lstStyle/>
        <a:p>
          <a:endParaRPr lang="zh-CN" altLang="en-US"/>
        </a:p>
      </dgm:t>
    </dgm:pt>
    <dgm:pt modelId="{B47F7A1D-1CD5-4F15-8F10-A6B8645EF2F5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2262A684-68D2-4162-A325-48A5AE03B1E0}" cxnId="{16DEE7B4-6F50-4755-9F93-300E8FB71BC7}" type="parTrans">
      <dgm:prSet/>
      <dgm:spPr/>
      <dgm:t>
        <a:bodyPr/>
        <a:lstStyle/>
        <a:p>
          <a:endParaRPr lang="zh-CN" altLang="en-US"/>
        </a:p>
      </dgm:t>
    </dgm:pt>
    <dgm:pt modelId="{5EFEE07F-4401-40B2-A643-97EA1C6E3B10}" cxnId="{16DEE7B4-6F50-4755-9F93-300E8FB71BC7}" type="sibTrans">
      <dgm:prSet/>
      <dgm:spPr/>
      <dgm:t>
        <a:bodyPr/>
        <a:lstStyle/>
        <a:p>
          <a:endParaRPr lang="zh-CN" altLang="en-US"/>
        </a:p>
      </dgm:t>
    </dgm:pt>
    <dgm:pt modelId="{4AE86924-A8E5-44BA-AB7C-3E25917AB4B5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DCEE43AC-2513-4255-94A9-C60979748D67}" cxnId="{85D5F01F-F9C0-4A3B-B0AE-D3B6798524C2}" type="parTrans">
      <dgm:prSet/>
      <dgm:spPr/>
    </dgm:pt>
    <dgm:pt modelId="{D3B3FC19-FC71-4660-A513-075D86BA2FC7}" cxnId="{85D5F01F-F9C0-4A3B-B0AE-D3B6798524C2}" type="sibTrans">
      <dgm:prSet/>
      <dgm:spPr/>
    </dgm:pt>
    <dgm:pt modelId="{05E83ED8-8005-4743-990F-5E78A7195E67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81DA1940-8F06-46E4-A3C6-B2F1877A53AA}" cxnId="{FFC2E191-0A99-49D4-BF7C-426440840AA9}" type="parTrans">
      <dgm:prSet/>
      <dgm:spPr/>
      <dgm:t>
        <a:bodyPr/>
        <a:lstStyle/>
        <a:p>
          <a:endParaRPr lang="zh-CN" altLang="en-US"/>
        </a:p>
      </dgm:t>
    </dgm:pt>
    <dgm:pt modelId="{6E108C81-77B2-41AA-B954-2DB17D8645D7}" cxnId="{FFC2E191-0A99-49D4-BF7C-426440840AA9}" type="sibTrans">
      <dgm:prSet/>
      <dgm:spPr/>
      <dgm:t>
        <a:bodyPr/>
        <a:lstStyle/>
        <a:p>
          <a:endParaRPr lang="zh-CN" altLang="en-US"/>
        </a:p>
      </dgm:t>
    </dgm:pt>
    <dgm:pt modelId="{5016DC23-48DC-4925-B3CE-2AF69B6117A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5EA334AA-E43E-4F21-85F1-B2D1F96F41A3}" cxnId="{B6D3F360-993F-4D2D-80EC-1A6AF95D0721}" type="parTrans">
      <dgm:prSet/>
      <dgm:spPr/>
      <dgm:t>
        <a:bodyPr/>
        <a:lstStyle/>
        <a:p>
          <a:endParaRPr lang="zh-CN" altLang="en-US"/>
        </a:p>
      </dgm:t>
    </dgm:pt>
    <dgm:pt modelId="{DF790641-950C-4A85-9554-CA76BE7F63D5}" cxnId="{B6D3F360-993F-4D2D-80EC-1A6AF95D0721}" type="sibTrans">
      <dgm:prSet/>
      <dgm:spPr/>
      <dgm:t>
        <a:bodyPr/>
        <a:lstStyle/>
        <a:p>
          <a:endParaRPr lang="zh-CN" altLang="en-US"/>
        </a:p>
      </dgm:t>
    </dgm:pt>
    <dgm:pt modelId="{1028C4B8-C4F5-4531-AD3A-2947402A41B7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530E9073-5A24-46A7-A297-8A7B66BE1FF2}" cxnId="{E13C5E34-28A7-49DA-8366-8B369759A1B9}" type="parTrans">
      <dgm:prSet/>
      <dgm:spPr/>
      <dgm:t>
        <a:bodyPr/>
        <a:lstStyle/>
        <a:p>
          <a:endParaRPr lang="zh-CN" altLang="en-US"/>
        </a:p>
      </dgm:t>
    </dgm:pt>
    <dgm:pt modelId="{F9F7AB1B-9CA9-4081-A203-C0EB1D437C7B}" cxnId="{E13C5E34-28A7-49DA-8366-8B369759A1B9}" type="sibTrans">
      <dgm:prSet/>
      <dgm:spPr/>
      <dgm:t>
        <a:bodyPr/>
        <a:lstStyle/>
        <a:p>
          <a:endParaRPr lang="zh-CN" altLang="en-US"/>
        </a:p>
      </dgm:t>
    </dgm:pt>
    <dgm:pt modelId="{886F77DF-6214-44CA-8700-2761E2355EB9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71C3864E-7BDE-4475-AF83-146771CFF3A7}" cxnId="{DE987912-A9F8-4068-8589-CE7276520E8C}" type="parTrans">
      <dgm:prSet/>
      <dgm:spPr/>
    </dgm:pt>
    <dgm:pt modelId="{5641260E-B0AF-4A80-BA86-137EC7C76AE0}" cxnId="{DE987912-A9F8-4068-8589-CE7276520E8C}" type="sibTrans">
      <dgm:prSet/>
      <dgm:spPr/>
    </dgm:pt>
    <dgm:pt modelId="{BED66145-AB00-481F-9E74-EF7699540770}" type="pres">
      <dgm:prSet presAssocID="{3F91EF99-D88B-45C7-A782-63B137E35AC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F913DF6B-F6F0-4A47-8FE0-E3D752A5ADB2}" type="pres">
      <dgm:prSet presAssocID="{1A9F6F7A-0A07-4059-843F-7C46E4856A57}" presName="composite" presStyleCnt="0"/>
      <dgm:spPr/>
    </dgm:pt>
    <dgm:pt modelId="{F32108A3-7434-4A46-81C6-3186EB92F56E}" type="pres">
      <dgm:prSet presAssocID="{1A9F6F7A-0A07-4059-843F-7C46E4856A5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D06CFC1-0B75-450D-A168-35A70040E86D}" type="pres">
      <dgm:prSet presAssocID="{1A9F6F7A-0A07-4059-843F-7C46E4856A57}" presName="desTx" presStyleLbl="alignAccFollowNode1" presStyleIdx="0" presStyleCnt="3" custScaleY="99889" custLinFactNeighborY="50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0861B3A-01C2-4090-896F-09B76C0EE315}" type="pres">
      <dgm:prSet presAssocID="{37AEFB51-E9C6-4A43-964F-E1B3AE6C8910}" presName="space" presStyleCnt="0"/>
      <dgm:spPr/>
    </dgm:pt>
    <dgm:pt modelId="{3D00BFE7-AF2F-4967-8E16-0DD2081F42F5}" type="pres">
      <dgm:prSet presAssocID="{05E83ED8-8005-4743-990F-5E78A7195E67}" presName="composite" presStyleCnt="0"/>
      <dgm:spPr/>
    </dgm:pt>
    <dgm:pt modelId="{A23F9BC0-97E5-4BD6-ABC9-08B518884DF6}" type="pres">
      <dgm:prSet presAssocID="{05E83ED8-8005-4743-990F-5E78A7195E67}" presName="parTx" presStyleLbl="alignNode1" presStyleIdx="1" presStyleCnt="3" custLinFactNeighborX="-83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51AB020-79B2-4CFD-95C4-28B2074A4B55}" type="pres">
      <dgm:prSet presAssocID="{05E83ED8-8005-4743-990F-5E78A7195E67}" presName="desTx" presStyleLbl="alignAccFollowNode1" presStyleIdx="1" presStyleCnt="3" custLinFactNeighborX="-831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049B320-39D4-4A94-90E2-D294E4FFD24A}" type="pres">
      <dgm:prSet presAssocID="{6E108C81-77B2-41AA-B954-2DB17D8645D7}" presName="space" presStyleCnt="0"/>
      <dgm:spPr/>
    </dgm:pt>
    <dgm:pt modelId="{F0D9B2D1-5AF2-4AEA-A875-1D335C6F9C8A}" type="pres">
      <dgm:prSet presAssocID="{1028C4B8-C4F5-4531-AD3A-2947402A41B7}" presName="composite" presStyleCnt="0"/>
      <dgm:spPr/>
    </dgm:pt>
    <dgm:pt modelId="{E2ABA3A7-9A67-48CC-B825-5038731573E3}" type="pres">
      <dgm:prSet presAssocID="{1028C4B8-C4F5-4531-AD3A-2947402A41B7}" presName="parTx" presStyleLbl="alignNode1" presStyleIdx="2" presStyleCnt="3" custLinFactNeighborX="-171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8F623CD-7E14-4A0E-83F5-475D9FCF48EA}" type="pres">
      <dgm:prSet presAssocID="{1028C4B8-C4F5-4531-AD3A-2947402A41B7}" presName="desTx" presStyleLbl="alignAccFollowNode1" presStyleIdx="2" presStyleCnt="3" custLinFactNeighborX="-1711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958EDB0B-951C-4B72-B545-286D41883D2C}" srcId="{3F91EF99-D88B-45C7-A782-63B137E35AC6}" destId="{1A9F6F7A-0A07-4059-843F-7C46E4856A57}" srcOrd="0" destOrd="0" parTransId="{FC2780D3-AA1B-43DE-97F8-5D97437F3434}" sibTransId="{37AEFB51-E9C6-4A43-964F-E1B3AE6C8910}"/>
    <dgm:cxn modelId="{16DEE7B4-6F50-4755-9F93-300E8FB71BC7}" srcId="{1A9F6F7A-0A07-4059-843F-7C46E4856A57}" destId="{B47F7A1D-1CD5-4F15-8F10-A6B8645EF2F5}" srcOrd="0" destOrd="0" parTransId="{2262A684-68D2-4162-A325-48A5AE03B1E0}" sibTransId="{5EFEE07F-4401-40B2-A643-97EA1C6E3B10}"/>
    <dgm:cxn modelId="{85D5F01F-F9C0-4A3B-B0AE-D3B6798524C2}" srcId="{1A9F6F7A-0A07-4059-843F-7C46E4856A57}" destId="{4AE86924-A8E5-44BA-AB7C-3E25917AB4B5}" srcOrd="1" destOrd="0" parTransId="{DCEE43AC-2513-4255-94A9-C60979748D67}" sibTransId="{D3B3FC19-FC71-4660-A513-075D86BA2FC7}"/>
    <dgm:cxn modelId="{FFC2E191-0A99-49D4-BF7C-426440840AA9}" srcId="{3F91EF99-D88B-45C7-A782-63B137E35AC6}" destId="{05E83ED8-8005-4743-990F-5E78A7195E67}" srcOrd="1" destOrd="0" parTransId="{81DA1940-8F06-46E4-A3C6-B2F1877A53AA}" sibTransId="{6E108C81-77B2-41AA-B954-2DB17D8645D7}"/>
    <dgm:cxn modelId="{B6D3F360-993F-4D2D-80EC-1A6AF95D0721}" srcId="{05E83ED8-8005-4743-990F-5E78A7195E67}" destId="{5016DC23-48DC-4925-B3CE-2AF69B6117A6}" srcOrd="0" destOrd="1" parTransId="{5EA334AA-E43E-4F21-85F1-B2D1F96F41A3}" sibTransId="{DF790641-950C-4A85-9554-CA76BE7F63D5}"/>
    <dgm:cxn modelId="{E13C5E34-28A7-49DA-8366-8B369759A1B9}" srcId="{3F91EF99-D88B-45C7-A782-63B137E35AC6}" destId="{1028C4B8-C4F5-4531-AD3A-2947402A41B7}" srcOrd="2" destOrd="0" parTransId="{530E9073-5A24-46A7-A297-8A7B66BE1FF2}" sibTransId="{F9F7AB1B-9CA9-4081-A203-C0EB1D437C7B}"/>
    <dgm:cxn modelId="{DE987912-A9F8-4068-8589-CE7276520E8C}" srcId="{1028C4B8-C4F5-4531-AD3A-2947402A41B7}" destId="{886F77DF-6214-44CA-8700-2761E2355EB9}" srcOrd="0" destOrd="2" parTransId="{71C3864E-7BDE-4475-AF83-146771CFF3A7}" sibTransId="{5641260E-B0AF-4A80-BA86-137EC7C76AE0}"/>
    <dgm:cxn modelId="{EBB6329B-B054-4C34-97CE-AF699405EF86}" type="presOf" srcId="{3F91EF99-D88B-45C7-A782-63B137E35AC6}" destId="{BED66145-AB00-481F-9E74-EF7699540770}" srcOrd="0" destOrd="0" presId="urn:microsoft.com/office/officeart/2005/8/layout/hList1"/>
    <dgm:cxn modelId="{95B8168F-17A5-4AAB-9AE4-BF80F7C085AA}" type="presParOf" srcId="{BED66145-AB00-481F-9E74-EF7699540770}" destId="{F913DF6B-F6F0-4A47-8FE0-E3D752A5ADB2}" srcOrd="0" destOrd="0" presId="urn:microsoft.com/office/officeart/2005/8/layout/hList1"/>
    <dgm:cxn modelId="{B602F350-20CD-4DB3-ADD0-AF11F5DA8A07}" type="presParOf" srcId="{F913DF6B-F6F0-4A47-8FE0-E3D752A5ADB2}" destId="{F32108A3-7434-4A46-81C6-3186EB92F56E}" srcOrd="0" destOrd="0" presId="urn:microsoft.com/office/officeart/2005/8/layout/hList1"/>
    <dgm:cxn modelId="{BE283046-2275-478B-BA0C-2917B1DA4710}" type="presOf" srcId="{1A9F6F7A-0A07-4059-843F-7C46E4856A57}" destId="{F32108A3-7434-4A46-81C6-3186EB92F56E}" srcOrd="0" destOrd="0" presId="urn:microsoft.com/office/officeart/2005/8/layout/hList1"/>
    <dgm:cxn modelId="{91AC65EA-4A61-4D32-B3C0-C3A7D26A5A4F}" type="presParOf" srcId="{F913DF6B-F6F0-4A47-8FE0-E3D752A5ADB2}" destId="{4D06CFC1-0B75-450D-A168-35A70040E86D}" srcOrd="1" destOrd="0" presId="urn:microsoft.com/office/officeart/2005/8/layout/hList1"/>
    <dgm:cxn modelId="{1776E023-8072-4F8E-B1F7-DDB2ADA02FCB}" type="presOf" srcId="{B47F7A1D-1CD5-4F15-8F10-A6B8645EF2F5}" destId="{4D06CFC1-0B75-450D-A168-35A70040E86D}" srcOrd="0" destOrd="0" presId="urn:microsoft.com/office/officeart/2005/8/layout/hList1"/>
    <dgm:cxn modelId="{88FAC910-1EDC-4889-B4B6-8053F002E468}" type="presOf" srcId="{4AE86924-A8E5-44BA-AB7C-3E25917AB4B5}" destId="{4D06CFC1-0B75-450D-A168-35A70040E86D}" srcOrd="0" destOrd="1" presId="urn:microsoft.com/office/officeart/2005/8/layout/hList1"/>
    <dgm:cxn modelId="{662BDFEF-ADE7-400E-A440-FB4BBE97014E}" type="presParOf" srcId="{BED66145-AB00-481F-9E74-EF7699540770}" destId="{B0861B3A-01C2-4090-896F-09B76C0EE315}" srcOrd="1" destOrd="0" presId="urn:microsoft.com/office/officeart/2005/8/layout/hList1"/>
    <dgm:cxn modelId="{B3C28FCB-FE83-4EE9-BD76-C5BE120BDBD7}" type="presParOf" srcId="{BED66145-AB00-481F-9E74-EF7699540770}" destId="{3D00BFE7-AF2F-4967-8E16-0DD2081F42F5}" srcOrd="2" destOrd="0" presId="urn:microsoft.com/office/officeart/2005/8/layout/hList1"/>
    <dgm:cxn modelId="{3D772BE7-57F0-49E3-A3B1-5E86A7CE358B}" type="presParOf" srcId="{3D00BFE7-AF2F-4967-8E16-0DD2081F42F5}" destId="{A23F9BC0-97E5-4BD6-ABC9-08B518884DF6}" srcOrd="0" destOrd="2" presId="urn:microsoft.com/office/officeart/2005/8/layout/hList1"/>
    <dgm:cxn modelId="{FEA499D6-9097-4FDD-AC8A-0D1EBE5B1097}" type="presOf" srcId="{05E83ED8-8005-4743-990F-5E78A7195E67}" destId="{A23F9BC0-97E5-4BD6-ABC9-08B518884DF6}" srcOrd="0" destOrd="0" presId="urn:microsoft.com/office/officeart/2005/8/layout/hList1"/>
    <dgm:cxn modelId="{E4F22885-E9C3-4CDD-9102-D9740DAF9413}" type="presParOf" srcId="{3D00BFE7-AF2F-4967-8E16-0DD2081F42F5}" destId="{251AB020-79B2-4CFD-95C4-28B2074A4B55}" srcOrd="1" destOrd="2" presId="urn:microsoft.com/office/officeart/2005/8/layout/hList1"/>
    <dgm:cxn modelId="{437E9FDB-6346-4D38-906F-0F06410FE89E}" type="presOf" srcId="{5016DC23-48DC-4925-B3CE-2AF69B6117A6}" destId="{251AB020-79B2-4CFD-95C4-28B2074A4B55}" srcOrd="0" destOrd="0" presId="urn:microsoft.com/office/officeart/2005/8/layout/hList1"/>
    <dgm:cxn modelId="{80FF900B-C132-4105-8349-3FB3763786E6}" type="presParOf" srcId="{BED66145-AB00-481F-9E74-EF7699540770}" destId="{5049B320-39D4-4A94-90E2-D294E4FFD24A}" srcOrd="3" destOrd="0" presId="urn:microsoft.com/office/officeart/2005/8/layout/hList1"/>
    <dgm:cxn modelId="{27BC64CB-FAF9-4A39-BFC9-DF4D51BEE0BE}" type="presParOf" srcId="{BED66145-AB00-481F-9E74-EF7699540770}" destId="{F0D9B2D1-5AF2-4AEA-A875-1D335C6F9C8A}" srcOrd="4" destOrd="0" presId="urn:microsoft.com/office/officeart/2005/8/layout/hList1"/>
    <dgm:cxn modelId="{9A99A915-B9FB-492B-9604-4319109E5963}" type="presParOf" srcId="{F0D9B2D1-5AF2-4AEA-A875-1D335C6F9C8A}" destId="{E2ABA3A7-9A67-48CC-B825-5038731573E3}" srcOrd="0" destOrd="4" presId="urn:microsoft.com/office/officeart/2005/8/layout/hList1"/>
    <dgm:cxn modelId="{8EC6801B-D1A0-47FF-A6BA-C62FEC775ECF}" type="presOf" srcId="{1028C4B8-C4F5-4531-AD3A-2947402A41B7}" destId="{E2ABA3A7-9A67-48CC-B825-5038731573E3}" srcOrd="0" destOrd="0" presId="urn:microsoft.com/office/officeart/2005/8/layout/hList1"/>
    <dgm:cxn modelId="{B27B5F68-8BB2-4AEB-8009-416D4CE01CCE}" type="presParOf" srcId="{F0D9B2D1-5AF2-4AEA-A875-1D335C6F9C8A}" destId="{E8F623CD-7E14-4A0E-83F5-475D9FCF48EA}" srcOrd="1" destOrd="4" presId="urn:microsoft.com/office/officeart/2005/8/layout/hList1"/>
    <dgm:cxn modelId="{8D041DAD-DD1D-4D7F-A618-33AEA7E762AA}" type="presOf" srcId="{886F77DF-6214-44CA-8700-2761E2355EB9}" destId="{E8F623CD-7E14-4A0E-83F5-475D9FCF48EA}" srcOrd="0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5789872" cy="3896174"/>
        <a:chOff x="0" y="0"/>
        <a:chExt cx="5789872" cy="3896174"/>
      </a:xfrm>
    </dsp:grpSpPr>
    <dsp:sp modelId="{00E9DB27-23D5-480D-B9E6-C758C38D8BA3}">
      <dsp:nvSpPr>
        <dsp:cNvPr id="4" name="圆角矩形 3"/>
        <dsp:cNvSpPr/>
      </dsp:nvSpPr>
      <dsp:spPr bwMode="white">
        <a:xfrm>
          <a:off x="181157" y="993524"/>
          <a:ext cx="2314678" cy="1909125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anchor="t"/>
        <a:lstStyle>
          <a:lvl1pPr algn="l"/>
          <a:lvl2pPr algn="l"/>
          <a:lvl3pPr algn="l"/>
          <a:lvl4pPr algn="l"/>
          <a:lvl5pPr algn="l"/>
          <a:lvl6pPr algn="l"/>
          <a:lvl7pPr algn="l"/>
          <a:lvl8pPr algn="l"/>
          <a:lvl9pPr algn="l"/>
        </a:lstStyle>
        <a:p>
          <a:pPr lvl="1" algn="ctr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1200" b="1" dirty="0">
            <a:solidFill>
              <a:schemeClr val="bg2">
                <a:lumMod val="50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181157" y="993524"/>
        <a:ext cx="2314678" cy="1909125"/>
      </dsp:txXfrm>
    </dsp:sp>
    <dsp:sp modelId="{F064919B-E042-4F11-A11C-B041AD9A83F7}">
      <dsp:nvSpPr>
        <dsp:cNvPr id="6" name="形状 5"/>
        <dsp:cNvSpPr/>
      </dsp:nvSpPr>
      <dsp:spPr bwMode="white">
        <a:xfrm>
          <a:off x="1452144" y="1496498"/>
          <a:ext cx="2512663" cy="2512663"/>
        </a:xfrm>
        <a:prstGeom prst="leftCircularArrow">
          <a:avLst>
            <a:gd name="adj1" fmla="val 5000"/>
            <a:gd name="adj2" fmla="val -360000"/>
            <a:gd name="adj3" fmla="val 2135510"/>
            <a:gd name="adj4" fmla="val 9024489"/>
            <a:gd name="adj5" fmla="val 55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1452144" y="1496498"/>
        <a:ext cx="2512663" cy="2512663"/>
      </dsp:txXfrm>
    </dsp:sp>
    <dsp:sp modelId="{5E89239F-F3F4-4599-94CE-6B7B074FE2FC}">
      <dsp:nvSpPr>
        <dsp:cNvPr id="5" name="圆角矩形 4"/>
        <dsp:cNvSpPr/>
      </dsp:nvSpPr>
      <dsp:spPr bwMode="white">
        <a:xfrm>
          <a:off x="695530" y="2493551"/>
          <a:ext cx="2057492" cy="81819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38100" tIns="25400" rIns="38100" bIns="2540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 dirty="0" smtClean="0">
              <a:latin typeface="+mn-ea"/>
              <a:ea typeface="+mn-ea"/>
            </a:rPr>
            <a:t>XXXX</a:t>
          </a:r>
          <a:r>
            <a:rPr lang="zh-CN" altLang="en-US" sz="2000" b="1" dirty="0" smtClean="0">
              <a:latin typeface="+mn-ea"/>
              <a:ea typeface="+mn-ea"/>
            </a:rPr>
            <a:t>年</a:t>
          </a:r>
          <a:endParaRPr lang="zh-CN" altLang="en-US" sz="2000" b="1" dirty="0">
            <a:latin typeface="+mn-ea"/>
            <a:ea typeface="+mn-ea"/>
          </a:endParaRPr>
        </a:p>
      </dsp:txBody>
      <dsp:txXfrm>
        <a:off x="695530" y="2493551"/>
        <a:ext cx="2057492" cy="818197"/>
      </dsp:txXfrm>
    </dsp:sp>
    <dsp:sp modelId="{BCE4C22D-6163-4C99-A395-8ED8330C754C}">
      <dsp:nvSpPr>
        <dsp:cNvPr id="8" name="圆角矩形 7"/>
        <dsp:cNvSpPr/>
      </dsp:nvSpPr>
      <dsp:spPr bwMode="white">
        <a:xfrm>
          <a:off x="3036851" y="993524"/>
          <a:ext cx="2314678" cy="1909125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anchor="t"/>
        <a:lstStyle>
          <a:lvl1pPr algn="l"/>
          <a:lvl2pPr algn="l"/>
          <a:lvl3pPr algn="l"/>
          <a:lvl4pPr algn="l"/>
          <a:lvl5pPr algn="l"/>
          <a:lvl6pPr algn="l"/>
          <a:lvl7pPr algn="l"/>
          <a:lvl8pPr algn="l"/>
          <a:lvl9pPr algn="l"/>
        </a:lstStyle>
        <a:p>
          <a:pPr lvl="1" algn="ctr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1200" b="0" dirty="0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3036851" y="993524"/>
        <a:ext cx="2314678" cy="1909125"/>
      </dsp:txXfrm>
    </dsp:sp>
    <dsp:sp modelId="{C5A7795A-425D-4EA5-B1F0-CCF37FB9D89B}">
      <dsp:nvSpPr>
        <dsp:cNvPr id="9" name="圆角矩形 8"/>
        <dsp:cNvSpPr/>
      </dsp:nvSpPr>
      <dsp:spPr bwMode="white">
        <a:xfrm>
          <a:off x="3551224" y="584426"/>
          <a:ext cx="2057492" cy="81819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38100" tIns="25400" rIns="38100" bIns="2540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 dirty="0" smtClean="0">
              <a:latin typeface="+mn-ea"/>
              <a:ea typeface="+mn-ea"/>
            </a:rPr>
            <a:t>XXXX</a:t>
          </a:r>
          <a:r>
            <a:rPr lang="zh-CN" altLang="en-US" sz="2000" b="1" dirty="0" smtClean="0">
              <a:latin typeface="+mn-ea"/>
              <a:ea typeface="+mn-ea"/>
            </a:rPr>
            <a:t>年</a:t>
          </a:r>
          <a:endParaRPr lang="zh-CN" altLang="en-US" sz="2000" b="1" dirty="0">
            <a:latin typeface="+mn-ea"/>
            <a:ea typeface="+mn-ea"/>
          </a:endParaRPr>
        </a:p>
      </dsp:txBody>
      <dsp:txXfrm>
        <a:off x="3551224" y="584426"/>
        <a:ext cx="2057492" cy="818197"/>
      </dsp:txXfrm>
    </dsp:sp>
    <dsp:sp modelId="{4BC5AD5E-6318-49D7-97DB-AB34FF455FE0}">
      <dsp:nvSpPr>
        <dsp:cNvPr id="3" name="矩形 2" hidden="1"/>
        <dsp:cNvSpPr/>
      </dsp:nvSpPr>
      <dsp:spPr>
        <a:xfrm>
          <a:off x="181157" y="584426"/>
          <a:ext cx="2571864" cy="2727322"/>
        </a:xfrm>
        <a:prstGeom prst="rect">
          <a:avLst/>
        </a:prstGeom>
      </dsp:spPr>
      <dsp:txXfrm>
        <a:off x="181157" y="584426"/>
        <a:ext cx="2571864" cy="2727322"/>
      </dsp:txXfrm>
    </dsp:sp>
    <dsp:sp modelId="{A631F4A9-6BC4-4862-AAE8-6CF33A621257}">
      <dsp:nvSpPr>
        <dsp:cNvPr id="7" name="矩形 6" hidden="1"/>
        <dsp:cNvSpPr/>
      </dsp:nvSpPr>
      <dsp:spPr>
        <a:xfrm>
          <a:off x="3036851" y="584426"/>
          <a:ext cx="2571864" cy="2727322"/>
        </a:xfrm>
        <a:prstGeom prst="rect">
          <a:avLst/>
        </a:prstGeom>
      </dsp:spPr>
      <dsp:txXfrm>
        <a:off x="3036851" y="584426"/>
        <a:ext cx="2571864" cy="27273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5789872" cy="3896174"/>
        <a:chOff x="0" y="0"/>
        <a:chExt cx="5789872" cy="3896174"/>
      </a:xfrm>
    </dsp:grpSpPr>
    <dsp:sp modelId="{00E9DB27-23D5-480D-B9E6-C758C38D8BA3}">
      <dsp:nvSpPr>
        <dsp:cNvPr id="4" name="圆角矩形 3"/>
        <dsp:cNvSpPr/>
      </dsp:nvSpPr>
      <dsp:spPr bwMode="white">
        <a:xfrm>
          <a:off x="181157" y="993524"/>
          <a:ext cx="2314678" cy="1909125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anchor="t"/>
        <a:lstStyle>
          <a:lvl1pPr algn="l"/>
          <a:lvl2pPr algn="l"/>
          <a:lvl3pPr algn="l"/>
          <a:lvl4pPr algn="l"/>
          <a:lvl5pPr algn="l"/>
          <a:lvl6pPr algn="l"/>
          <a:lvl7pPr algn="l"/>
          <a:lvl8pPr algn="l"/>
          <a:lvl9pPr algn="l"/>
        </a:lstStyle>
        <a:p>
          <a:pPr lvl="1" algn="ctr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1200" b="1" dirty="0">
            <a:solidFill>
              <a:schemeClr val="bg2">
                <a:lumMod val="50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181157" y="993524"/>
        <a:ext cx="2314678" cy="1909125"/>
      </dsp:txXfrm>
    </dsp:sp>
    <dsp:sp modelId="{F064919B-E042-4F11-A11C-B041AD9A83F7}">
      <dsp:nvSpPr>
        <dsp:cNvPr id="6" name="形状 5"/>
        <dsp:cNvSpPr/>
      </dsp:nvSpPr>
      <dsp:spPr bwMode="white">
        <a:xfrm>
          <a:off x="1452144" y="1496498"/>
          <a:ext cx="2512663" cy="2512663"/>
        </a:xfrm>
        <a:prstGeom prst="leftCircularArrow">
          <a:avLst>
            <a:gd name="adj1" fmla="val 5000"/>
            <a:gd name="adj2" fmla="val -360000"/>
            <a:gd name="adj3" fmla="val 2135510"/>
            <a:gd name="adj4" fmla="val 9024489"/>
            <a:gd name="adj5" fmla="val 55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1452144" y="1496498"/>
        <a:ext cx="2512663" cy="2512663"/>
      </dsp:txXfrm>
    </dsp:sp>
    <dsp:sp modelId="{5E89239F-F3F4-4599-94CE-6B7B074FE2FC}">
      <dsp:nvSpPr>
        <dsp:cNvPr id="5" name="圆角矩形 4"/>
        <dsp:cNvSpPr/>
      </dsp:nvSpPr>
      <dsp:spPr bwMode="white">
        <a:xfrm>
          <a:off x="695530" y="2493551"/>
          <a:ext cx="2057492" cy="81819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34290" tIns="22860" rIns="34290" bIns="2286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b="1" dirty="0" smtClean="0">
              <a:latin typeface="+mn-ea"/>
              <a:ea typeface="+mn-ea"/>
            </a:rPr>
            <a:t>XXXX</a:t>
          </a:r>
          <a:r>
            <a:rPr lang="en-US" altLang="zh-CN" sz="1800" b="1" dirty="0" smtClean="0">
              <a:latin typeface="+mn-ea"/>
              <a:ea typeface="+mn-ea"/>
            </a:rPr>
            <a:t>—</a:t>
          </a:r>
          <a:r>
            <a:rPr lang="en-US" altLang="zh-CN" sz="1800" b="1" dirty="0" smtClean="0">
              <a:latin typeface="+mn-ea"/>
              <a:ea typeface="+mn-ea"/>
            </a:rPr>
            <a:t>XXXX</a:t>
          </a:r>
          <a:r>
            <a:rPr lang="zh-CN" altLang="en-US" sz="1800" b="1" dirty="0" smtClean="0">
              <a:latin typeface="+mn-ea"/>
              <a:ea typeface="+mn-ea"/>
            </a:rPr>
            <a:t>年</a:t>
          </a:r>
          <a:endParaRPr lang="zh-CN" altLang="en-US" sz="1800" b="1" dirty="0">
            <a:latin typeface="+mn-ea"/>
            <a:ea typeface="+mn-ea"/>
          </a:endParaRPr>
        </a:p>
      </dsp:txBody>
      <dsp:txXfrm>
        <a:off x="695530" y="2493551"/>
        <a:ext cx="2057492" cy="818197"/>
      </dsp:txXfrm>
    </dsp:sp>
    <dsp:sp modelId="{BCE4C22D-6163-4C99-A395-8ED8330C754C}">
      <dsp:nvSpPr>
        <dsp:cNvPr id="8" name="圆角矩形 7"/>
        <dsp:cNvSpPr/>
      </dsp:nvSpPr>
      <dsp:spPr bwMode="white">
        <a:xfrm>
          <a:off x="3036851" y="993524"/>
          <a:ext cx="2314678" cy="1909125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anchor="t"/>
        <a:lstStyle>
          <a:lvl1pPr algn="l"/>
          <a:lvl2pPr algn="l"/>
          <a:lvl3pPr algn="l"/>
          <a:lvl4pPr algn="l"/>
          <a:lvl5pPr algn="l"/>
          <a:lvl6pPr algn="l"/>
          <a:lvl7pPr algn="l"/>
          <a:lvl8pPr algn="l"/>
          <a:lvl9pPr algn="l"/>
        </a:lstStyle>
        <a:p>
          <a:pPr lvl="1" algn="ctr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1200" b="0" dirty="0">
            <a:solidFill>
              <a:schemeClr val="bg2">
                <a:lumMod val="50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3036851" y="993524"/>
        <a:ext cx="2314678" cy="1909125"/>
      </dsp:txXfrm>
    </dsp:sp>
    <dsp:sp modelId="{C5A7795A-425D-4EA5-B1F0-CCF37FB9D89B}">
      <dsp:nvSpPr>
        <dsp:cNvPr id="9" name="圆角矩形 8"/>
        <dsp:cNvSpPr/>
      </dsp:nvSpPr>
      <dsp:spPr bwMode="white">
        <a:xfrm>
          <a:off x="3551224" y="584426"/>
          <a:ext cx="2057492" cy="81819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38100" tIns="25400" rIns="38100" bIns="2540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 dirty="0" smtClean="0">
              <a:latin typeface="+mn-ea"/>
              <a:ea typeface="+mn-ea"/>
            </a:rPr>
            <a:t>XXXX</a:t>
          </a:r>
          <a:r>
            <a:rPr lang="zh-CN" altLang="en-US" sz="2000" b="1" dirty="0" smtClean="0">
              <a:latin typeface="+mn-ea"/>
              <a:ea typeface="+mn-ea"/>
            </a:rPr>
            <a:t>年</a:t>
          </a:r>
          <a:endParaRPr lang="zh-CN" altLang="en-US" sz="2000" b="1" dirty="0">
            <a:latin typeface="+mn-ea"/>
            <a:ea typeface="+mn-ea"/>
          </a:endParaRPr>
        </a:p>
      </dsp:txBody>
      <dsp:txXfrm>
        <a:off x="3551224" y="584426"/>
        <a:ext cx="2057492" cy="818197"/>
      </dsp:txXfrm>
    </dsp:sp>
    <dsp:sp modelId="{4BC5AD5E-6318-49D7-97DB-AB34FF455FE0}">
      <dsp:nvSpPr>
        <dsp:cNvPr id="3" name="矩形 2" hidden="1"/>
        <dsp:cNvSpPr/>
      </dsp:nvSpPr>
      <dsp:spPr>
        <a:xfrm>
          <a:off x="181157" y="584426"/>
          <a:ext cx="2571864" cy="2727322"/>
        </a:xfrm>
        <a:prstGeom prst="rect">
          <a:avLst/>
        </a:prstGeom>
      </dsp:spPr>
      <dsp:txXfrm>
        <a:off x="181157" y="584426"/>
        <a:ext cx="2571864" cy="2727322"/>
      </dsp:txXfrm>
    </dsp:sp>
    <dsp:sp modelId="{A631F4A9-6BC4-4862-AAE8-6CF33A621257}">
      <dsp:nvSpPr>
        <dsp:cNvPr id="7" name="矩形 6" hidden="1"/>
        <dsp:cNvSpPr/>
      </dsp:nvSpPr>
      <dsp:spPr>
        <a:xfrm>
          <a:off x="3036851" y="584426"/>
          <a:ext cx="2571864" cy="2727322"/>
        </a:xfrm>
        <a:prstGeom prst="rect">
          <a:avLst/>
        </a:prstGeom>
      </dsp:spPr>
      <dsp:txXfrm>
        <a:off x="3036851" y="584426"/>
        <a:ext cx="2571864" cy="27273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7464337" cy="4976224"/>
        <a:chOff x="0" y="0"/>
        <a:chExt cx="7464337" cy="4976224"/>
      </a:xfrm>
    </dsp:grpSpPr>
    <dsp:sp modelId="{AA7D4515-93C3-4EED-8D77-C60E0D39FF5B}">
      <dsp:nvSpPr>
        <dsp:cNvPr id="5" name="空心弧 4"/>
        <dsp:cNvSpPr/>
      </dsp:nvSpPr>
      <dsp:spPr bwMode="white">
        <a:xfrm>
          <a:off x="1713445" y="469389"/>
          <a:ext cx="4037447" cy="4037447"/>
        </a:xfrm>
        <a:prstGeom prst="blockArc">
          <a:avLst>
            <a:gd name="adj1" fmla="val 16199999"/>
            <a:gd name="adj2" fmla="val 0"/>
            <a:gd name="adj3" fmla="val 3962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1713445" y="469389"/>
        <a:ext cx="4037447" cy="4037447"/>
      </dsp:txXfrm>
    </dsp:sp>
    <dsp:sp modelId="{784904DD-F866-4DE9-9544-6E05FF48F550}">
      <dsp:nvSpPr>
        <dsp:cNvPr id="7" name="空心弧 6"/>
        <dsp:cNvSpPr/>
      </dsp:nvSpPr>
      <dsp:spPr bwMode="white">
        <a:xfrm>
          <a:off x="1713445" y="469389"/>
          <a:ext cx="4037447" cy="4037447"/>
        </a:xfrm>
        <a:prstGeom prst="blockArc">
          <a:avLst>
            <a:gd name="adj1" fmla="val 0"/>
            <a:gd name="adj2" fmla="val 5400000"/>
            <a:gd name="adj3" fmla="val 3962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1713445" y="469389"/>
        <a:ext cx="4037447" cy="4037447"/>
      </dsp:txXfrm>
    </dsp:sp>
    <dsp:sp modelId="{DC29B6E1-541A-4341-A0A2-BB1D8DE81CD6}">
      <dsp:nvSpPr>
        <dsp:cNvPr id="9" name="空心弧 8"/>
        <dsp:cNvSpPr/>
      </dsp:nvSpPr>
      <dsp:spPr bwMode="white">
        <a:xfrm>
          <a:off x="1713445" y="469389"/>
          <a:ext cx="4037447" cy="4037447"/>
        </a:xfrm>
        <a:prstGeom prst="blockArc">
          <a:avLst>
            <a:gd name="adj1" fmla="val 5400000"/>
            <a:gd name="adj2" fmla="val 10800000"/>
            <a:gd name="adj3" fmla="val 3962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1713445" y="469389"/>
        <a:ext cx="4037447" cy="4037447"/>
      </dsp:txXfrm>
    </dsp:sp>
    <dsp:sp modelId="{6B3046DF-1D91-40AA-B430-F728CE7DE58B}">
      <dsp:nvSpPr>
        <dsp:cNvPr id="11" name="空心弧 10"/>
        <dsp:cNvSpPr/>
      </dsp:nvSpPr>
      <dsp:spPr bwMode="white">
        <a:xfrm>
          <a:off x="1713445" y="469389"/>
          <a:ext cx="4037447" cy="4037447"/>
        </a:xfrm>
        <a:prstGeom prst="blockArc">
          <a:avLst>
            <a:gd name="adj1" fmla="val 10800000"/>
            <a:gd name="adj2" fmla="val 16199999"/>
            <a:gd name="adj3" fmla="val 3962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1713445" y="469389"/>
        <a:ext cx="4037447" cy="4037447"/>
      </dsp:txXfrm>
    </dsp:sp>
    <dsp:sp modelId="{81157452-EFF9-420A-B2D5-E37B54E8479C}">
      <dsp:nvSpPr>
        <dsp:cNvPr id="3" name="椭圆 2"/>
        <dsp:cNvSpPr/>
      </dsp:nvSpPr>
      <dsp:spPr bwMode="white">
        <a:xfrm>
          <a:off x="2849859" y="1605803"/>
          <a:ext cx="1764618" cy="1764618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7780" tIns="17780" rIns="17780" bIns="177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endParaRPr sz="6500"/>
        </a:p>
      </dsp:txBody>
      <dsp:txXfrm>
        <a:off x="2849859" y="1605803"/>
        <a:ext cx="1764618" cy="1764618"/>
      </dsp:txXfrm>
    </dsp:sp>
    <dsp:sp modelId="{40977ACB-BCF4-4509-8E83-3DE69E27960C}">
      <dsp:nvSpPr>
        <dsp:cNvPr id="4" name="椭圆 3"/>
        <dsp:cNvSpPr/>
      </dsp:nvSpPr>
      <dsp:spPr bwMode="white">
        <a:xfrm>
          <a:off x="3114552" y="0"/>
          <a:ext cx="1235233" cy="1235233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7780" tIns="17780" rIns="17780" bIns="17780" anchor="ctr"/>
        <a:lstStyle>
          <a:lvl1pPr algn="ctr">
            <a:defRPr sz="6100"/>
          </a:lvl1pPr>
          <a:lvl2pPr marL="285750" indent="-285750" algn="ctr">
            <a:defRPr sz="4700"/>
          </a:lvl2pPr>
          <a:lvl3pPr marL="571500" indent="-285750" algn="ctr">
            <a:defRPr sz="4700"/>
          </a:lvl3pPr>
          <a:lvl4pPr marL="857250" indent="-285750" algn="ctr">
            <a:defRPr sz="4700"/>
          </a:lvl4pPr>
          <a:lvl5pPr marL="1143000" indent="-285750" algn="ctr">
            <a:defRPr sz="4700"/>
          </a:lvl5pPr>
          <a:lvl6pPr marL="1428750" indent="-285750" algn="ctr">
            <a:defRPr sz="4700"/>
          </a:lvl6pPr>
          <a:lvl7pPr marL="1714500" indent="-285750" algn="ctr">
            <a:defRPr sz="4700"/>
          </a:lvl7pPr>
          <a:lvl8pPr marL="2000250" indent="-285750" algn="ctr">
            <a:defRPr sz="4700"/>
          </a:lvl8pPr>
          <a:lvl9pPr marL="2286000" indent="-285750" algn="ctr">
            <a:defRPr sz="4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</a:rPr>
            <a:t>输入文字</a:t>
          </a:r>
          <a:endParaRPr lang="zh-CN" altLang="en-US" sz="1400" b="1" dirty="0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3114552" y="0"/>
        <a:ext cx="1235233" cy="1235233"/>
      </dsp:txXfrm>
    </dsp:sp>
    <dsp:sp modelId="{19EACB2B-D78C-4BB6-8008-757E45BFC805}">
      <dsp:nvSpPr>
        <dsp:cNvPr id="6" name="椭圆 5"/>
        <dsp:cNvSpPr/>
      </dsp:nvSpPr>
      <dsp:spPr bwMode="white">
        <a:xfrm>
          <a:off x="4985048" y="1870496"/>
          <a:ext cx="1235233" cy="1235233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7780" tIns="17780" rIns="17780" bIns="17780" anchor="ctr"/>
        <a:lstStyle>
          <a:lvl1pPr algn="ctr">
            <a:defRPr sz="6100"/>
          </a:lvl1pPr>
          <a:lvl2pPr marL="285750" indent="-285750" algn="ctr">
            <a:defRPr sz="4700"/>
          </a:lvl2pPr>
          <a:lvl3pPr marL="571500" indent="-285750" algn="ctr">
            <a:defRPr sz="4700"/>
          </a:lvl3pPr>
          <a:lvl4pPr marL="857250" indent="-285750" algn="ctr">
            <a:defRPr sz="4700"/>
          </a:lvl4pPr>
          <a:lvl5pPr marL="1143000" indent="-285750" algn="ctr">
            <a:defRPr sz="4700"/>
          </a:lvl5pPr>
          <a:lvl6pPr marL="1428750" indent="-285750" algn="ctr">
            <a:defRPr sz="4700"/>
          </a:lvl6pPr>
          <a:lvl7pPr marL="1714500" indent="-285750" algn="ctr">
            <a:defRPr sz="4700"/>
          </a:lvl7pPr>
          <a:lvl8pPr marL="2000250" indent="-285750" algn="ctr">
            <a:defRPr sz="4700"/>
          </a:lvl8pPr>
          <a:lvl9pPr marL="2286000" indent="-285750" algn="ctr">
            <a:defRPr sz="4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endParaRPr lang="en-US" altLang="zh-CN" sz="1400" b="1" dirty="0" smtClean="0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4985048" y="1870496"/>
        <a:ext cx="1235233" cy="1235233"/>
      </dsp:txXfrm>
    </dsp:sp>
    <dsp:sp modelId="{5325BF7A-CE81-405D-87C5-8A11ACA4C5C1}">
      <dsp:nvSpPr>
        <dsp:cNvPr id="8" name="椭圆 7"/>
        <dsp:cNvSpPr/>
      </dsp:nvSpPr>
      <dsp:spPr bwMode="white">
        <a:xfrm>
          <a:off x="3114552" y="3740991"/>
          <a:ext cx="1235233" cy="1235233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7780" tIns="17780" rIns="17780" bIns="17780" anchor="ctr"/>
        <a:lstStyle>
          <a:lvl1pPr algn="ctr">
            <a:defRPr sz="6100"/>
          </a:lvl1pPr>
          <a:lvl2pPr marL="285750" indent="-285750" algn="ctr">
            <a:defRPr sz="4700"/>
          </a:lvl2pPr>
          <a:lvl3pPr marL="571500" indent="-285750" algn="ctr">
            <a:defRPr sz="4700"/>
          </a:lvl3pPr>
          <a:lvl4pPr marL="857250" indent="-285750" algn="ctr">
            <a:defRPr sz="4700"/>
          </a:lvl4pPr>
          <a:lvl5pPr marL="1143000" indent="-285750" algn="ctr">
            <a:defRPr sz="4700"/>
          </a:lvl5pPr>
          <a:lvl6pPr marL="1428750" indent="-285750" algn="ctr">
            <a:defRPr sz="4700"/>
          </a:lvl6pPr>
          <a:lvl7pPr marL="1714500" indent="-285750" algn="ctr">
            <a:defRPr sz="4700"/>
          </a:lvl7pPr>
          <a:lvl8pPr marL="2000250" indent="-285750" algn="ctr">
            <a:defRPr sz="4700"/>
          </a:lvl8pPr>
          <a:lvl9pPr marL="2286000" indent="-285750" algn="ctr">
            <a:defRPr sz="4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endParaRPr lang="zh-CN" altLang="en-US" sz="1400" b="1" dirty="0"/>
        </a:p>
      </dsp:txBody>
      <dsp:txXfrm>
        <a:off x="3114552" y="3740991"/>
        <a:ext cx="1235233" cy="1235233"/>
      </dsp:txXfrm>
    </dsp:sp>
    <dsp:sp modelId="{ECFC54B4-6D4A-44E3-9C0F-D7920F3D2475}">
      <dsp:nvSpPr>
        <dsp:cNvPr id="10" name="椭圆 9"/>
        <dsp:cNvSpPr/>
      </dsp:nvSpPr>
      <dsp:spPr bwMode="white">
        <a:xfrm>
          <a:off x="1244056" y="1870496"/>
          <a:ext cx="1235233" cy="1235233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7780" tIns="17780" rIns="17780" bIns="17780" anchor="ctr"/>
        <a:lstStyle>
          <a:lvl1pPr algn="ctr">
            <a:defRPr sz="6100"/>
          </a:lvl1pPr>
          <a:lvl2pPr marL="285750" indent="-285750" algn="ctr">
            <a:defRPr sz="4700"/>
          </a:lvl2pPr>
          <a:lvl3pPr marL="571500" indent="-285750" algn="ctr">
            <a:defRPr sz="4700"/>
          </a:lvl3pPr>
          <a:lvl4pPr marL="857250" indent="-285750" algn="ctr">
            <a:defRPr sz="4700"/>
          </a:lvl4pPr>
          <a:lvl5pPr marL="1143000" indent="-285750" algn="ctr">
            <a:defRPr sz="4700"/>
          </a:lvl5pPr>
          <a:lvl6pPr marL="1428750" indent="-285750" algn="ctr">
            <a:defRPr sz="4700"/>
          </a:lvl6pPr>
          <a:lvl7pPr marL="1714500" indent="-285750" algn="ctr">
            <a:defRPr sz="4700"/>
          </a:lvl7pPr>
          <a:lvl8pPr marL="2000250" indent="-285750" algn="ctr">
            <a:defRPr sz="4700"/>
          </a:lvl8pPr>
          <a:lvl9pPr marL="2286000" indent="-285750" algn="ctr">
            <a:defRPr sz="4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endParaRPr lang="zh-CN" altLang="en-US" sz="1400" b="1" dirty="0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1244056" y="1870496"/>
        <a:ext cx="1235233" cy="12352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5592581" cy="4441349"/>
        <a:chOff x="0" y="0"/>
        <a:chExt cx="5592581" cy="4441349"/>
      </a:xfrm>
    </dsp:grpSpPr>
    <dsp:sp modelId="{EA19D40C-86FA-4309-8516-3A3AD9321E84}">
      <dsp:nvSpPr>
        <dsp:cNvPr id="3" name="矩形 2"/>
        <dsp:cNvSpPr/>
      </dsp:nvSpPr>
      <dsp:spPr bwMode="white">
        <a:xfrm>
          <a:off x="0" y="452263"/>
          <a:ext cx="1705055" cy="682022"/>
        </a:xfrm>
        <a:prstGeom prst="rect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42240" tIns="81280" rIns="142240" bIns="812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</a:rPr>
            <a:t>输入文字</a:t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0" y="452263"/>
        <a:ext cx="1705055" cy="682022"/>
      </dsp:txXfrm>
    </dsp:sp>
    <dsp:sp modelId="{8C285FC8-5E69-4620-A563-B59B9C1E19E1}">
      <dsp:nvSpPr>
        <dsp:cNvPr id="4" name="矩形 3"/>
        <dsp:cNvSpPr/>
      </dsp:nvSpPr>
      <dsp:spPr bwMode="white">
        <a:xfrm>
          <a:off x="0" y="1134286"/>
          <a:ext cx="1705055" cy="285480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85344" bIns="96012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114300" lvl="1" indent="-114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>输入文字</a:t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0" y="1134286"/>
        <a:ext cx="1705055" cy="2854800"/>
      </dsp:txXfrm>
    </dsp:sp>
    <dsp:sp modelId="{1F3EB955-02F1-4114-8FA5-D2A4F3517097}">
      <dsp:nvSpPr>
        <dsp:cNvPr id="5" name="矩形 4"/>
        <dsp:cNvSpPr/>
      </dsp:nvSpPr>
      <dsp:spPr bwMode="white">
        <a:xfrm>
          <a:off x="1789234" y="452263"/>
          <a:ext cx="1705055" cy="682022"/>
        </a:xfrm>
        <a:prstGeom prst="rect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42240" tIns="81280" rIns="142240" bIns="812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1789234" y="452263"/>
        <a:ext cx="1705055" cy="682022"/>
      </dsp:txXfrm>
    </dsp:sp>
    <dsp:sp modelId="{72F6CBC2-C56D-4A88-8A33-79DA1A3DA59B}">
      <dsp:nvSpPr>
        <dsp:cNvPr id="6" name="矩形 5"/>
        <dsp:cNvSpPr/>
      </dsp:nvSpPr>
      <dsp:spPr bwMode="white">
        <a:xfrm>
          <a:off x="1789234" y="1134286"/>
          <a:ext cx="1705055" cy="285480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85344" bIns="96012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114300" lvl="1" indent="-114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1789234" y="1134286"/>
        <a:ext cx="1705055" cy="2854800"/>
      </dsp:txXfrm>
    </dsp:sp>
    <dsp:sp modelId="{58CDD161-679B-4929-9FFD-94BBC2C2A931}">
      <dsp:nvSpPr>
        <dsp:cNvPr id="7" name="矩形 6"/>
        <dsp:cNvSpPr/>
      </dsp:nvSpPr>
      <dsp:spPr bwMode="white">
        <a:xfrm>
          <a:off x="3586601" y="452263"/>
          <a:ext cx="1705055" cy="682022"/>
        </a:xfrm>
        <a:prstGeom prst="rect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42240" tIns="81280" rIns="142240" bIns="812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3586601" y="452263"/>
        <a:ext cx="1705055" cy="682022"/>
      </dsp:txXfrm>
    </dsp:sp>
    <dsp:sp modelId="{15247AA4-C8F5-4177-9F61-C595D8E078E2}">
      <dsp:nvSpPr>
        <dsp:cNvPr id="8" name="矩形 7"/>
        <dsp:cNvSpPr/>
      </dsp:nvSpPr>
      <dsp:spPr bwMode="white">
        <a:xfrm>
          <a:off x="3586601" y="1134286"/>
          <a:ext cx="1705055" cy="285480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85344" bIns="96012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114300" lvl="1" indent="-114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3586601" y="1134286"/>
        <a:ext cx="1705055" cy="28548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5634217" cy="4471331"/>
        <a:chOff x="0" y="0"/>
        <a:chExt cx="5634217" cy="4471331"/>
      </a:xfrm>
    </dsp:grpSpPr>
    <dsp:sp modelId="{F32108A3-7434-4A46-81C6-3186EB92F56E}">
      <dsp:nvSpPr>
        <dsp:cNvPr id="3" name="矩形 2"/>
        <dsp:cNvSpPr/>
      </dsp:nvSpPr>
      <dsp:spPr bwMode="white">
        <a:xfrm>
          <a:off x="0" y="465508"/>
          <a:ext cx="1717749" cy="687100"/>
        </a:xfrm>
        <a:prstGeom prst="rect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42240" tIns="81280" rIns="142240" bIns="812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0" y="465508"/>
        <a:ext cx="1717749" cy="687100"/>
      </dsp:txXfrm>
    </dsp:sp>
    <dsp:sp modelId="{4D06CFC1-0B75-450D-A168-35A70040E86D}">
      <dsp:nvSpPr>
        <dsp:cNvPr id="4" name="矩形 3"/>
        <dsp:cNvSpPr/>
      </dsp:nvSpPr>
      <dsp:spPr bwMode="white">
        <a:xfrm>
          <a:off x="0" y="1168580"/>
          <a:ext cx="1717749" cy="2851631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85344" bIns="96012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114300" lvl="1" indent="-114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marL="114300" lvl="1" indent="-114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0" y="1168580"/>
        <a:ext cx="1717749" cy="2851631"/>
      </dsp:txXfrm>
    </dsp:sp>
    <dsp:sp modelId="{A23F9BC0-97E5-4BD6-ABC9-08B518884DF6}">
      <dsp:nvSpPr>
        <dsp:cNvPr id="5" name="矩形 4"/>
        <dsp:cNvSpPr/>
      </dsp:nvSpPr>
      <dsp:spPr bwMode="white">
        <a:xfrm>
          <a:off x="1815437" y="464716"/>
          <a:ext cx="1717749" cy="687100"/>
        </a:xfrm>
        <a:prstGeom prst="rect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42240" tIns="81280" rIns="142240" bIns="812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1815437" y="464716"/>
        <a:ext cx="1717749" cy="687100"/>
      </dsp:txXfrm>
    </dsp:sp>
    <dsp:sp modelId="{251AB020-79B2-4CFD-95C4-28B2074A4B55}">
      <dsp:nvSpPr>
        <dsp:cNvPr id="6" name="矩形 5"/>
        <dsp:cNvSpPr/>
      </dsp:nvSpPr>
      <dsp:spPr bwMode="white">
        <a:xfrm>
          <a:off x="1815437" y="1151815"/>
          <a:ext cx="1717749" cy="285480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85344" bIns="96012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114300" lvl="1" indent="-114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1815437" y="1151815"/>
        <a:ext cx="1717749" cy="2854800"/>
      </dsp:txXfrm>
    </dsp:sp>
    <dsp:sp modelId="{E2ABA3A7-9A67-48CC-B825-5038731573E3}">
      <dsp:nvSpPr>
        <dsp:cNvPr id="7" name="矩形 6"/>
        <dsp:cNvSpPr/>
      </dsp:nvSpPr>
      <dsp:spPr bwMode="white">
        <a:xfrm>
          <a:off x="3622475" y="464716"/>
          <a:ext cx="1717749" cy="687100"/>
        </a:xfrm>
        <a:prstGeom prst="rect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42240" tIns="81280" rIns="142240" bIns="812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3622475" y="464716"/>
        <a:ext cx="1717749" cy="687100"/>
      </dsp:txXfrm>
    </dsp:sp>
    <dsp:sp modelId="{E8F623CD-7E14-4A0E-83F5-475D9FCF48EA}">
      <dsp:nvSpPr>
        <dsp:cNvPr id="8" name="矩形 7"/>
        <dsp:cNvSpPr/>
      </dsp:nvSpPr>
      <dsp:spPr bwMode="white">
        <a:xfrm>
          <a:off x="3622475" y="1151815"/>
          <a:ext cx="1717749" cy="285480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vert="horz" wrap="square" lIns="64008" tIns="64008" rIns="85344" bIns="96012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114300" lvl="1" indent="-114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3622475" y="1151815"/>
        <a:ext cx="1717749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#1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srcNode" val="parentNode1"/>
              <dgm:param type="dstNode" val="connSite2"/>
              <dgm:param type="connRout" val="curve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srcNode" val="parentNode2"/>
                <dgm:param type="dstNode" val="connSite1"/>
                <dgm:param type="connRout" val="curve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#2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srcNode" val="parentNode1"/>
              <dgm:param type="dstNode" val="connSite2"/>
              <dgm:param type="connRout" val="curve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srcNode" val="parentNode2"/>
                <dgm:param type="dstNode" val="connSite1"/>
                <dgm:param type="connRout" val="curve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#1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dstNode" val="node"/>
                    <dgm:param type="begSty" val="noArr"/>
                    <dgm:param type="endSty" val="noArr"/>
                    <dgm:param type="connRout" val="curve"/>
                    <dgm:param type="begPts" val="ctr"/>
                    <dgm:param type="endPts" val="ctr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srcNode" val="dummyConnPt"/>
                    <dgm:param type="dstNode" val="dummyConnPt"/>
                    <dgm:param type="begSty" val="noArr"/>
                    <dgm:param type="endSty" val="noArr"/>
                    <dgm:param type="connRout" val="longCurve"/>
                    <dgm:param type="begPts" val="bCtr"/>
                    <dgm:param type="endPts" val="tCtr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80.xml"/><Relationship Id="rId2" Type="http://schemas.openxmlformats.org/officeDocument/2006/relationships/image" Target="../media/image1.png"/><Relationship Id="rId1" Type="http://schemas.openxmlformats.org/officeDocument/2006/relationships/tags" Target="../tags/tag7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81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83.xml"/><Relationship Id="rId2" Type="http://schemas.openxmlformats.org/officeDocument/2006/relationships/image" Target="../media/image1.png"/><Relationship Id="rId1" Type="http://schemas.openxmlformats.org/officeDocument/2006/relationships/tags" Target="../tags/tag8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4.xml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tags" Target="../tags/tag92.xml"/><Relationship Id="rId8" Type="http://schemas.openxmlformats.org/officeDocument/2006/relationships/image" Target="../media/image1.png"/><Relationship Id="rId7" Type="http://schemas.openxmlformats.org/officeDocument/2006/relationships/tags" Target="../tags/tag91.xml"/><Relationship Id="rId6" Type="http://schemas.openxmlformats.org/officeDocument/2006/relationships/tags" Target="../tags/tag90.xml"/><Relationship Id="rId5" Type="http://schemas.openxmlformats.org/officeDocument/2006/relationships/tags" Target="../tags/tag89.xml"/><Relationship Id="rId4" Type="http://schemas.openxmlformats.org/officeDocument/2006/relationships/tags" Target="../tags/tag88.xml"/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8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3.xml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tags" Target="../tags/tag101.xml"/><Relationship Id="rId7" Type="http://schemas.openxmlformats.org/officeDocument/2006/relationships/tags" Target="../tags/tag100.xml"/><Relationship Id="rId6" Type="http://schemas.openxmlformats.org/officeDocument/2006/relationships/tags" Target="../tags/tag99.xml"/><Relationship Id="rId5" Type="http://schemas.openxmlformats.org/officeDocument/2006/relationships/tags" Target="../tags/tag98.xml"/><Relationship Id="rId4" Type="http://schemas.openxmlformats.org/officeDocument/2006/relationships/tags" Target="../tags/tag97.xml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5" Type="http://schemas.openxmlformats.org/officeDocument/2006/relationships/slideLayout" Target="../slideLayouts/slideLayout7.xml"/><Relationship Id="rId14" Type="http://schemas.openxmlformats.org/officeDocument/2006/relationships/tags" Target="../tags/tag106.xml"/><Relationship Id="rId13" Type="http://schemas.openxmlformats.org/officeDocument/2006/relationships/image" Target="../media/image1.png"/><Relationship Id="rId12" Type="http://schemas.openxmlformats.org/officeDocument/2006/relationships/tags" Target="../tags/tag105.xml"/><Relationship Id="rId11" Type="http://schemas.openxmlformats.org/officeDocument/2006/relationships/tags" Target="../tags/tag104.xml"/><Relationship Id="rId10" Type="http://schemas.openxmlformats.org/officeDocument/2006/relationships/tags" Target="../tags/tag103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0.xml"/><Relationship Id="rId8" Type="http://schemas.openxmlformats.org/officeDocument/2006/relationships/tags" Target="../tags/tag69.xml"/><Relationship Id="rId7" Type="http://schemas.openxmlformats.org/officeDocument/2006/relationships/tags" Target="../tags/tag68.xml"/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74.xml"/><Relationship Id="rId12" Type="http://schemas.openxmlformats.org/officeDocument/2006/relationships/tags" Target="../tags/tag73.xml"/><Relationship Id="rId11" Type="http://schemas.openxmlformats.org/officeDocument/2006/relationships/tags" Target="../tags/tag72.xml"/><Relationship Id="rId10" Type="http://schemas.openxmlformats.org/officeDocument/2006/relationships/tags" Target="../tags/tag71.xml"/><Relationship Id="rId1" Type="http://schemas.openxmlformats.org/officeDocument/2006/relationships/tags" Target="../tags/tag6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5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diagramColors" Target="../diagrams/colors2.xml"/><Relationship Id="rId8" Type="http://schemas.openxmlformats.org/officeDocument/2006/relationships/diagramQuickStyle" Target="../diagrams/quickStyle2.xml"/><Relationship Id="rId7" Type="http://schemas.openxmlformats.org/officeDocument/2006/relationships/diagramLayout" Target="../diagrams/layout2.xml"/><Relationship Id="rId6" Type="http://schemas.openxmlformats.org/officeDocument/2006/relationships/diagramData" Target="../diagrams/data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3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11" Type="http://schemas.openxmlformats.org/officeDocument/2006/relationships/tags" Target="../tags/tag76.xml"/><Relationship Id="rId10" Type="http://schemas.microsoft.com/office/2007/relationships/diagramDrawing" Target="../diagrams/drawing2.xml"/><Relationship Id="rId1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7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diagramColors" Target="../diagrams/colors5.xml"/><Relationship Id="rId8" Type="http://schemas.openxmlformats.org/officeDocument/2006/relationships/diagramQuickStyle" Target="../diagrams/quickStyle5.xml"/><Relationship Id="rId7" Type="http://schemas.openxmlformats.org/officeDocument/2006/relationships/diagramLayout" Target="../diagrams/layout5.xml"/><Relationship Id="rId6" Type="http://schemas.openxmlformats.org/officeDocument/2006/relationships/diagramData" Target="../diagrams/data5.xml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3" Type="http://schemas.openxmlformats.org/officeDocument/2006/relationships/slideLayout" Target="../slideLayouts/slideLayout7.xml"/><Relationship Id="rId12" Type="http://schemas.openxmlformats.org/officeDocument/2006/relationships/tags" Target="../tags/tag78.xml"/><Relationship Id="rId11" Type="http://schemas.openxmlformats.org/officeDocument/2006/relationships/image" Target="../media/image1.png"/><Relationship Id="rId10" Type="http://schemas.microsoft.com/office/2007/relationships/diagramDrawing" Target="../diagrams/drawing5.xml"/><Relationship Id="rId1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/>
          <p:nvPr/>
        </p:nvSpPr>
        <p:spPr>
          <a:xfrm>
            <a:off x="0" y="0"/>
            <a:ext cx="12195231" cy="6858000"/>
          </a:xfrm>
          <a:prstGeom prst="rect">
            <a:avLst/>
          </a:prstGeom>
          <a:solidFill>
            <a:schemeClr val="accent1">
              <a:lumMod val="50000"/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副标题 18"/>
          <p:cNvSpPr>
            <a:spLocks noGrp="1"/>
          </p:cNvSpPr>
          <p:nvPr>
            <p:ph type="subTitle" idx="1"/>
          </p:nvPr>
        </p:nvSpPr>
        <p:spPr>
          <a:xfrm>
            <a:off x="8540459" y="1799761"/>
            <a:ext cx="2542436" cy="558799"/>
          </a:xfrm>
        </p:spPr>
        <p:txBody>
          <a:bodyPr>
            <a:normAutofit/>
          </a:bodyPr>
          <a:lstStyle/>
          <a:p>
            <a:r>
              <a:rPr lang="en-US" altLang="zh-CN" sz="1400" dirty="0">
                <a:solidFill>
                  <a:schemeClr val="bg2">
                    <a:lumMod val="90000"/>
                  </a:schemeClr>
                </a:solidFill>
              </a:rPr>
              <a:t>MEDICAL  UNIVERSITY</a:t>
            </a:r>
            <a:r>
              <a:rPr lang="en-US" altLang="zh-CN" sz="1400" baseline="30000" dirty="0">
                <a:solidFill>
                  <a:schemeClr val="bg2">
                    <a:lumMod val="90000"/>
                  </a:schemeClr>
                </a:solidFill>
              </a:rPr>
              <a:t>®</a:t>
            </a:r>
            <a:endParaRPr lang="zh-CN" altLang="en-US" sz="1400" baseline="30000" dirty="0">
              <a:solidFill>
                <a:schemeClr val="bg2">
                  <a:lumMod val="90000"/>
                </a:schemeClr>
              </a:solidFill>
            </a:endParaRPr>
          </a:p>
        </p:txBody>
      </p:sp>
      <p:grpSp>
        <p:nvGrpSpPr>
          <p:cNvPr id="2" name="组合 4"/>
          <p:cNvGrpSpPr/>
          <p:nvPr/>
        </p:nvGrpSpPr>
        <p:grpSpPr>
          <a:xfrm>
            <a:off x="8557374" y="840031"/>
            <a:ext cx="2525521" cy="897053"/>
            <a:chOff x="0" y="2964241"/>
            <a:chExt cx="2057401" cy="894067"/>
          </a:xfrm>
        </p:grpSpPr>
        <p:sp>
          <p:nvSpPr>
            <p:cNvPr id="7" name="文本框 6"/>
            <p:cNvSpPr txBox="1"/>
            <p:nvPr/>
          </p:nvSpPr>
          <p:spPr>
            <a:xfrm>
              <a:off x="1" y="3311126"/>
              <a:ext cx="2057400" cy="547182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lang="en-US" altLang="zh-CN" sz="16600" b="1" dirty="0">
                  <a:solidFill>
                    <a:schemeClr val="bg1">
                      <a:lumMod val="85000"/>
                    </a:schemeClr>
                  </a:solidFill>
                  <a:latin typeface="Impact" panose="020B0806030902050204" pitchFamily="34" charset="0"/>
                  <a:ea typeface="+mj-ea"/>
                  <a:cs typeface="仿宋" panose="02010609060101010101" charset="-122"/>
                </a:rPr>
                <a:t>YUYI</a:t>
              </a:r>
              <a:endParaRPr lang="en-US" altLang="zh-CN" sz="16600" b="1" dirty="0">
                <a:solidFill>
                  <a:schemeClr val="bg1">
                    <a:lumMod val="85000"/>
                  </a:schemeClr>
                </a:solidFill>
                <a:latin typeface="Impact" panose="020B0806030902050204" pitchFamily="34" charset="0"/>
                <a:ea typeface="+mj-ea"/>
                <a:cs typeface="仿宋" panose="02010609060101010101" charset="-122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2964241"/>
              <a:ext cx="1251032" cy="218356"/>
            </a:xfrm>
            <a:prstGeom prst="rect">
              <a:avLst/>
            </a:prstGeom>
            <a:noFill/>
          </p:spPr>
          <p:txBody>
            <a:bodyPr wrap="none" numCol="1" rtlCol="0">
              <a:prstTxWarp prst="textPlain">
                <a:avLst/>
              </a:prstTxWarp>
              <a:spAutoFit/>
            </a:bodyPr>
            <a:lstStyle/>
            <a:p>
              <a:pPr lvl="0"/>
              <a:r>
                <a:rPr lang="en-US" altLang="zh-CN" sz="16600" dirty="0">
                  <a:solidFill>
                    <a:schemeClr val="bg1">
                      <a:lumMod val="85000"/>
                    </a:schemeClr>
                  </a:solidFill>
                  <a:latin typeface="+mj-ea"/>
                  <a:ea typeface="+mj-ea"/>
                  <a:cs typeface="仿宋" panose="02010609060101010101" charset="-122"/>
                </a:rPr>
                <a:t>CHINA.HENAN</a:t>
              </a:r>
              <a:endParaRPr lang="en-US" altLang="zh-CN" sz="16600" dirty="0">
                <a:solidFill>
                  <a:schemeClr val="bg1">
                    <a:lumMod val="85000"/>
                  </a:schemeClr>
                </a:solidFill>
                <a:latin typeface="+mj-ea"/>
                <a:ea typeface="+mj-ea"/>
                <a:cs typeface="仿宋" panose="02010609060101010101" charset="-122"/>
              </a:endParaRPr>
            </a:p>
          </p:txBody>
        </p:sp>
      </p:grpSp>
      <p:cxnSp>
        <p:nvCxnSpPr>
          <p:cNvPr id="9" name="直接连接符 8"/>
          <p:cNvCxnSpPr/>
          <p:nvPr/>
        </p:nvCxnSpPr>
        <p:spPr>
          <a:xfrm>
            <a:off x="8553159" y="660400"/>
            <a:ext cx="67467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任意多边形 17"/>
          <p:cNvSpPr/>
          <p:nvPr/>
        </p:nvSpPr>
        <p:spPr>
          <a:xfrm>
            <a:off x="1" y="1"/>
            <a:ext cx="5240431" cy="2676823"/>
          </a:xfrm>
          <a:custGeom>
            <a:avLst/>
            <a:gdLst>
              <a:gd name="connsiteX0" fmla="*/ 0 w 5240431"/>
              <a:gd name="connsiteY0" fmla="*/ 2503135 h 2676823"/>
              <a:gd name="connsiteX1" fmla="*/ 9911 w 5240431"/>
              <a:gd name="connsiteY1" fmla="*/ 2509550 h 2676823"/>
              <a:gd name="connsiteX2" fmla="*/ 9911 w 5240431"/>
              <a:gd name="connsiteY2" fmla="*/ 2666890 h 2676823"/>
              <a:gd name="connsiteX3" fmla="*/ 6246 w 5240431"/>
              <a:gd name="connsiteY3" fmla="*/ 2670563 h 2676823"/>
              <a:gd name="connsiteX4" fmla="*/ 0 w 5240431"/>
              <a:gd name="connsiteY4" fmla="*/ 2676823 h 2676823"/>
              <a:gd name="connsiteX5" fmla="*/ 2708616 w 5240431"/>
              <a:gd name="connsiteY5" fmla="*/ 1766419 h 2676823"/>
              <a:gd name="connsiteX6" fmla="*/ 2786187 w 5240431"/>
              <a:gd name="connsiteY6" fmla="*/ 1798350 h 2676823"/>
              <a:gd name="connsiteX7" fmla="*/ 2786187 w 5240431"/>
              <a:gd name="connsiteY7" fmla="*/ 1955690 h 2676823"/>
              <a:gd name="connsiteX8" fmla="*/ 2553473 w 5240431"/>
              <a:gd name="connsiteY8" fmla="*/ 2190775 h 2676823"/>
              <a:gd name="connsiteX9" fmla="*/ 2398330 w 5240431"/>
              <a:gd name="connsiteY9" fmla="*/ 2190775 h 2676823"/>
              <a:gd name="connsiteX10" fmla="*/ 2398330 w 5240431"/>
              <a:gd name="connsiteY10" fmla="*/ 2033434 h 2676823"/>
              <a:gd name="connsiteX11" fmla="*/ 2631044 w 5240431"/>
              <a:gd name="connsiteY11" fmla="*/ 1798350 h 2676823"/>
              <a:gd name="connsiteX12" fmla="*/ 2708616 w 5240431"/>
              <a:gd name="connsiteY12" fmla="*/ 1766419 h 2676823"/>
              <a:gd name="connsiteX13" fmla="*/ 2332831 w 5240431"/>
              <a:gd name="connsiteY13" fmla="*/ 1631499 h 2676823"/>
              <a:gd name="connsiteX14" fmla="*/ 2410277 w 5240431"/>
              <a:gd name="connsiteY14" fmla="*/ 1663483 h 2676823"/>
              <a:gd name="connsiteX15" fmla="*/ 2410277 w 5240431"/>
              <a:gd name="connsiteY15" fmla="*/ 1821082 h 2676823"/>
              <a:gd name="connsiteX16" fmla="*/ 2255386 w 5240431"/>
              <a:gd name="connsiteY16" fmla="*/ 1821082 h 2676823"/>
              <a:gd name="connsiteX17" fmla="*/ 2255386 w 5240431"/>
              <a:gd name="connsiteY17" fmla="*/ 1663483 h 2676823"/>
              <a:gd name="connsiteX18" fmla="*/ 2332831 w 5240431"/>
              <a:gd name="connsiteY18" fmla="*/ 1631499 h 2676823"/>
              <a:gd name="connsiteX19" fmla="*/ 2816565 w 5240431"/>
              <a:gd name="connsiteY19" fmla="*/ 1142958 h 2676823"/>
              <a:gd name="connsiteX20" fmla="*/ 2894136 w 5240431"/>
              <a:gd name="connsiteY20" fmla="*/ 1176167 h 2676823"/>
              <a:gd name="connsiteX21" fmla="*/ 2894136 w 5240431"/>
              <a:gd name="connsiteY21" fmla="*/ 1332986 h 2676823"/>
              <a:gd name="connsiteX22" fmla="*/ 2661422 w 5240431"/>
              <a:gd name="connsiteY22" fmla="*/ 1567293 h 2676823"/>
              <a:gd name="connsiteX23" fmla="*/ 2506280 w 5240431"/>
              <a:gd name="connsiteY23" fmla="*/ 1567293 h 2676823"/>
              <a:gd name="connsiteX24" fmla="*/ 2506280 w 5240431"/>
              <a:gd name="connsiteY24" fmla="*/ 1410473 h 2676823"/>
              <a:gd name="connsiteX25" fmla="*/ 2738994 w 5240431"/>
              <a:gd name="connsiteY25" fmla="*/ 1176167 h 2676823"/>
              <a:gd name="connsiteX26" fmla="*/ 2816565 w 5240431"/>
              <a:gd name="connsiteY26" fmla="*/ 1142958 h 2676823"/>
              <a:gd name="connsiteX27" fmla="*/ 1805646 w 5240431"/>
              <a:gd name="connsiteY27" fmla="*/ 1131410 h 2676823"/>
              <a:gd name="connsiteX28" fmla="*/ 1883180 w 5240431"/>
              <a:gd name="connsiteY28" fmla="*/ 1163314 h 2676823"/>
              <a:gd name="connsiteX29" fmla="*/ 1883180 w 5240431"/>
              <a:gd name="connsiteY29" fmla="*/ 1320523 h 2676823"/>
              <a:gd name="connsiteX30" fmla="*/ 1556429 w 5240431"/>
              <a:gd name="connsiteY30" fmla="*/ 1649736 h 2676823"/>
              <a:gd name="connsiteX31" fmla="*/ 1401360 w 5240431"/>
              <a:gd name="connsiteY31" fmla="*/ 1649736 h 2676823"/>
              <a:gd name="connsiteX32" fmla="*/ 1401360 w 5240431"/>
              <a:gd name="connsiteY32" fmla="*/ 1492528 h 2676823"/>
              <a:gd name="connsiteX33" fmla="*/ 1728111 w 5240431"/>
              <a:gd name="connsiteY33" fmla="*/ 1163314 h 2676823"/>
              <a:gd name="connsiteX34" fmla="*/ 1805646 w 5240431"/>
              <a:gd name="connsiteY34" fmla="*/ 1131410 h 2676823"/>
              <a:gd name="connsiteX35" fmla="*/ 4929462 w 5240431"/>
              <a:gd name="connsiteY35" fmla="*/ 0 h 2676823"/>
              <a:gd name="connsiteX36" fmla="*/ 5240431 w 5240431"/>
              <a:gd name="connsiteY36" fmla="*/ 0 h 2676823"/>
              <a:gd name="connsiteX37" fmla="*/ 5233955 w 5240431"/>
              <a:gd name="connsiteY37" fmla="*/ 6527 h 2676823"/>
              <a:gd name="connsiteX38" fmla="*/ 3277649 w 5240431"/>
              <a:gd name="connsiteY38" fmla="*/ 1978392 h 2676823"/>
              <a:gd name="connsiteX39" fmla="*/ 3122493 w 5240431"/>
              <a:gd name="connsiteY39" fmla="*/ 1978392 h 2676823"/>
              <a:gd name="connsiteX40" fmla="*/ 3122493 w 5240431"/>
              <a:gd name="connsiteY40" fmla="*/ 1821340 h 2676823"/>
              <a:gd name="connsiteX41" fmla="*/ 4736054 w 5240431"/>
              <a:gd name="connsiteY41" fmla="*/ 194947 h 2676823"/>
              <a:gd name="connsiteX42" fmla="*/ 4417601 w 5240431"/>
              <a:gd name="connsiteY42" fmla="*/ 0 h 2676823"/>
              <a:gd name="connsiteX43" fmla="*/ 4728653 w 5240431"/>
              <a:gd name="connsiteY43" fmla="*/ 0 h 2676823"/>
              <a:gd name="connsiteX44" fmla="*/ 4590647 w 5240431"/>
              <a:gd name="connsiteY44" fmla="*/ 139018 h 2676823"/>
              <a:gd name="connsiteX45" fmla="*/ 3021802 w 5240431"/>
              <a:gd name="connsiteY45" fmla="*/ 1719371 h 2676823"/>
              <a:gd name="connsiteX46" fmla="*/ 2866647 w 5240431"/>
              <a:gd name="connsiteY46" fmla="*/ 1719371 h 2676823"/>
              <a:gd name="connsiteX47" fmla="*/ 2866647 w 5240431"/>
              <a:gd name="connsiteY47" fmla="*/ 1562331 h 2676823"/>
              <a:gd name="connsiteX48" fmla="*/ 4294221 w 5240431"/>
              <a:gd name="connsiteY48" fmla="*/ 124285 h 2676823"/>
              <a:gd name="connsiteX49" fmla="*/ 3905776 w 5240431"/>
              <a:gd name="connsiteY49" fmla="*/ 0 h 2676823"/>
              <a:gd name="connsiteX50" fmla="*/ 4216768 w 5240431"/>
              <a:gd name="connsiteY50" fmla="*/ 0 h 2676823"/>
              <a:gd name="connsiteX51" fmla="*/ 4129503 w 5240431"/>
              <a:gd name="connsiteY51" fmla="*/ 87963 h 2676823"/>
              <a:gd name="connsiteX52" fmla="*/ 3128169 w 5240431"/>
              <a:gd name="connsiteY52" fmla="*/ 1097321 h 2676823"/>
              <a:gd name="connsiteX53" fmla="*/ 2973009 w 5240431"/>
              <a:gd name="connsiteY53" fmla="*/ 1097321 h 2676823"/>
              <a:gd name="connsiteX54" fmla="*/ 2973009 w 5240431"/>
              <a:gd name="connsiteY54" fmla="*/ 940241 h 2676823"/>
              <a:gd name="connsiteX55" fmla="*/ 3792695 w 5240431"/>
              <a:gd name="connsiteY55" fmla="*/ 113987 h 2676823"/>
              <a:gd name="connsiteX56" fmla="*/ 3393133 w 5240431"/>
              <a:gd name="connsiteY56" fmla="*/ 0 h 2676823"/>
              <a:gd name="connsiteX57" fmla="*/ 3705157 w 5240431"/>
              <a:gd name="connsiteY57" fmla="*/ 0 h 2676823"/>
              <a:gd name="connsiteX58" fmla="*/ 3581665 w 5240431"/>
              <a:gd name="connsiteY58" fmla="*/ 124500 h 2676823"/>
              <a:gd name="connsiteX59" fmla="*/ 1766420 w 5240431"/>
              <a:gd name="connsiteY59" fmla="*/ 1954571 h 2676823"/>
              <a:gd name="connsiteX60" fmla="*/ 1609362 w 5240431"/>
              <a:gd name="connsiteY60" fmla="*/ 1954571 h 2676823"/>
              <a:gd name="connsiteX61" fmla="*/ 1609362 w 5240431"/>
              <a:gd name="connsiteY61" fmla="*/ 1797491 h 2676823"/>
              <a:gd name="connsiteX62" fmla="*/ 3261929 w 5240431"/>
              <a:gd name="connsiteY62" fmla="*/ 132213 h 2676823"/>
              <a:gd name="connsiteX63" fmla="*/ 2883536 w 5240431"/>
              <a:gd name="connsiteY63" fmla="*/ 0 h 2676823"/>
              <a:gd name="connsiteX64" fmla="*/ 3194511 w 5240431"/>
              <a:gd name="connsiteY64" fmla="*/ 0 h 2676823"/>
              <a:gd name="connsiteX65" fmla="*/ 3120040 w 5240431"/>
              <a:gd name="connsiteY65" fmla="*/ 75068 h 2676823"/>
              <a:gd name="connsiteX66" fmla="*/ 2118769 w 5240431"/>
              <a:gd name="connsiteY66" fmla="*/ 1084363 h 2676823"/>
              <a:gd name="connsiteX67" fmla="*/ 1963618 w 5240431"/>
              <a:gd name="connsiteY67" fmla="*/ 1084363 h 2676823"/>
              <a:gd name="connsiteX68" fmla="*/ 1963618 w 5240431"/>
              <a:gd name="connsiteY68" fmla="*/ 927293 h 2676823"/>
              <a:gd name="connsiteX69" fmla="*/ 2782866 w 5240431"/>
              <a:gd name="connsiteY69" fmla="*/ 101477 h 2676823"/>
              <a:gd name="connsiteX70" fmla="*/ 2346696 w 5240431"/>
              <a:gd name="connsiteY70" fmla="*/ 0 h 2676823"/>
              <a:gd name="connsiteX71" fmla="*/ 2657693 w 5240431"/>
              <a:gd name="connsiteY71" fmla="*/ 0 h 2676823"/>
              <a:gd name="connsiteX72" fmla="*/ 2508369 w 5240431"/>
              <a:gd name="connsiteY72" fmla="*/ 150464 h 2676823"/>
              <a:gd name="connsiteX73" fmla="*/ 245532 w 5240431"/>
              <a:gd name="connsiteY73" fmla="*/ 2430577 h 2676823"/>
              <a:gd name="connsiteX74" fmla="*/ 88525 w 5240431"/>
              <a:gd name="connsiteY74" fmla="*/ 2430577 h 2676823"/>
              <a:gd name="connsiteX75" fmla="*/ 88525 w 5240431"/>
              <a:gd name="connsiteY75" fmla="*/ 2275404 h 2676823"/>
              <a:gd name="connsiteX76" fmla="*/ 2188947 w 5240431"/>
              <a:gd name="connsiteY76" fmla="*/ 158953 h 2676823"/>
              <a:gd name="connsiteX77" fmla="*/ 1833946 w 5240431"/>
              <a:gd name="connsiteY77" fmla="*/ 0 h 2676823"/>
              <a:gd name="connsiteX78" fmla="*/ 2146206 w 5240431"/>
              <a:gd name="connsiteY78" fmla="*/ 0 h 2676823"/>
              <a:gd name="connsiteX79" fmla="*/ 2014475 w 5240431"/>
              <a:gd name="connsiteY79" fmla="*/ 132686 h 2676823"/>
              <a:gd name="connsiteX80" fmla="*/ 241178 w 5240431"/>
              <a:gd name="connsiteY80" fmla="*/ 1918833 h 2676823"/>
              <a:gd name="connsiteX81" fmla="*/ 0 w 5240431"/>
              <a:gd name="connsiteY81" fmla="*/ 2161759 h 2676823"/>
              <a:gd name="connsiteX82" fmla="*/ 0 w 5240431"/>
              <a:gd name="connsiteY82" fmla="*/ 1848108 h 2676823"/>
              <a:gd name="connsiteX83" fmla="*/ 93281 w 5240431"/>
              <a:gd name="connsiteY83" fmla="*/ 1754106 h 2676823"/>
              <a:gd name="connsiteX84" fmla="*/ 1748398 w 5240431"/>
              <a:gd name="connsiteY84" fmla="*/ 86208 h 2676823"/>
              <a:gd name="connsiteX85" fmla="*/ 1322919 w 5240431"/>
              <a:gd name="connsiteY85" fmla="*/ 0 h 2676823"/>
              <a:gd name="connsiteX86" fmla="*/ 1635007 w 5240431"/>
              <a:gd name="connsiteY86" fmla="*/ 0 h 2676823"/>
              <a:gd name="connsiteX87" fmla="*/ 1378646 w 5240431"/>
              <a:gd name="connsiteY87" fmla="*/ 258455 h 2676823"/>
              <a:gd name="connsiteX88" fmla="*/ 86769 w 5240431"/>
              <a:gd name="connsiteY88" fmla="*/ 1560887 h 2676823"/>
              <a:gd name="connsiteX89" fmla="*/ 8271 w 5240431"/>
              <a:gd name="connsiteY89" fmla="*/ 1592753 h 2676823"/>
              <a:gd name="connsiteX90" fmla="*/ 0 w 5240431"/>
              <a:gd name="connsiteY90" fmla="*/ 1591165 h 2676823"/>
              <a:gd name="connsiteX91" fmla="*/ 0 w 5240431"/>
              <a:gd name="connsiteY91" fmla="*/ 1333099 h 2676823"/>
              <a:gd name="connsiteX92" fmla="*/ 49270 w 5240431"/>
              <a:gd name="connsiteY92" fmla="*/ 1283450 h 2676823"/>
              <a:gd name="connsiteX93" fmla="*/ 1202183 w 5240431"/>
              <a:gd name="connsiteY93" fmla="*/ 121665 h 2676823"/>
              <a:gd name="connsiteX94" fmla="*/ 809331 w 5240431"/>
              <a:gd name="connsiteY94" fmla="*/ 0 h 2676823"/>
              <a:gd name="connsiteX95" fmla="*/ 1121527 w 5240431"/>
              <a:gd name="connsiteY95" fmla="*/ 0 h 2676823"/>
              <a:gd name="connsiteX96" fmla="*/ 959769 w 5240431"/>
              <a:gd name="connsiteY96" fmla="*/ 162993 h 2676823"/>
              <a:gd name="connsiteX97" fmla="*/ 85483 w 5240431"/>
              <a:gd name="connsiteY97" fmla="*/ 1043952 h 2676823"/>
              <a:gd name="connsiteX98" fmla="*/ 0 w 5240431"/>
              <a:gd name="connsiteY98" fmla="*/ 1130088 h 2676823"/>
              <a:gd name="connsiteX99" fmla="*/ 0 w 5240431"/>
              <a:gd name="connsiteY99" fmla="*/ 815124 h 2676823"/>
              <a:gd name="connsiteX100" fmla="*/ 59173 w 5240431"/>
              <a:gd name="connsiteY100" fmla="*/ 755527 h 2676823"/>
              <a:gd name="connsiteX101" fmla="*/ 693709 w 5240431"/>
              <a:gd name="connsiteY101" fmla="*/ 116450 h 2676823"/>
              <a:gd name="connsiteX102" fmla="*/ 299211 w 5240431"/>
              <a:gd name="connsiteY102" fmla="*/ 0 h 2676823"/>
              <a:gd name="connsiteX103" fmla="*/ 610181 w 5240431"/>
              <a:gd name="connsiteY103" fmla="*/ 0 h 2676823"/>
              <a:gd name="connsiteX104" fmla="*/ 491626 w 5240431"/>
              <a:gd name="connsiteY104" fmla="*/ 119498 h 2676823"/>
              <a:gd name="connsiteX105" fmla="*/ 5647 w 5240431"/>
              <a:gd name="connsiteY105" fmla="*/ 609341 h 2676823"/>
              <a:gd name="connsiteX106" fmla="*/ 0 w 5240431"/>
              <a:gd name="connsiteY106" fmla="*/ 615034 h 2676823"/>
              <a:gd name="connsiteX107" fmla="*/ 0 w 5240431"/>
              <a:gd name="connsiteY107" fmla="*/ 301591 h 2676823"/>
              <a:gd name="connsiteX108" fmla="*/ 84806 w 5240431"/>
              <a:gd name="connsiteY108" fmla="*/ 216111 h 2676823"/>
              <a:gd name="connsiteX109" fmla="*/ 241670 w 5240431"/>
              <a:gd name="connsiteY109" fmla="*/ 57999 h 2676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</a:cxnLst>
            <a:rect l="l" t="t" r="r" b="b"/>
            <a:pathLst>
              <a:path w="5240431" h="2676823">
                <a:moveTo>
                  <a:pt x="0" y="2503135"/>
                </a:moveTo>
                <a:lnTo>
                  <a:pt x="9911" y="2509550"/>
                </a:lnTo>
                <a:cubicBezTo>
                  <a:pt x="52390" y="2553975"/>
                  <a:pt x="52390" y="2624315"/>
                  <a:pt x="9911" y="2666890"/>
                </a:cubicBezTo>
                <a:cubicBezTo>
                  <a:pt x="9911" y="2666890"/>
                  <a:pt x="9911" y="2666890"/>
                  <a:pt x="6246" y="2670563"/>
                </a:cubicBezTo>
                <a:lnTo>
                  <a:pt x="0" y="2676823"/>
                </a:lnTo>
                <a:close/>
                <a:moveTo>
                  <a:pt x="2708616" y="1766419"/>
                </a:moveTo>
                <a:cubicBezTo>
                  <a:pt x="2736782" y="1766419"/>
                  <a:pt x="2764947" y="1777062"/>
                  <a:pt x="2786187" y="1798350"/>
                </a:cubicBezTo>
                <a:cubicBezTo>
                  <a:pt x="2830514" y="1842775"/>
                  <a:pt x="2830514" y="1913115"/>
                  <a:pt x="2786187" y="1955690"/>
                </a:cubicBezTo>
                <a:cubicBezTo>
                  <a:pt x="2786187" y="1955690"/>
                  <a:pt x="2786187" y="1955690"/>
                  <a:pt x="2553473" y="2190775"/>
                </a:cubicBezTo>
                <a:cubicBezTo>
                  <a:pt x="2510993" y="2235200"/>
                  <a:pt x="2440810" y="2235200"/>
                  <a:pt x="2398330" y="2190775"/>
                </a:cubicBezTo>
                <a:cubicBezTo>
                  <a:pt x="2355850" y="2148200"/>
                  <a:pt x="2355850" y="2077860"/>
                  <a:pt x="2398330" y="2033434"/>
                </a:cubicBezTo>
                <a:cubicBezTo>
                  <a:pt x="2398330" y="2033434"/>
                  <a:pt x="2398330" y="2033434"/>
                  <a:pt x="2631044" y="1798350"/>
                </a:cubicBezTo>
                <a:cubicBezTo>
                  <a:pt x="2652285" y="1777062"/>
                  <a:pt x="2680450" y="1766419"/>
                  <a:pt x="2708616" y="1766419"/>
                </a:cubicBezTo>
                <a:close/>
                <a:moveTo>
                  <a:pt x="2332831" y="1631499"/>
                </a:moveTo>
                <a:cubicBezTo>
                  <a:pt x="2360952" y="1631499"/>
                  <a:pt x="2389072" y="1642160"/>
                  <a:pt x="2410277" y="1663483"/>
                </a:cubicBezTo>
                <a:cubicBezTo>
                  <a:pt x="2452688" y="1707981"/>
                  <a:pt x="2452688" y="1778437"/>
                  <a:pt x="2410277" y="1821082"/>
                </a:cubicBezTo>
                <a:cubicBezTo>
                  <a:pt x="2367866" y="1863726"/>
                  <a:pt x="2297797" y="1863726"/>
                  <a:pt x="2255386" y="1821082"/>
                </a:cubicBezTo>
                <a:cubicBezTo>
                  <a:pt x="2212975" y="1778437"/>
                  <a:pt x="2212975" y="1707981"/>
                  <a:pt x="2255386" y="1663483"/>
                </a:cubicBezTo>
                <a:cubicBezTo>
                  <a:pt x="2276591" y="1642160"/>
                  <a:pt x="2304711" y="1631499"/>
                  <a:pt x="2332831" y="1631499"/>
                </a:cubicBezTo>
                <a:close/>
                <a:moveTo>
                  <a:pt x="2816565" y="1142958"/>
                </a:moveTo>
                <a:cubicBezTo>
                  <a:pt x="2844731" y="1142958"/>
                  <a:pt x="2872897" y="1154027"/>
                  <a:pt x="2894136" y="1176167"/>
                </a:cubicBezTo>
                <a:cubicBezTo>
                  <a:pt x="2938463" y="1218600"/>
                  <a:pt x="2938463" y="1288708"/>
                  <a:pt x="2894136" y="1332986"/>
                </a:cubicBezTo>
                <a:cubicBezTo>
                  <a:pt x="2894136" y="1332986"/>
                  <a:pt x="2894136" y="1332986"/>
                  <a:pt x="2661422" y="1567293"/>
                </a:cubicBezTo>
                <a:cubicBezTo>
                  <a:pt x="2618943" y="1609726"/>
                  <a:pt x="2548759" y="1609726"/>
                  <a:pt x="2506280" y="1567293"/>
                </a:cubicBezTo>
                <a:cubicBezTo>
                  <a:pt x="2463800" y="1523014"/>
                  <a:pt x="2463800" y="1452907"/>
                  <a:pt x="2506280" y="1410473"/>
                </a:cubicBezTo>
                <a:cubicBezTo>
                  <a:pt x="2506280" y="1410473"/>
                  <a:pt x="2506280" y="1410473"/>
                  <a:pt x="2738994" y="1176167"/>
                </a:cubicBezTo>
                <a:cubicBezTo>
                  <a:pt x="2760234" y="1154027"/>
                  <a:pt x="2788400" y="1142958"/>
                  <a:pt x="2816565" y="1142958"/>
                </a:cubicBezTo>
                <a:close/>
                <a:moveTo>
                  <a:pt x="1805646" y="1131410"/>
                </a:moveTo>
                <a:cubicBezTo>
                  <a:pt x="1833798" y="1131410"/>
                  <a:pt x="1861950" y="1142045"/>
                  <a:pt x="1883180" y="1163314"/>
                </a:cubicBezTo>
                <a:cubicBezTo>
                  <a:pt x="1925639" y="1207702"/>
                  <a:pt x="1925639" y="1277984"/>
                  <a:pt x="1883180" y="1320523"/>
                </a:cubicBezTo>
                <a:cubicBezTo>
                  <a:pt x="1883180" y="1320523"/>
                  <a:pt x="1883180" y="1320523"/>
                  <a:pt x="1556429" y="1649736"/>
                </a:cubicBezTo>
                <a:cubicBezTo>
                  <a:pt x="1513969" y="1692275"/>
                  <a:pt x="1443819" y="1692275"/>
                  <a:pt x="1401360" y="1649736"/>
                </a:cubicBezTo>
                <a:cubicBezTo>
                  <a:pt x="1358901" y="1607198"/>
                  <a:pt x="1358901" y="1536916"/>
                  <a:pt x="1401360" y="1492528"/>
                </a:cubicBezTo>
                <a:cubicBezTo>
                  <a:pt x="1401360" y="1492528"/>
                  <a:pt x="1401360" y="1492528"/>
                  <a:pt x="1728111" y="1163314"/>
                </a:cubicBezTo>
                <a:cubicBezTo>
                  <a:pt x="1749341" y="1142045"/>
                  <a:pt x="1777493" y="1131410"/>
                  <a:pt x="1805646" y="1131410"/>
                </a:cubicBezTo>
                <a:close/>
                <a:moveTo>
                  <a:pt x="4929462" y="0"/>
                </a:moveTo>
                <a:lnTo>
                  <a:pt x="5240431" y="0"/>
                </a:lnTo>
                <a:lnTo>
                  <a:pt x="5233955" y="6527"/>
                </a:lnTo>
                <a:cubicBezTo>
                  <a:pt x="4758097" y="486170"/>
                  <a:pt x="4123619" y="1125694"/>
                  <a:pt x="3277649" y="1978392"/>
                </a:cubicBezTo>
                <a:cubicBezTo>
                  <a:pt x="3235166" y="2020888"/>
                  <a:pt x="3164976" y="2020888"/>
                  <a:pt x="3122493" y="1978392"/>
                </a:cubicBezTo>
                <a:cubicBezTo>
                  <a:pt x="3078163" y="1934048"/>
                  <a:pt x="3078163" y="1863836"/>
                  <a:pt x="3122493" y="1821340"/>
                </a:cubicBezTo>
                <a:cubicBezTo>
                  <a:pt x="3122493" y="1821340"/>
                  <a:pt x="3122493" y="1821340"/>
                  <a:pt x="4736054" y="194947"/>
                </a:cubicBezTo>
                <a:close/>
                <a:moveTo>
                  <a:pt x="4417601" y="0"/>
                </a:moveTo>
                <a:lnTo>
                  <a:pt x="4728653" y="0"/>
                </a:lnTo>
                <a:lnTo>
                  <a:pt x="4590647" y="139018"/>
                </a:lnTo>
                <a:cubicBezTo>
                  <a:pt x="4171793" y="560945"/>
                  <a:pt x="3656280" y="1080239"/>
                  <a:pt x="3021802" y="1719371"/>
                </a:cubicBezTo>
                <a:cubicBezTo>
                  <a:pt x="2979319" y="1763712"/>
                  <a:pt x="2909130" y="1763712"/>
                  <a:pt x="2866647" y="1719371"/>
                </a:cubicBezTo>
                <a:cubicBezTo>
                  <a:pt x="2824164" y="1676878"/>
                  <a:pt x="2824164" y="1606672"/>
                  <a:pt x="2866647" y="1562331"/>
                </a:cubicBezTo>
                <a:cubicBezTo>
                  <a:pt x="2866647" y="1562331"/>
                  <a:pt x="2866647" y="1562331"/>
                  <a:pt x="4294221" y="124285"/>
                </a:cubicBezTo>
                <a:close/>
                <a:moveTo>
                  <a:pt x="3905776" y="0"/>
                </a:moveTo>
                <a:lnTo>
                  <a:pt x="4216768" y="0"/>
                </a:lnTo>
                <a:lnTo>
                  <a:pt x="4129503" y="87963"/>
                </a:lnTo>
                <a:cubicBezTo>
                  <a:pt x="3827992" y="391891"/>
                  <a:pt x="3495289" y="727259"/>
                  <a:pt x="3128169" y="1097321"/>
                </a:cubicBezTo>
                <a:cubicBezTo>
                  <a:pt x="3085685" y="1139825"/>
                  <a:pt x="3015494" y="1139825"/>
                  <a:pt x="2973009" y="1097321"/>
                </a:cubicBezTo>
                <a:cubicBezTo>
                  <a:pt x="2930525" y="1052969"/>
                  <a:pt x="2930525" y="982745"/>
                  <a:pt x="2973009" y="940241"/>
                </a:cubicBezTo>
                <a:cubicBezTo>
                  <a:pt x="2973009" y="940241"/>
                  <a:pt x="2973009" y="940241"/>
                  <a:pt x="3792695" y="113987"/>
                </a:cubicBezTo>
                <a:close/>
                <a:moveTo>
                  <a:pt x="3393133" y="0"/>
                </a:moveTo>
                <a:lnTo>
                  <a:pt x="3705157" y="0"/>
                </a:lnTo>
                <a:lnTo>
                  <a:pt x="3581665" y="124500"/>
                </a:lnTo>
                <a:cubicBezTo>
                  <a:pt x="3097026" y="613097"/>
                  <a:pt x="2500548" y="1214448"/>
                  <a:pt x="1766420" y="1954571"/>
                </a:cubicBezTo>
                <a:cubicBezTo>
                  <a:pt x="1722074" y="1997075"/>
                  <a:pt x="1653708" y="1997075"/>
                  <a:pt x="1609362" y="1954571"/>
                </a:cubicBezTo>
                <a:cubicBezTo>
                  <a:pt x="1566864" y="1910219"/>
                  <a:pt x="1566864" y="1839995"/>
                  <a:pt x="1609362" y="1797491"/>
                </a:cubicBezTo>
                <a:cubicBezTo>
                  <a:pt x="1609362" y="1797491"/>
                  <a:pt x="1609362" y="1797491"/>
                  <a:pt x="3261929" y="132213"/>
                </a:cubicBezTo>
                <a:close/>
                <a:moveTo>
                  <a:pt x="2883536" y="0"/>
                </a:moveTo>
                <a:lnTo>
                  <a:pt x="3194511" y="0"/>
                </a:lnTo>
                <a:lnTo>
                  <a:pt x="3120040" y="75068"/>
                </a:lnTo>
                <a:cubicBezTo>
                  <a:pt x="2818548" y="378977"/>
                  <a:pt x="2485866" y="714324"/>
                  <a:pt x="2118769" y="1084363"/>
                </a:cubicBezTo>
                <a:cubicBezTo>
                  <a:pt x="2076287" y="1128712"/>
                  <a:pt x="2006099" y="1128712"/>
                  <a:pt x="1963618" y="1084363"/>
                </a:cubicBezTo>
                <a:cubicBezTo>
                  <a:pt x="1919289" y="1041862"/>
                  <a:pt x="1919289" y="971642"/>
                  <a:pt x="1963618" y="927293"/>
                </a:cubicBezTo>
                <a:cubicBezTo>
                  <a:pt x="1963618" y="927293"/>
                  <a:pt x="1963618" y="927293"/>
                  <a:pt x="2782866" y="101477"/>
                </a:cubicBezTo>
                <a:close/>
                <a:moveTo>
                  <a:pt x="2346696" y="0"/>
                </a:moveTo>
                <a:lnTo>
                  <a:pt x="2657693" y="0"/>
                </a:lnTo>
                <a:lnTo>
                  <a:pt x="2508369" y="150464"/>
                </a:lnTo>
                <a:cubicBezTo>
                  <a:pt x="1957950" y="705086"/>
                  <a:pt x="1224056" y="1444582"/>
                  <a:pt x="245532" y="2430577"/>
                </a:cubicBezTo>
                <a:cubicBezTo>
                  <a:pt x="201200" y="2474912"/>
                  <a:pt x="132856" y="2474912"/>
                  <a:pt x="88525" y="2430577"/>
                </a:cubicBezTo>
                <a:cubicBezTo>
                  <a:pt x="46040" y="2388089"/>
                  <a:pt x="46040" y="2317892"/>
                  <a:pt x="88525" y="2275404"/>
                </a:cubicBezTo>
                <a:cubicBezTo>
                  <a:pt x="88525" y="2275404"/>
                  <a:pt x="88525" y="2275404"/>
                  <a:pt x="2188947" y="158953"/>
                </a:cubicBezTo>
                <a:close/>
                <a:moveTo>
                  <a:pt x="1833946" y="0"/>
                </a:moveTo>
                <a:lnTo>
                  <a:pt x="2146206" y="0"/>
                </a:lnTo>
                <a:lnTo>
                  <a:pt x="2014475" y="132686"/>
                </a:lnTo>
                <a:cubicBezTo>
                  <a:pt x="1571778" y="578591"/>
                  <a:pt x="994348" y="1160205"/>
                  <a:pt x="241178" y="1918833"/>
                </a:cubicBezTo>
                <a:lnTo>
                  <a:pt x="0" y="2161759"/>
                </a:lnTo>
                <a:lnTo>
                  <a:pt x="0" y="1848108"/>
                </a:lnTo>
                <a:lnTo>
                  <a:pt x="93281" y="1754106"/>
                </a:lnTo>
                <a:cubicBezTo>
                  <a:pt x="441727" y="1402970"/>
                  <a:pt x="964395" y="876265"/>
                  <a:pt x="1748398" y="86208"/>
                </a:cubicBezTo>
                <a:close/>
                <a:moveTo>
                  <a:pt x="1322919" y="0"/>
                </a:moveTo>
                <a:lnTo>
                  <a:pt x="1635007" y="0"/>
                </a:lnTo>
                <a:lnTo>
                  <a:pt x="1378646" y="258455"/>
                </a:lnTo>
                <a:cubicBezTo>
                  <a:pt x="1004078" y="636083"/>
                  <a:pt x="576001" y="1067658"/>
                  <a:pt x="86769" y="1560887"/>
                </a:cubicBezTo>
                <a:cubicBezTo>
                  <a:pt x="64605" y="1582131"/>
                  <a:pt x="36438" y="1592753"/>
                  <a:pt x="8271" y="1592753"/>
                </a:cubicBezTo>
                <a:lnTo>
                  <a:pt x="0" y="1591165"/>
                </a:lnTo>
                <a:lnTo>
                  <a:pt x="0" y="1333099"/>
                </a:lnTo>
                <a:lnTo>
                  <a:pt x="49270" y="1283450"/>
                </a:lnTo>
                <a:cubicBezTo>
                  <a:pt x="192667" y="1138949"/>
                  <a:pt x="508141" y="821048"/>
                  <a:pt x="1202183" y="121665"/>
                </a:cubicBezTo>
                <a:close/>
                <a:moveTo>
                  <a:pt x="809331" y="0"/>
                </a:moveTo>
                <a:lnTo>
                  <a:pt x="1121527" y="0"/>
                </a:lnTo>
                <a:lnTo>
                  <a:pt x="959769" y="162993"/>
                </a:lnTo>
                <a:cubicBezTo>
                  <a:pt x="698451" y="426306"/>
                  <a:pt x="408098" y="718875"/>
                  <a:pt x="85483" y="1043952"/>
                </a:cubicBezTo>
                <a:lnTo>
                  <a:pt x="0" y="1130088"/>
                </a:lnTo>
                <a:lnTo>
                  <a:pt x="0" y="815124"/>
                </a:lnTo>
                <a:lnTo>
                  <a:pt x="59173" y="755527"/>
                </a:lnTo>
                <a:cubicBezTo>
                  <a:pt x="231794" y="581671"/>
                  <a:pt x="440756" y="371214"/>
                  <a:pt x="693709" y="116450"/>
                </a:cubicBezTo>
                <a:close/>
                <a:moveTo>
                  <a:pt x="299211" y="0"/>
                </a:moveTo>
                <a:lnTo>
                  <a:pt x="610181" y="0"/>
                </a:lnTo>
                <a:lnTo>
                  <a:pt x="491626" y="119498"/>
                </a:lnTo>
                <a:cubicBezTo>
                  <a:pt x="341061" y="271260"/>
                  <a:pt x="179344" y="434263"/>
                  <a:pt x="5647" y="609341"/>
                </a:cubicBezTo>
                <a:lnTo>
                  <a:pt x="0" y="615034"/>
                </a:lnTo>
                <a:lnTo>
                  <a:pt x="0" y="301591"/>
                </a:lnTo>
                <a:lnTo>
                  <a:pt x="84806" y="216111"/>
                </a:lnTo>
                <a:cubicBezTo>
                  <a:pt x="134788" y="165732"/>
                  <a:pt x="187041" y="113063"/>
                  <a:pt x="241670" y="57999"/>
                </a:cubicBezTo>
                <a:close/>
              </a:path>
            </a:pathLst>
          </a:custGeom>
          <a:solidFill>
            <a:srgbClr val="354B5E">
              <a:alpha val="14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  <a:latin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3228" y="3005636"/>
            <a:ext cx="10467190" cy="1130449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3600" b="1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输入标题</a:t>
            </a:r>
            <a:r>
              <a:rPr lang="en-US" altLang="zh-CN" sz="3600" b="1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XXXXXXXXXXXXXX</a:t>
            </a:r>
            <a:endParaRPr lang="zh-CN" altLang="en-US" sz="3600" b="1" dirty="0" smtClean="0">
              <a:solidFill>
                <a:schemeClr val="bg2">
                  <a:lumMod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Rectangle 4"/>
          <p:cNvSpPr txBox="1">
            <a:spLocks noChangeArrowheads="1"/>
          </p:cNvSpPr>
          <p:nvPr/>
        </p:nvSpPr>
        <p:spPr>
          <a:xfrm>
            <a:off x="4829175" y="4998720"/>
            <a:ext cx="2533015" cy="6527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ctr" defTabSz="913765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</a:rPr>
              <a:t>XXXX</a:t>
            </a: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</a:rPr>
              <a:t>年</a:t>
            </a:r>
            <a:r>
              <a:rPr lang="en-US" altLang="zh-CN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</a:rPr>
              <a:t>XX</a:t>
            </a: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</a:rPr>
              <a:t>年</a:t>
            </a:r>
            <a:r>
              <a:rPr lang="en-US" altLang="zh-CN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</a:rPr>
              <a:t>XX</a:t>
            </a: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</a:rPr>
              <a:t>日</a:t>
            </a:r>
            <a:endParaRPr kumimoji="0" lang="zh-CN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仿宋" panose="02010609060101010101" charset="-122"/>
            </a:endParaRPr>
          </a:p>
        </p:txBody>
      </p:sp>
      <p:pic>
        <p:nvPicPr>
          <p:cNvPr id="3" name="图片 2" descr="豫北医学院标志组合横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6110" y="2067560"/>
            <a:ext cx="3319780" cy="7931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2"/>
          <p:cNvSpPr txBox="1">
            <a:spLocks noChangeArrowheads="1"/>
          </p:cNvSpPr>
          <p:nvPr/>
        </p:nvSpPr>
        <p:spPr bwMode="auto">
          <a:xfrm>
            <a:off x="1149350" y="1943100"/>
            <a:ext cx="9914255" cy="308737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indent="306070" algn="just">
              <a:lnSpc>
                <a:spcPct val="150000"/>
              </a:lnSpc>
              <a:spcAft>
                <a:spcPts val="0"/>
              </a:spcAft>
            </a:pPr>
            <a:r>
              <a:rPr lang="zh-CN" altLang="en-US" sz="24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输入文字</a:t>
            </a:r>
            <a:endParaRPr lang="zh-CN" altLang="en-US" sz="2400" kern="100" dirty="0"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4730" y="1064895"/>
            <a:ext cx="9382125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l">
              <a:lnSpc>
                <a:spcPct val="150000"/>
              </a:lnSpc>
              <a:buClrTx/>
              <a:buSzTx/>
              <a:buFontTx/>
            </a:pPr>
            <a:r>
              <a:rPr lang="zh-CN" altLang="en-US" sz="1400" b="1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400" b="1" dirty="0" smtClean="0">
              <a:solidFill>
                <a:schemeClr val="bg2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1" name="ïśḷiḍè"/>
          <p:cNvSpPr txBox="1"/>
          <p:nvPr>
            <p:custDataLst>
              <p:tags r:id="rId1"/>
            </p:custDataLst>
          </p:nvPr>
        </p:nvSpPr>
        <p:spPr>
          <a:xfrm>
            <a:off x="421229" y="932668"/>
            <a:ext cx="1978023" cy="611029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b" anchorCtr="0">
            <a:normAutofit fontScale="90000"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9pPr>
          </a:lstStyle>
          <a:p>
            <a:pPr>
              <a:lnSpc>
                <a:spcPct val="150000"/>
              </a:lnSpc>
              <a:buSzPct val="25000"/>
              <a:tabLst>
                <a:tab pos="4210050" algn="l"/>
              </a:tabLst>
            </a:pPr>
            <a:r>
              <a:rPr lang="zh-CN" altLang="en-US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（</a:t>
            </a:r>
            <a:r>
              <a:rPr lang="en-US" altLang="zh-CN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2</a:t>
            </a:r>
            <a:r>
              <a:rPr lang="zh-CN" altLang="en-US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）</a:t>
            </a:r>
            <a:r>
              <a:rPr lang="en-US" altLang="zh-CN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XXXX</a:t>
            </a:r>
            <a:r>
              <a:rPr lang="zh-CN" altLang="en-US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年</a:t>
            </a:r>
            <a:endParaRPr lang="zh-CN" altLang="en-US" sz="1600" b="1" spc="300" dirty="0" smtClean="0">
              <a:solidFill>
                <a:schemeClr val="bg2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230995" y="458470"/>
            <a:ext cx="2207260" cy="337185"/>
          </a:xfrm>
          <a:prstGeom prst="rect">
            <a:avLst/>
          </a:prstGeom>
          <a:noFill/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r>
              <a:rPr lang="en-US" altLang="zh-CN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——XXXX</a:t>
            </a:r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1600" b="1" dirty="0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3" name="图片 2" descr="豫北医学院标志组合横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545" y="365125"/>
            <a:ext cx="2194560" cy="52451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同侧圆角矩形 9"/>
          <p:cNvSpPr/>
          <p:nvPr/>
        </p:nvSpPr>
        <p:spPr>
          <a:xfrm>
            <a:off x="926465" y="1608455"/>
            <a:ext cx="4940300" cy="1464945"/>
          </a:xfrm>
          <a:prstGeom prst="round2Same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同侧圆角矩形 20"/>
          <p:cNvSpPr/>
          <p:nvPr/>
        </p:nvSpPr>
        <p:spPr>
          <a:xfrm>
            <a:off x="926465" y="3295015"/>
            <a:ext cx="4940300" cy="1464945"/>
          </a:xfrm>
          <a:prstGeom prst="round2Same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同侧圆角矩形 21"/>
          <p:cNvSpPr/>
          <p:nvPr/>
        </p:nvSpPr>
        <p:spPr>
          <a:xfrm>
            <a:off x="926465" y="4981575"/>
            <a:ext cx="4940300" cy="1464945"/>
          </a:xfrm>
          <a:prstGeom prst="round2Same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同侧圆角矩形 22"/>
          <p:cNvSpPr/>
          <p:nvPr/>
        </p:nvSpPr>
        <p:spPr>
          <a:xfrm>
            <a:off x="6311265" y="1608455"/>
            <a:ext cx="4940300" cy="1464945"/>
          </a:xfrm>
          <a:prstGeom prst="round2Same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同侧圆角矩形 23"/>
          <p:cNvSpPr/>
          <p:nvPr/>
        </p:nvSpPr>
        <p:spPr>
          <a:xfrm>
            <a:off x="6311265" y="3295015"/>
            <a:ext cx="4940300" cy="1464945"/>
          </a:xfrm>
          <a:prstGeom prst="round2Same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同侧圆角矩形 24"/>
          <p:cNvSpPr/>
          <p:nvPr/>
        </p:nvSpPr>
        <p:spPr>
          <a:xfrm>
            <a:off x="6311265" y="4981575"/>
            <a:ext cx="4940300" cy="1464945"/>
          </a:xfrm>
          <a:prstGeom prst="round2Same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文本框 25"/>
          <p:cNvSpPr txBox="1"/>
          <p:nvPr/>
        </p:nvSpPr>
        <p:spPr>
          <a:xfrm>
            <a:off x="2847975" y="2298065"/>
            <a:ext cx="1097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/>
              <a:t>输入文字</a:t>
            </a:r>
            <a:endParaRPr lang="zh-CN" altLang="en-US"/>
          </a:p>
        </p:txBody>
      </p:sp>
      <p:sp>
        <p:nvSpPr>
          <p:cNvPr id="27" name="圆角矩形 26"/>
          <p:cNvSpPr/>
          <p:nvPr/>
        </p:nvSpPr>
        <p:spPr>
          <a:xfrm>
            <a:off x="2565400" y="1383665"/>
            <a:ext cx="1662430" cy="600075"/>
          </a:xfrm>
          <a:prstGeom prst="roundRect">
            <a:avLst/>
          </a:prstGeom>
          <a:solidFill>
            <a:srgbClr val="5268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圆角矩形 27"/>
          <p:cNvSpPr/>
          <p:nvPr/>
        </p:nvSpPr>
        <p:spPr>
          <a:xfrm>
            <a:off x="2565400" y="3073400"/>
            <a:ext cx="1662430" cy="600075"/>
          </a:xfrm>
          <a:prstGeom prst="roundRect">
            <a:avLst/>
          </a:prstGeom>
          <a:solidFill>
            <a:srgbClr val="5268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2" name="圆角矩形 31"/>
          <p:cNvSpPr/>
          <p:nvPr/>
        </p:nvSpPr>
        <p:spPr>
          <a:xfrm>
            <a:off x="2565400" y="4759960"/>
            <a:ext cx="1662430" cy="600075"/>
          </a:xfrm>
          <a:prstGeom prst="roundRect">
            <a:avLst/>
          </a:prstGeom>
          <a:solidFill>
            <a:srgbClr val="5268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3" name="圆角矩形 32"/>
          <p:cNvSpPr/>
          <p:nvPr/>
        </p:nvSpPr>
        <p:spPr>
          <a:xfrm>
            <a:off x="7950200" y="1383665"/>
            <a:ext cx="1662430" cy="600075"/>
          </a:xfrm>
          <a:prstGeom prst="roundRect">
            <a:avLst/>
          </a:prstGeom>
          <a:solidFill>
            <a:srgbClr val="5268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4" name="圆角矩形 33"/>
          <p:cNvSpPr/>
          <p:nvPr/>
        </p:nvSpPr>
        <p:spPr>
          <a:xfrm>
            <a:off x="7950200" y="3073400"/>
            <a:ext cx="1662430" cy="600075"/>
          </a:xfrm>
          <a:prstGeom prst="roundRect">
            <a:avLst/>
          </a:prstGeom>
          <a:solidFill>
            <a:srgbClr val="5268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8" name="圆角矩形 47"/>
          <p:cNvSpPr/>
          <p:nvPr/>
        </p:nvSpPr>
        <p:spPr>
          <a:xfrm>
            <a:off x="7950200" y="4759960"/>
            <a:ext cx="1662430" cy="600075"/>
          </a:xfrm>
          <a:prstGeom prst="roundRect">
            <a:avLst/>
          </a:prstGeom>
          <a:solidFill>
            <a:srgbClr val="5268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9" name="文本框 48"/>
          <p:cNvSpPr txBox="1"/>
          <p:nvPr/>
        </p:nvSpPr>
        <p:spPr>
          <a:xfrm>
            <a:off x="8437880" y="2298065"/>
            <a:ext cx="99568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1600">
                <a:sym typeface="+mn-ea"/>
              </a:rPr>
              <a:t>输入文字</a:t>
            </a:r>
            <a:endParaRPr lang="zh-CN" altLang="en-US" sz="1600"/>
          </a:p>
        </p:txBody>
      </p:sp>
      <p:sp>
        <p:nvSpPr>
          <p:cNvPr id="50" name="文本框 49"/>
          <p:cNvSpPr txBox="1"/>
          <p:nvPr/>
        </p:nvSpPr>
        <p:spPr>
          <a:xfrm>
            <a:off x="2837815" y="3990975"/>
            <a:ext cx="1097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>
                <a:sym typeface="+mn-ea"/>
              </a:rPr>
              <a:t>输入文字</a:t>
            </a:r>
            <a:endParaRPr lang="zh-CN" altLang="en-US"/>
          </a:p>
        </p:txBody>
      </p:sp>
      <p:sp>
        <p:nvSpPr>
          <p:cNvPr id="51" name="文本框 50"/>
          <p:cNvSpPr txBox="1"/>
          <p:nvPr/>
        </p:nvSpPr>
        <p:spPr>
          <a:xfrm>
            <a:off x="7571105" y="3852545"/>
            <a:ext cx="2540000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50000"/>
              </a:lnSpc>
            </a:pPr>
            <a:r>
              <a:rPr lang="zh-CN" altLang="en-US">
                <a:sym typeface="+mn-ea"/>
              </a:rPr>
              <a:t>输入文字</a:t>
            </a:r>
            <a:r>
              <a:rPr lang="zh-CN" altLang="en-US" dirty="0" smtClean="0">
                <a:sym typeface="+mn-ea"/>
              </a:rPr>
              <a:t> </a:t>
            </a:r>
            <a:endParaRPr lang="zh-CN" altLang="en-US"/>
          </a:p>
        </p:txBody>
      </p:sp>
      <p:sp>
        <p:nvSpPr>
          <p:cNvPr id="52" name="文本框 51"/>
          <p:cNvSpPr txBox="1"/>
          <p:nvPr/>
        </p:nvSpPr>
        <p:spPr>
          <a:xfrm>
            <a:off x="6982460" y="5636895"/>
            <a:ext cx="371792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>
                <a:sym typeface="+mn-ea"/>
              </a:rPr>
              <a:t>输入文字</a:t>
            </a:r>
            <a:endParaRPr lang="zh-CN" altLang="en-US"/>
          </a:p>
        </p:txBody>
      </p:sp>
      <p:sp>
        <p:nvSpPr>
          <p:cNvPr id="53" name="文本框 52"/>
          <p:cNvSpPr txBox="1"/>
          <p:nvPr/>
        </p:nvSpPr>
        <p:spPr>
          <a:xfrm>
            <a:off x="2837815" y="5636895"/>
            <a:ext cx="1097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>
                <a:sym typeface="+mn-ea"/>
              </a:rPr>
              <a:t>输入文字</a:t>
            </a:r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9230995" y="458470"/>
            <a:ext cx="2207260" cy="337185"/>
          </a:xfrm>
          <a:prstGeom prst="rect">
            <a:avLst/>
          </a:prstGeom>
          <a:noFill/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r>
              <a:rPr lang="en-US" altLang="zh-CN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——XXXX</a:t>
            </a:r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1600" b="1" dirty="0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3" name="图片 2" descr="豫北医学院标志组合横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3545" y="365125"/>
            <a:ext cx="2194560" cy="52451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ïśḷiḍè"/>
          <p:cNvSpPr txBox="1"/>
          <p:nvPr>
            <p:custDataLst>
              <p:tags r:id="rId1"/>
            </p:custDataLst>
          </p:nvPr>
        </p:nvSpPr>
        <p:spPr>
          <a:xfrm>
            <a:off x="379088" y="897621"/>
            <a:ext cx="2053720" cy="710299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b" anchorCtr="0">
            <a:normAutofit fontScale="90000"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9pPr>
          </a:lstStyle>
          <a:p>
            <a:pPr>
              <a:lnSpc>
                <a:spcPct val="170000"/>
              </a:lnSpc>
              <a:buSzPct val="25000"/>
              <a:tabLst>
                <a:tab pos="4210050" algn="l"/>
              </a:tabLst>
            </a:pPr>
            <a:r>
              <a:rPr lang="zh-CN" altLang="en-US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（</a:t>
            </a:r>
            <a:r>
              <a:rPr lang="en-US" altLang="zh-CN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3</a:t>
            </a:r>
            <a:r>
              <a:rPr lang="zh-CN" altLang="en-US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）</a:t>
            </a:r>
            <a:r>
              <a:rPr lang="en-US" altLang="zh-CN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XXXX</a:t>
            </a:r>
            <a:r>
              <a:rPr lang="zh-CN" altLang="en-US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年</a:t>
            </a:r>
            <a:endParaRPr lang="zh-CN" altLang="en-US" sz="1600" b="1" spc="3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051" y="4076929"/>
            <a:ext cx="12192000" cy="609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3200"/>
          </a:p>
        </p:txBody>
      </p:sp>
      <p:grpSp>
        <p:nvGrpSpPr>
          <p:cNvPr id="5" name="组合 4"/>
          <p:cNvGrpSpPr/>
          <p:nvPr/>
        </p:nvGrpSpPr>
        <p:grpSpPr>
          <a:xfrm>
            <a:off x="907721" y="1808846"/>
            <a:ext cx="2604580" cy="2378920"/>
            <a:chOff x="907721" y="1860569"/>
            <a:chExt cx="2604580" cy="2378920"/>
          </a:xfrm>
        </p:grpSpPr>
        <p:grpSp>
          <p:nvGrpSpPr>
            <p:cNvPr id="6" name="组 6"/>
            <p:cNvGrpSpPr/>
            <p:nvPr/>
          </p:nvGrpSpPr>
          <p:grpSpPr>
            <a:xfrm>
              <a:off x="907721" y="1860569"/>
              <a:ext cx="2604580" cy="2378920"/>
              <a:chOff x="919303" y="1335286"/>
              <a:chExt cx="2604580" cy="2378920"/>
            </a:xfrm>
          </p:grpSpPr>
          <p:sp>
            <p:nvSpPr>
              <p:cNvPr id="45" name="椭圆 44"/>
              <p:cNvSpPr/>
              <p:nvPr/>
            </p:nvSpPr>
            <p:spPr>
              <a:xfrm>
                <a:off x="1309942" y="3492533"/>
                <a:ext cx="221673" cy="221673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320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46" name="组 3"/>
              <p:cNvGrpSpPr/>
              <p:nvPr/>
            </p:nvGrpSpPr>
            <p:grpSpPr>
              <a:xfrm>
                <a:off x="919303" y="1335286"/>
                <a:ext cx="2604580" cy="1815145"/>
                <a:chOff x="919303" y="1335286"/>
                <a:chExt cx="2604580" cy="1815145"/>
              </a:xfrm>
            </p:grpSpPr>
            <p:sp>
              <p:nvSpPr>
                <p:cNvPr id="48" name="任意形状 37"/>
                <p:cNvSpPr/>
                <p:nvPr/>
              </p:nvSpPr>
              <p:spPr>
                <a:xfrm flipV="1">
                  <a:off x="919303" y="1335286"/>
                  <a:ext cx="2604580" cy="1815145"/>
                </a:xfrm>
                <a:custGeom>
                  <a:avLst/>
                  <a:gdLst>
                    <a:gd name="connsiteX0" fmla="*/ 0 w 1953435"/>
                    <a:gd name="connsiteY0" fmla="*/ 1361359 h 1361359"/>
                    <a:gd name="connsiteX1" fmla="*/ 1953435 w 1953435"/>
                    <a:gd name="connsiteY1" fmla="*/ 1361359 h 1361359"/>
                    <a:gd name="connsiteX2" fmla="*/ 1953435 w 1953435"/>
                    <a:gd name="connsiteY2" fmla="*/ 145918 h 1361359"/>
                    <a:gd name="connsiteX3" fmla="*/ 472409 w 1953435"/>
                    <a:gd name="connsiteY3" fmla="*/ 145918 h 1361359"/>
                    <a:gd name="connsiteX4" fmla="*/ 376106 w 1953435"/>
                    <a:gd name="connsiteY4" fmla="*/ 0 h 1361359"/>
                    <a:gd name="connsiteX5" fmla="*/ 279802 w 1953435"/>
                    <a:gd name="connsiteY5" fmla="*/ 145918 h 1361359"/>
                    <a:gd name="connsiteX6" fmla="*/ 0 w 1953435"/>
                    <a:gd name="connsiteY6" fmla="*/ 145918 h 13613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953435" h="1361359">
                      <a:moveTo>
                        <a:pt x="0" y="1361359"/>
                      </a:moveTo>
                      <a:lnTo>
                        <a:pt x="1953435" y="1361359"/>
                      </a:lnTo>
                      <a:lnTo>
                        <a:pt x="1953435" y="145918"/>
                      </a:lnTo>
                      <a:lnTo>
                        <a:pt x="472409" y="145918"/>
                      </a:lnTo>
                      <a:lnTo>
                        <a:pt x="376106" y="0"/>
                      </a:lnTo>
                      <a:lnTo>
                        <a:pt x="279802" y="145918"/>
                      </a:lnTo>
                      <a:lnTo>
                        <a:pt x="0" y="145918"/>
                      </a:lnTo>
                      <a:close/>
                    </a:path>
                  </a:pathLst>
                </a:cu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zh-CN" altLang="en-US" sz="32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9" name="文本框 8"/>
                <p:cNvSpPr txBox="1"/>
                <p:nvPr/>
              </p:nvSpPr>
              <p:spPr>
                <a:xfrm>
                  <a:off x="1031383" y="1829147"/>
                  <a:ext cx="2408275" cy="3708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defTabSz="609600">
                    <a:lnSpc>
                      <a:spcPct val="130000"/>
                    </a:lnSpc>
                  </a:pPr>
                  <a:r>
                    <a:rPr lang="zh-CN" altLang="en-US" sz="1400" dirty="0">
                      <a:solidFill>
                        <a:schemeClr val="bg1"/>
                      </a:solidFill>
                      <a:latin typeface="微软雅黑" panose="020B0503020204020204" charset="-122"/>
                      <a:ea typeface="微软雅黑" panose="020B0503020204020204" charset="-122"/>
                    </a:rPr>
                    <a:t>输入文字</a:t>
                  </a:r>
                  <a:endParaRPr lang="zh-CN" altLang="en-US" sz="1400" dirty="0">
                    <a:solidFill>
                      <a:schemeClr val="bg1"/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50" name="矩形 49"/>
                <p:cNvSpPr/>
                <p:nvPr/>
              </p:nvSpPr>
              <p:spPr>
                <a:xfrm>
                  <a:off x="1031383" y="1467497"/>
                  <a:ext cx="1097280" cy="36830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zh-CN" altLang="en-US" b="1" dirty="0">
                      <a:solidFill>
                        <a:schemeClr val="bg1"/>
                      </a:solidFill>
                      <a:latin typeface="Century Gothic" panose="020B0502020202020204"/>
                      <a:ea typeface="微软雅黑" panose="020B0503020204020204" charset="-122"/>
                    </a:rPr>
                    <a:t>输入文字</a:t>
                  </a:r>
                  <a:endParaRPr lang="zh-CN" altLang="en-US" b="1" dirty="0">
                    <a:solidFill>
                      <a:schemeClr val="bg1"/>
                    </a:solidFill>
                    <a:latin typeface="Century Gothic" panose="020B0502020202020204"/>
                    <a:ea typeface="微软雅黑" panose="020B0503020204020204" charset="-122"/>
                  </a:endParaRPr>
                </a:p>
              </p:txBody>
            </p:sp>
          </p:grpSp>
          <p:cxnSp>
            <p:nvCxnSpPr>
              <p:cNvPr id="47" name="直线连接符 8"/>
              <p:cNvCxnSpPr>
                <a:stCxn id="48" idx="4"/>
                <a:endCxn id="45" idx="0"/>
              </p:cNvCxnSpPr>
              <p:nvPr/>
            </p:nvCxnSpPr>
            <p:spPr>
              <a:xfrm>
                <a:off x="1420778" y="3150431"/>
                <a:ext cx="1" cy="342101"/>
              </a:xfrm>
              <a:prstGeom prst="line">
                <a:avLst/>
              </a:prstGeom>
              <a:ln w="19050"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矩形 43"/>
            <p:cNvSpPr/>
            <p:nvPr/>
          </p:nvSpPr>
          <p:spPr>
            <a:xfrm>
              <a:off x="1519876" y="3821466"/>
              <a:ext cx="1184275" cy="30670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</a:rPr>
                <a:t>2018</a:t>
              </a:r>
              <a:r>
                <a:rPr lang="zh-CN" altLang="en-US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</a:rPr>
                <a:t>年</a:t>
              </a:r>
              <a:r>
                <a:rPr lang="en-US" altLang="zh-CN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</a:rPr>
                <a:t>5-9</a:t>
              </a:r>
              <a:r>
                <a:rPr lang="zh-CN" altLang="en-US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</a:rPr>
                <a:t>月</a:t>
              </a:r>
              <a:endParaRPr lang="zh-CN" altLang="en-US" sz="1400" b="1" dirty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2968947" y="3769995"/>
            <a:ext cx="2691640" cy="2628897"/>
            <a:chOff x="3471546" y="3775259"/>
            <a:chExt cx="2691640" cy="2628897"/>
          </a:xfrm>
        </p:grpSpPr>
        <p:grpSp>
          <p:nvGrpSpPr>
            <p:cNvPr id="52" name="组 7"/>
            <p:cNvGrpSpPr/>
            <p:nvPr/>
          </p:nvGrpSpPr>
          <p:grpSpPr>
            <a:xfrm>
              <a:off x="3471546" y="4017816"/>
              <a:ext cx="2691640" cy="2386340"/>
              <a:chOff x="3483128" y="3492533"/>
              <a:chExt cx="2691640" cy="2386340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3869698" y="3492533"/>
                <a:ext cx="221673" cy="221673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3200">
                  <a:solidFill>
                    <a:schemeClr val="bg1"/>
                  </a:solidFill>
                </a:endParaRPr>
              </a:p>
            </p:txBody>
          </p:sp>
          <p:sp>
            <p:nvSpPr>
              <p:cNvPr id="55" name="任意形状 40"/>
              <p:cNvSpPr/>
              <p:nvPr/>
            </p:nvSpPr>
            <p:spPr>
              <a:xfrm>
                <a:off x="3483128" y="4063728"/>
                <a:ext cx="2604580" cy="1815145"/>
              </a:xfrm>
              <a:custGeom>
                <a:avLst/>
                <a:gdLst>
                  <a:gd name="connsiteX0" fmla="*/ 0 w 1953435"/>
                  <a:gd name="connsiteY0" fmla="*/ 1361359 h 1361359"/>
                  <a:gd name="connsiteX1" fmla="*/ 1953435 w 1953435"/>
                  <a:gd name="connsiteY1" fmla="*/ 1361359 h 1361359"/>
                  <a:gd name="connsiteX2" fmla="*/ 1953435 w 1953435"/>
                  <a:gd name="connsiteY2" fmla="*/ 145918 h 1361359"/>
                  <a:gd name="connsiteX3" fmla="*/ 472409 w 1953435"/>
                  <a:gd name="connsiteY3" fmla="*/ 145918 h 1361359"/>
                  <a:gd name="connsiteX4" fmla="*/ 376106 w 1953435"/>
                  <a:gd name="connsiteY4" fmla="*/ 0 h 1361359"/>
                  <a:gd name="connsiteX5" fmla="*/ 279802 w 1953435"/>
                  <a:gd name="connsiteY5" fmla="*/ 145918 h 1361359"/>
                  <a:gd name="connsiteX6" fmla="*/ 0 w 1953435"/>
                  <a:gd name="connsiteY6" fmla="*/ 145918 h 1361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53435" h="1361359">
                    <a:moveTo>
                      <a:pt x="0" y="1361359"/>
                    </a:moveTo>
                    <a:lnTo>
                      <a:pt x="1953435" y="1361359"/>
                    </a:lnTo>
                    <a:lnTo>
                      <a:pt x="1953435" y="145918"/>
                    </a:lnTo>
                    <a:lnTo>
                      <a:pt x="472409" y="145918"/>
                    </a:lnTo>
                    <a:lnTo>
                      <a:pt x="376106" y="0"/>
                    </a:lnTo>
                    <a:lnTo>
                      <a:pt x="279802" y="145918"/>
                    </a:lnTo>
                    <a:lnTo>
                      <a:pt x="0" y="1459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3200">
                  <a:solidFill>
                    <a:schemeClr val="bg1"/>
                  </a:solidFill>
                </a:endParaRPr>
              </a:p>
            </p:txBody>
          </p:sp>
          <p:sp>
            <p:nvSpPr>
              <p:cNvPr id="56" name="文本框 8"/>
              <p:cNvSpPr txBox="1"/>
              <p:nvPr/>
            </p:nvSpPr>
            <p:spPr>
              <a:xfrm>
                <a:off x="3523883" y="4862573"/>
                <a:ext cx="2650885" cy="3708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609600">
                  <a:lnSpc>
                    <a:spcPct val="130000"/>
                  </a:lnSpc>
                </a:pPr>
                <a:r>
                  <a:rPr lang="zh-CN" altLang="en-US" sz="1400" dirty="0">
                    <a:solidFill>
                      <a:schemeClr val="bg1"/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输入文字</a:t>
                </a:r>
                <a:endParaRPr lang="zh-CN" altLang="en-US" sz="14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57" name="矩形 56"/>
              <p:cNvSpPr/>
              <p:nvPr/>
            </p:nvSpPr>
            <p:spPr>
              <a:xfrm>
                <a:off x="3570188" y="4457891"/>
                <a:ext cx="1097280" cy="3683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/>
                <a:r>
                  <a:rPr lang="zh-CN" altLang="en-US" b="1" dirty="0">
                    <a:solidFill>
                      <a:schemeClr val="bg1"/>
                    </a:solidFill>
                    <a:latin typeface="Century Gothic" panose="020B0502020202020204"/>
                    <a:ea typeface="微软雅黑" panose="020B0503020204020204" charset="-122"/>
                    <a:sym typeface="+mn-ea"/>
                  </a:rPr>
                  <a:t>输入文字</a:t>
                </a:r>
                <a:endParaRPr lang="zh-CN" altLang="en-US" b="1" dirty="0">
                  <a:solidFill>
                    <a:schemeClr val="bg1"/>
                  </a:solidFill>
                  <a:latin typeface="Century Gothic" panose="020B0502020202020204"/>
                  <a:ea typeface="微软雅黑" panose="020B0503020204020204" charset="-122"/>
                </a:endParaRPr>
              </a:p>
            </p:txBody>
          </p:sp>
          <p:cxnSp>
            <p:nvCxnSpPr>
              <p:cNvPr id="58" name="直线连接符 74"/>
              <p:cNvCxnSpPr>
                <a:stCxn id="9" idx="4"/>
                <a:endCxn id="55" idx="4"/>
              </p:cNvCxnSpPr>
              <p:nvPr/>
            </p:nvCxnSpPr>
            <p:spPr>
              <a:xfrm>
                <a:off x="3980535" y="3714206"/>
                <a:ext cx="4068" cy="349521"/>
              </a:xfrm>
              <a:prstGeom prst="line">
                <a:avLst/>
              </a:prstGeom>
              <a:ln w="19050">
                <a:solidFill>
                  <a:schemeClr val="accent2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矩形 52"/>
            <p:cNvSpPr/>
            <p:nvPr/>
          </p:nvSpPr>
          <p:spPr>
            <a:xfrm>
              <a:off x="4098569" y="3775259"/>
              <a:ext cx="1076960" cy="30670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l">
                <a:buClrTx/>
                <a:buSzTx/>
                <a:buFontTx/>
              </a:pPr>
              <a:r>
                <a:rPr lang="en-US" altLang="zh-CN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  <a:sym typeface="+mn-ea"/>
                </a:rPr>
                <a:t>2018年10月</a:t>
              </a:r>
              <a:endParaRPr lang="en-US" altLang="zh-CN" sz="1400" b="1" dirty="0" smtClean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endParaRPr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5511006" y="1808846"/>
            <a:ext cx="2709771" cy="2378920"/>
            <a:chOff x="6021589" y="1860569"/>
            <a:chExt cx="2709771" cy="2378920"/>
          </a:xfrm>
        </p:grpSpPr>
        <p:grpSp>
          <p:nvGrpSpPr>
            <p:cNvPr id="60" name="组 5"/>
            <p:cNvGrpSpPr/>
            <p:nvPr/>
          </p:nvGrpSpPr>
          <p:grpSpPr>
            <a:xfrm>
              <a:off x="6021589" y="1860569"/>
              <a:ext cx="2709771" cy="2378920"/>
              <a:chOff x="6033171" y="1335286"/>
              <a:chExt cx="2709771" cy="2378920"/>
            </a:xfrm>
          </p:grpSpPr>
          <p:sp>
            <p:nvSpPr>
              <p:cNvPr id="62" name="椭圆 61"/>
              <p:cNvSpPr/>
              <p:nvPr/>
            </p:nvSpPr>
            <p:spPr>
              <a:xfrm>
                <a:off x="6429454" y="3492533"/>
                <a:ext cx="221673" cy="221673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320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63" name="组 4"/>
              <p:cNvGrpSpPr/>
              <p:nvPr/>
            </p:nvGrpSpPr>
            <p:grpSpPr>
              <a:xfrm>
                <a:off x="6033171" y="1335286"/>
                <a:ext cx="2709771" cy="1815145"/>
                <a:chOff x="6033171" y="1335286"/>
                <a:chExt cx="2709771" cy="1815145"/>
              </a:xfrm>
            </p:grpSpPr>
            <p:sp>
              <p:nvSpPr>
                <p:cNvPr id="65" name="任意形状 39"/>
                <p:cNvSpPr/>
                <p:nvPr/>
              </p:nvSpPr>
              <p:spPr>
                <a:xfrm flipV="1">
                  <a:off x="6033171" y="1335286"/>
                  <a:ext cx="2604580" cy="1815145"/>
                </a:xfrm>
                <a:custGeom>
                  <a:avLst/>
                  <a:gdLst>
                    <a:gd name="connsiteX0" fmla="*/ 0 w 1953435"/>
                    <a:gd name="connsiteY0" fmla="*/ 1361359 h 1361359"/>
                    <a:gd name="connsiteX1" fmla="*/ 1953435 w 1953435"/>
                    <a:gd name="connsiteY1" fmla="*/ 1361359 h 1361359"/>
                    <a:gd name="connsiteX2" fmla="*/ 1953435 w 1953435"/>
                    <a:gd name="connsiteY2" fmla="*/ 145918 h 1361359"/>
                    <a:gd name="connsiteX3" fmla="*/ 472409 w 1953435"/>
                    <a:gd name="connsiteY3" fmla="*/ 145918 h 1361359"/>
                    <a:gd name="connsiteX4" fmla="*/ 376106 w 1953435"/>
                    <a:gd name="connsiteY4" fmla="*/ 0 h 1361359"/>
                    <a:gd name="connsiteX5" fmla="*/ 279802 w 1953435"/>
                    <a:gd name="connsiteY5" fmla="*/ 145918 h 1361359"/>
                    <a:gd name="connsiteX6" fmla="*/ 0 w 1953435"/>
                    <a:gd name="connsiteY6" fmla="*/ 145918 h 13613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953435" h="1361359">
                      <a:moveTo>
                        <a:pt x="0" y="1361359"/>
                      </a:moveTo>
                      <a:lnTo>
                        <a:pt x="1953435" y="1361359"/>
                      </a:lnTo>
                      <a:lnTo>
                        <a:pt x="1953435" y="145918"/>
                      </a:lnTo>
                      <a:lnTo>
                        <a:pt x="472409" y="145918"/>
                      </a:lnTo>
                      <a:lnTo>
                        <a:pt x="376106" y="0"/>
                      </a:lnTo>
                      <a:lnTo>
                        <a:pt x="279802" y="145918"/>
                      </a:lnTo>
                      <a:lnTo>
                        <a:pt x="0" y="14591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zh-CN" altLang="en-US" sz="32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66" name="文本框 8"/>
                <p:cNvSpPr txBox="1"/>
                <p:nvPr/>
              </p:nvSpPr>
              <p:spPr>
                <a:xfrm>
                  <a:off x="6100051" y="1786115"/>
                  <a:ext cx="2642891" cy="3708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defTabSz="609600">
                    <a:lnSpc>
                      <a:spcPct val="130000"/>
                    </a:lnSpc>
                  </a:pPr>
                  <a:r>
                    <a:rPr lang="zh-CN" altLang="en-US" sz="1400" dirty="0">
                      <a:solidFill>
                        <a:schemeClr val="bg1"/>
                      </a:solidFill>
                      <a:latin typeface="微软雅黑" panose="020B0503020204020204" charset="-122"/>
                      <a:ea typeface="微软雅黑" panose="020B0503020204020204" charset="-122"/>
                      <a:sym typeface="+mn-ea"/>
                    </a:rPr>
                    <a:t>输入文字</a:t>
                  </a:r>
                  <a:endParaRPr lang="zh-CN" altLang="en-US" sz="1400" dirty="0">
                    <a:solidFill>
                      <a:schemeClr val="bg1"/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67" name="矩形 66"/>
                <p:cNvSpPr/>
                <p:nvPr/>
              </p:nvSpPr>
              <p:spPr>
                <a:xfrm>
                  <a:off x="6100051" y="1467497"/>
                  <a:ext cx="1097280" cy="36830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l"/>
                  <a:r>
                    <a:rPr lang="zh-CN" altLang="en-US" b="1" dirty="0">
                      <a:solidFill>
                        <a:schemeClr val="bg1"/>
                      </a:solidFill>
                      <a:latin typeface="Century Gothic" panose="020B0502020202020204"/>
                      <a:ea typeface="微软雅黑" panose="020B0503020204020204" charset="-122"/>
                      <a:sym typeface="+mn-ea"/>
                    </a:rPr>
                    <a:t>输入文字</a:t>
                  </a:r>
                  <a:endParaRPr lang="zh-CN" altLang="en-US" b="1" dirty="0">
                    <a:solidFill>
                      <a:schemeClr val="bg1"/>
                    </a:solidFill>
                    <a:latin typeface="Century Gothic" panose="020B0502020202020204"/>
                    <a:ea typeface="微软雅黑" panose="020B0503020204020204" charset="-122"/>
                  </a:endParaRPr>
                </a:p>
              </p:txBody>
            </p:sp>
          </p:grpSp>
          <p:cxnSp>
            <p:nvCxnSpPr>
              <p:cNvPr id="64" name="直线连接符 75"/>
              <p:cNvCxnSpPr>
                <a:stCxn id="65" idx="4"/>
                <a:endCxn id="62" idx="0"/>
              </p:cNvCxnSpPr>
              <p:nvPr/>
            </p:nvCxnSpPr>
            <p:spPr>
              <a:xfrm>
                <a:off x="6534645" y="3150431"/>
                <a:ext cx="5645" cy="342101"/>
              </a:xfrm>
              <a:prstGeom prst="line">
                <a:avLst/>
              </a:prstGeom>
              <a:ln w="1905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矩形 60"/>
            <p:cNvSpPr/>
            <p:nvPr/>
          </p:nvSpPr>
          <p:spPr>
            <a:xfrm>
              <a:off x="6698323" y="3836699"/>
              <a:ext cx="1046480" cy="30670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l">
                <a:buClrTx/>
                <a:buSzTx/>
                <a:buFontTx/>
              </a:pPr>
              <a:r>
                <a:rPr lang="en-US" altLang="zh-CN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  <a:sym typeface="+mn-ea"/>
                </a:rPr>
                <a:t>2018年11月</a:t>
              </a:r>
              <a:endParaRPr lang="en-US" altLang="zh-CN" sz="1400" b="1" dirty="0" smtClean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endParaRPr>
            </a:p>
          </p:txBody>
        </p:sp>
      </p:grpSp>
      <p:grpSp>
        <p:nvGrpSpPr>
          <p:cNvPr id="68" name="组合 67"/>
          <p:cNvGrpSpPr/>
          <p:nvPr/>
        </p:nvGrpSpPr>
        <p:grpSpPr>
          <a:xfrm>
            <a:off x="8630112" y="3768393"/>
            <a:ext cx="2700322" cy="2649669"/>
            <a:chOff x="8592301" y="3801261"/>
            <a:chExt cx="2700322" cy="2649669"/>
          </a:xfrm>
        </p:grpSpPr>
        <p:grpSp>
          <p:nvGrpSpPr>
            <p:cNvPr id="69" name="组 9"/>
            <p:cNvGrpSpPr/>
            <p:nvPr/>
          </p:nvGrpSpPr>
          <p:grpSpPr>
            <a:xfrm>
              <a:off x="8592301" y="4017816"/>
              <a:ext cx="2604580" cy="2433114"/>
              <a:chOff x="8603883" y="3492533"/>
              <a:chExt cx="2604580" cy="2433114"/>
            </a:xfrm>
          </p:grpSpPr>
          <p:sp>
            <p:nvSpPr>
              <p:cNvPr id="71" name="椭圆 70"/>
              <p:cNvSpPr/>
              <p:nvPr/>
            </p:nvSpPr>
            <p:spPr>
              <a:xfrm>
                <a:off x="8989210" y="3492533"/>
                <a:ext cx="221673" cy="221673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3200" dirty="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72" name="任意形状 44"/>
              <p:cNvSpPr/>
              <p:nvPr/>
            </p:nvSpPr>
            <p:spPr>
              <a:xfrm>
                <a:off x="8603883" y="4110502"/>
                <a:ext cx="2604580" cy="1815145"/>
              </a:xfrm>
              <a:custGeom>
                <a:avLst/>
                <a:gdLst>
                  <a:gd name="connsiteX0" fmla="*/ 0 w 1953435"/>
                  <a:gd name="connsiteY0" fmla="*/ 1361359 h 1361359"/>
                  <a:gd name="connsiteX1" fmla="*/ 1953435 w 1953435"/>
                  <a:gd name="connsiteY1" fmla="*/ 1361359 h 1361359"/>
                  <a:gd name="connsiteX2" fmla="*/ 1953435 w 1953435"/>
                  <a:gd name="connsiteY2" fmla="*/ 145918 h 1361359"/>
                  <a:gd name="connsiteX3" fmla="*/ 472409 w 1953435"/>
                  <a:gd name="connsiteY3" fmla="*/ 145918 h 1361359"/>
                  <a:gd name="connsiteX4" fmla="*/ 376106 w 1953435"/>
                  <a:gd name="connsiteY4" fmla="*/ 0 h 1361359"/>
                  <a:gd name="connsiteX5" fmla="*/ 279802 w 1953435"/>
                  <a:gd name="connsiteY5" fmla="*/ 145918 h 1361359"/>
                  <a:gd name="connsiteX6" fmla="*/ 0 w 1953435"/>
                  <a:gd name="connsiteY6" fmla="*/ 145918 h 1361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53435" h="1361359">
                    <a:moveTo>
                      <a:pt x="0" y="1361359"/>
                    </a:moveTo>
                    <a:lnTo>
                      <a:pt x="1953435" y="1361359"/>
                    </a:lnTo>
                    <a:lnTo>
                      <a:pt x="1953435" y="145918"/>
                    </a:lnTo>
                    <a:lnTo>
                      <a:pt x="472409" y="145918"/>
                    </a:lnTo>
                    <a:lnTo>
                      <a:pt x="376106" y="0"/>
                    </a:lnTo>
                    <a:lnTo>
                      <a:pt x="279802" y="145918"/>
                    </a:lnTo>
                    <a:lnTo>
                      <a:pt x="0" y="145918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320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文本框 8"/>
              <p:cNvSpPr txBox="1"/>
              <p:nvPr/>
            </p:nvSpPr>
            <p:spPr>
              <a:xfrm>
                <a:off x="8709555" y="4862573"/>
                <a:ext cx="2408275" cy="3708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609600">
                  <a:lnSpc>
                    <a:spcPct val="130000"/>
                  </a:lnSpc>
                </a:pPr>
                <a:r>
                  <a:rPr lang="zh-CN" altLang="en-US" sz="1400" dirty="0">
                    <a:solidFill>
                      <a:schemeClr val="bg1"/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输入文字</a:t>
                </a:r>
                <a:endParaRPr lang="zh-CN" altLang="en-US" sz="14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4" name="矩形 73"/>
              <p:cNvSpPr/>
              <p:nvPr/>
            </p:nvSpPr>
            <p:spPr>
              <a:xfrm>
                <a:off x="8709555" y="4479407"/>
                <a:ext cx="1097280" cy="3683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/>
                <a:r>
                  <a:rPr lang="zh-CN" altLang="en-US" b="1" dirty="0">
                    <a:solidFill>
                      <a:schemeClr val="bg1"/>
                    </a:solidFill>
                    <a:latin typeface="Century Gothic" panose="020B0502020202020204"/>
                    <a:ea typeface="微软雅黑" panose="020B0503020204020204" charset="-122"/>
                    <a:sym typeface="+mn-ea"/>
                  </a:rPr>
                  <a:t>输入文字</a:t>
                </a:r>
                <a:endParaRPr lang="zh-CN" altLang="en-US" b="1" dirty="0">
                  <a:solidFill>
                    <a:schemeClr val="bg1"/>
                  </a:solidFill>
                  <a:latin typeface="Century Gothic" panose="020B0502020202020204"/>
                  <a:ea typeface="微软雅黑" panose="020B0503020204020204" charset="-122"/>
                </a:endParaRPr>
              </a:p>
            </p:txBody>
          </p:sp>
          <p:cxnSp>
            <p:nvCxnSpPr>
              <p:cNvPr id="75" name="直线连接符 76"/>
              <p:cNvCxnSpPr>
                <a:stCxn id="72" idx="4"/>
                <a:endCxn id="71" idx="4"/>
              </p:cNvCxnSpPr>
              <p:nvPr/>
            </p:nvCxnSpPr>
            <p:spPr>
              <a:xfrm flipH="1" flipV="1">
                <a:off x="9100047" y="3714205"/>
                <a:ext cx="5311" cy="396296"/>
              </a:xfrm>
              <a:prstGeom prst="line">
                <a:avLst/>
              </a:prstGeom>
              <a:ln w="19050">
                <a:solidFill>
                  <a:schemeClr val="tx2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0" name="矩形 69"/>
            <p:cNvSpPr/>
            <p:nvPr/>
          </p:nvSpPr>
          <p:spPr>
            <a:xfrm>
              <a:off x="9198393" y="3801261"/>
              <a:ext cx="2094230" cy="30670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l">
                <a:buClrTx/>
                <a:buSzTx/>
                <a:buFontTx/>
              </a:pPr>
              <a:r>
                <a:rPr lang="en-US" altLang="zh-CN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  <a:sym typeface="+mn-ea"/>
                </a:rPr>
                <a:t>2018年12月—2019</a:t>
              </a:r>
              <a:r>
                <a:rPr lang="zh-CN" altLang="en-US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  <a:sym typeface="+mn-ea"/>
                </a:rPr>
                <a:t>年</a:t>
              </a:r>
              <a:r>
                <a:rPr lang="en-US" altLang="zh-CN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  <a:sym typeface="+mn-ea"/>
                </a:rPr>
                <a:t>2</a:t>
              </a:r>
              <a:r>
                <a:rPr lang="zh-CN" altLang="en-US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  <a:sym typeface="+mn-ea"/>
                </a:rPr>
                <a:t>月</a:t>
              </a:r>
              <a:endParaRPr lang="zh-CN" altLang="en-US" sz="1400" b="1" dirty="0" smtClean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9230995" y="458470"/>
            <a:ext cx="2207260" cy="337185"/>
          </a:xfrm>
          <a:prstGeom prst="rect">
            <a:avLst/>
          </a:prstGeom>
          <a:noFill/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r>
              <a:rPr lang="en-US" altLang="zh-CN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——XXXX</a:t>
            </a:r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1600" b="1" dirty="0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3" name="图片 2" descr="豫北医学院标志组合横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545" y="365125"/>
            <a:ext cx="2194560" cy="52451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五边形 92"/>
          <p:cNvSpPr>
            <a:spLocks noChangeArrowheads="1"/>
          </p:cNvSpPr>
          <p:nvPr/>
        </p:nvSpPr>
        <p:spPr bwMode="auto">
          <a:xfrm>
            <a:off x="1051878" y="2339340"/>
            <a:ext cx="785812" cy="642938"/>
          </a:xfrm>
          <a:prstGeom prst="homePlate">
            <a:avLst>
              <a:gd name="adj" fmla="val 3196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140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" name="五边形 91"/>
          <p:cNvSpPr>
            <a:spLocks noChangeArrowheads="1"/>
          </p:cNvSpPr>
          <p:nvPr/>
        </p:nvSpPr>
        <p:spPr bwMode="auto">
          <a:xfrm>
            <a:off x="1051878" y="1594485"/>
            <a:ext cx="855662" cy="571500"/>
          </a:xfrm>
          <a:prstGeom prst="homePlate">
            <a:avLst>
              <a:gd name="adj" fmla="val 37431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140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4" name="五边形 93"/>
          <p:cNvSpPr>
            <a:spLocks noChangeArrowheads="1"/>
          </p:cNvSpPr>
          <p:nvPr/>
        </p:nvSpPr>
        <p:spPr bwMode="auto">
          <a:xfrm>
            <a:off x="1051879" y="3153410"/>
            <a:ext cx="846137" cy="1143000"/>
          </a:xfrm>
          <a:prstGeom prst="homePlate">
            <a:avLst>
              <a:gd name="adj" fmla="val 32625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140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五边形 94"/>
          <p:cNvSpPr>
            <a:spLocks noChangeArrowheads="1"/>
          </p:cNvSpPr>
          <p:nvPr/>
        </p:nvSpPr>
        <p:spPr bwMode="auto">
          <a:xfrm>
            <a:off x="1051879" y="5382579"/>
            <a:ext cx="833437" cy="738187"/>
          </a:xfrm>
          <a:prstGeom prst="homePlate">
            <a:avLst>
              <a:gd name="adj" fmla="val 33165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140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 42"/>
          <p:cNvSpPr>
            <a:spLocks noChangeArrowheads="1"/>
          </p:cNvSpPr>
          <p:nvPr/>
        </p:nvSpPr>
        <p:spPr bwMode="auto">
          <a:xfrm>
            <a:off x="2001520" y="2475230"/>
            <a:ext cx="8343900" cy="356870"/>
          </a:xfrm>
          <a:prstGeom prst="rect">
            <a:avLst/>
          </a:prstGeom>
          <a:solidFill>
            <a:srgbClr val="DAE5F1"/>
          </a:solidFill>
          <a:ln w="19050">
            <a:solidFill>
              <a:srgbClr val="938953"/>
            </a:solidFill>
            <a:miter lim="800000"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140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矩形 18"/>
          <p:cNvSpPr>
            <a:spLocks noChangeArrowheads="1"/>
          </p:cNvSpPr>
          <p:nvPr/>
        </p:nvSpPr>
        <p:spPr bwMode="auto">
          <a:xfrm>
            <a:off x="2001520" y="1708785"/>
            <a:ext cx="8343900" cy="357505"/>
          </a:xfrm>
          <a:prstGeom prst="rect">
            <a:avLst/>
          </a:prstGeom>
          <a:solidFill>
            <a:schemeClr val="bg1"/>
          </a:solidFill>
          <a:ln w="19050">
            <a:solidFill>
              <a:srgbClr val="938953"/>
            </a:solidFill>
            <a:miter lim="800000"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1400"/>
          </a:p>
        </p:txBody>
      </p:sp>
      <p:sp>
        <p:nvSpPr>
          <p:cNvPr id="9" name="TextBox 22"/>
          <p:cNvSpPr>
            <a:spLocks noChangeArrowheads="1"/>
          </p:cNvSpPr>
          <p:nvPr/>
        </p:nvSpPr>
        <p:spPr bwMode="auto">
          <a:xfrm>
            <a:off x="2029471" y="2486270"/>
            <a:ext cx="3529012" cy="30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TextBox 19"/>
          <p:cNvSpPr>
            <a:spLocks noChangeArrowheads="1"/>
          </p:cNvSpPr>
          <p:nvPr/>
        </p:nvSpPr>
        <p:spPr bwMode="auto">
          <a:xfrm>
            <a:off x="2008093" y="1719544"/>
            <a:ext cx="4071938" cy="30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TextBox 30"/>
          <p:cNvSpPr>
            <a:spLocks noChangeArrowheads="1"/>
          </p:cNvSpPr>
          <p:nvPr/>
        </p:nvSpPr>
        <p:spPr bwMode="auto">
          <a:xfrm>
            <a:off x="1055054" y="1602424"/>
            <a:ext cx="642937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b="1" dirty="0"/>
          </a:p>
        </p:txBody>
      </p:sp>
      <p:sp>
        <p:nvSpPr>
          <p:cNvPr id="12" name="TextBox 31"/>
          <p:cNvSpPr>
            <a:spLocks noChangeArrowheads="1"/>
          </p:cNvSpPr>
          <p:nvPr/>
        </p:nvSpPr>
        <p:spPr bwMode="auto">
          <a:xfrm>
            <a:off x="1051878" y="2410779"/>
            <a:ext cx="64135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b="1" dirty="0"/>
          </a:p>
        </p:txBody>
      </p:sp>
      <p:sp>
        <p:nvSpPr>
          <p:cNvPr id="13" name="TextBox 32"/>
          <p:cNvSpPr>
            <a:spLocks noChangeArrowheads="1"/>
          </p:cNvSpPr>
          <p:nvPr/>
        </p:nvSpPr>
        <p:spPr bwMode="auto">
          <a:xfrm>
            <a:off x="1104265" y="3445511"/>
            <a:ext cx="554038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b="1" dirty="0"/>
          </a:p>
        </p:txBody>
      </p:sp>
      <p:sp>
        <p:nvSpPr>
          <p:cNvPr id="14" name="TextBox 33"/>
          <p:cNvSpPr>
            <a:spLocks noChangeArrowheads="1"/>
          </p:cNvSpPr>
          <p:nvPr/>
        </p:nvSpPr>
        <p:spPr bwMode="auto">
          <a:xfrm>
            <a:off x="1094740" y="5468303"/>
            <a:ext cx="654722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b="1" dirty="0"/>
          </a:p>
        </p:txBody>
      </p:sp>
      <p:sp>
        <p:nvSpPr>
          <p:cNvPr id="15" name="TextBox 34"/>
          <p:cNvSpPr>
            <a:spLocks noChangeArrowheads="1"/>
          </p:cNvSpPr>
          <p:nvPr/>
        </p:nvSpPr>
        <p:spPr bwMode="auto">
          <a:xfrm>
            <a:off x="2001520" y="3194685"/>
            <a:ext cx="8343900" cy="1168400"/>
          </a:xfrm>
          <a:prstGeom prst="rect">
            <a:avLst/>
          </a:prstGeom>
          <a:solidFill>
            <a:schemeClr val="bg1"/>
          </a:solidFill>
          <a:ln w="9525">
            <a:solidFill>
              <a:srgbClr val="938953"/>
            </a:solidFill>
            <a:miter lim="800000"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eaLnBrk="1" hangingPunct="1"/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hangingPunct="1"/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hangingPunct="1"/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hangingPunct="1"/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" name="TextBox 35"/>
          <p:cNvSpPr>
            <a:spLocks noChangeArrowheads="1"/>
          </p:cNvSpPr>
          <p:nvPr/>
        </p:nvSpPr>
        <p:spPr bwMode="auto">
          <a:xfrm>
            <a:off x="2001520" y="5490845"/>
            <a:ext cx="8344535" cy="521970"/>
          </a:xfrm>
          <a:prstGeom prst="rect">
            <a:avLst/>
          </a:prstGeom>
          <a:solidFill>
            <a:schemeClr val="bg1"/>
          </a:solidFill>
          <a:ln w="9525">
            <a:solidFill>
              <a:srgbClr val="938953"/>
            </a:solidFill>
            <a:miter lim="800000"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eaLnBrk="1" hangingPunct="1"/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TextBox 40"/>
          <p:cNvSpPr>
            <a:spLocks noChangeArrowheads="1"/>
          </p:cNvSpPr>
          <p:nvPr/>
        </p:nvSpPr>
        <p:spPr bwMode="auto">
          <a:xfrm>
            <a:off x="2001520" y="4469130"/>
            <a:ext cx="8343900" cy="737235"/>
          </a:xfrm>
          <a:prstGeom prst="rect">
            <a:avLst/>
          </a:prstGeom>
          <a:solidFill>
            <a:srgbClr val="DAE5F1"/>
          </a:solidFill>
          <a:ln w="9525">
            <a:solidFill>
              <a:srgbClr val="938953"/>
            </a:solidFill>
            <a:miter lim="800000"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eaLnBrk="1" hangingPunct="1"/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hangingPunct="1"/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五边形 41"/>
          <p:cNvSpPr>
            <a:spLocks noChangeArrowheads="1"/>
          </p:cNvSpPr>
          <p:nvPr/>
        </p:nvSpPr>
        <p:spPr bwMode="auto">
          <a:xfrm>
            <a:off x="1051879" y="4468814"/>
            <a:ext cx="846137" cy="714375"/>
          </a:xfrm>
          <a:prstGeom prst="homePlate">
            <a:avLst>
              <a:gd name="adj" fmla="val 41823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140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9" name="TextBox 43"/>
          <p:cNvSpPr>
            <a:spLocks noChangeArrowheads="1"/>
          </p:cNvSpPr>
          <p:nvPr/>
        </p:nvSpPr>
        <p:spPr bwMode="auto">
          <a:xfrm>
            <a:off x="1051878" y="4540251"/>
            <a:ext cx="57150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b="1" dirty="0"/>
          </a:p>
        </p:txBody>
      </p:sp>
      <p:sp>
        <p:nvSpPr>
          <p:cNvPr id="23" name="TextBox 39"/>
          <p:cNvSpPr txBox="1"/>
          <p:nvPr/>
        </p:nvSpPr>
        <p:spPr>
          <a:xfrm>
            <a:off x="970915" y="1039495"/>
            <a:ext cx="38468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输入标题文字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230995" y="458470"/>
            <a:ext cx="2207260" cy="337185"/>
          </a:xfrm>
          <a:prstGeom prst="rect">
            <a:avLst/>
          </a:prstGeom>
          <a:noFill/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r>
              <a:rPr lang="en-US" altLang="zh-CN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——XXXX</a:t>
            </a:r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1600" b="1" dirty="0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21" name="图片 20" descr="豫北医学院标志组合横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3545" y="365125"/>
            <a:ext cx="2194560" cy="5245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61340" y="1833245"/>
            <a:ext cx="6322695" cy="3312795"/>
            <a:chOff x="1266" y="2849"/>
            <a:chExt cx="9957" cy="5217"/>
          </a:xfrm>
        </p:grpSpPr>
        <p:sp>
          <p:nvSpPr>
            <p:cNvPr id="42" name="Rectangle 4"/>
            <p:cNvSpPr>
              <a:spLocks noChangeArrowheads="1"/>
            </p:cNvSpPr>
            <p:nvPr/>
          </p:nvSpPr>
          <p:spPr bwMode="auto">
            <a:xfrm>
              <a:off x="1266" y="2961"/>
              <a:ext cx="1850" cy="924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chemeClr val="bg2"/>
              </a:solidFill>
              <a:miter lim="800000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zh-CN" sz="14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输入文字</a:t>
              </a:r>
              <a:endParaRPr lang="zh-CN" alt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3" name="Rectangle 5"/>
            <p:cNvSpPr>
              <a:spLocks noChangeArrowheads="1"/>
            </p:cNvSpPr>
            <p:nvPr/>
          </p:nvSpPr>
          <p:spPr bwMode="auto">
            <a:xfrm>
              <a:off x="1266" y="4958"/>
              <a:ext cx="1832" cy="929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chemeClr val="bg2"/>
              </a:solidFill>
              <a:miter lim="800000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zh-CN" sz="14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输入文字</a:t>
              </a:r>
              <a:endParaRPr lang="zh-CN" alt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6" name="Rectangle 6"/>
            <p:cNvSpPr>
              <a:spLocks noChangeArrowheads="1"/>
            </p:cNvSpPr>
            <p:nvPr/>
          </p:nvSpPr>
          <p:spPr bwMode="auto">
            <a:xfrm>
              <a:off x="3812" y="2934"/>
              <a:ext cx="1891" cy="926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chemeClr val="bg2"/>
              </a:solidFill>
              <a:miter lim="800000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zh-CN" sz="14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输入文字</a:t>
              </a:r>
              <a:endParaRPr lang="zh-CN" alt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1" name="Rectangle 7"/>
            <p:cNvSpPr>
              <a:spLocks noChangeArrowheads="1"/>
            </p:cNvSpPr>
            <p:nvPr/>
          </p:nvSpPr>
          <p:spPr bwMode="auto">
            <a:xfrm>
              <a:off x="3875" y="4955"/>
              <a:ext cx="1877" cy="926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chemeClr val="bg2"/>
              </a:solidFill>
              <a:miter lim="800000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zh-CN" sz="14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输入文字</a:t>
              </a:r>
              <a:endParaRPr lang="zh-CN" alt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2" name="Rectangle 8"/>
            <p:cNvSpPr>
              <a:spLocks noChangeArrowheads="1"/>
            </p:cNvSpPr>
            <p:nvPr/>
          </p:nvSpPr>
          <p:spPr bwMode="auto">
            <a:xfrm>
              <a:off x="6628" y="4481"/>
              <a:ext cx="2139" cy="195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zh-CN" altLang="zh-CN" sz="16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输入文字</a:t>
              </a:r>
              <a:endParaRPr lang="zh-CN" altLang="en-US" sz="1600" b="1" dirty="0">
                <a:solidFill>
                  <a:srgbClr val="FFFFFF"/>
                </a:solidFill>
                <a:latin typeface="微软雅黑" panose="020B0503020204020204" charset="-122"/>
              </a:endParaRPr>
            </a:p>
          </p:txBody>
        </p:sp>
        <p:sp>
          <p:nvSpPr>
            <p:cNvPr id="59" name="AutoShape 9"/>
            <p:cNvSpPr>
              <a:spLocks noChangeArrowheads="1"/>
            </p:cNvSpPr>
            <p:nvPr/>
          </p:nvSpPr>
          <p:spPr bwMode="auto">
            <a:xfrm>
              <a:off x="3139" y="2849"/>
              <a:ext cx="636" cy="1208"/>
            </a:xfrm>
            <a:prstGeom prst="rightArrow">
              <a:avLst>
                <a:gd name="adj1" fmla="val 50000"/>
                <a:gd name="adj2" fmla="val 37037"/>
              </a:avLst>
            </a:prstGeom>
            <a:solidFill>
              <a:schemeClr val="bg1">
                <a:lumMod val="65000"/>
              </a:schemeClr>
            </a:solidFill>
            <a:ln w="9525">
              <a:solidFill>
                <a:schemeClr val="bg2"/>
              </a:solidFill>
              <a:prstDash val="sysDot"/>
              <a:miter lim="800000"/>
            </a:ln>
          </p:spPr>
          <p:txBody>
            <a:bodyPr/>
            <a:lstStyle/>
            <a:p>
              <a:pPr>
                <a:defRPr/>
              </a:pPr>
              <a:endParaRPr lang="zh-CN" altLang="zh-CN" sz="16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0" name="AutoShape 10"/>
            <p:cNvSpPr>
              <a:spLocks noChangeArrowheads="1"/>
            </p:cNvSpPr>
            <p:nvPr/>
          </p:nvSpPr>
          <p:spPr bwMode="auto">
            <a:xfrm>
              <a:off x="3137" y="4870"/>
              <a:ext cx="676" cy="1208"/>
            </a:xfrm>
            <a:prstGeom prst="rightArrow">
              <a:avLst>
                <a:gd name="adj1" fmla="val 50000"/>
                <a:gd name="adj2" fmla="val 37037"/>
              </a:avLst>
            </a:prstGeom>
            <a:solidFill>
              <a:schemeClr val="bg1">
                <a:lumMod val="65000"/>
              </a:schemeClr>
            </a:solidFill>
            <a:ln w="9525">
              <a:solidFill>
                <a:schemeClr val="bg2"/>
              </a:solidFill>
              <a:prstDash val="sysDot"/>
              <a:miter lim="800000"/>
            </a:ln>
          </p:spPr>
          <p:txBody>
            <a:bodyPr/>
            <a:lstStyle/>
            <a:p>
              <a:pPr>
                <a:defRPr/>
              </a:pPr>
              <a:endParaRPr lang="zh-CN" altLang="zh-CN" sz="16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3" name="Rectangle 11"/>
            <p:cNvSpPr>
              <a:spLocks noChangeArrowheads="1"/>
            </p:cNvSpPr>
            <p:nvPr/>
          </p:nvSpPr>
          <p:spPr bwMode="auto">
            <a:xfrm>
              <a:off x="1266" y="6961"/>
              <a:ext cx="1832" cy="926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chemeClr val="bg2"/>
              </a:solidFill>
              <a:miter lim="800000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zh-CN" sz="14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输入文字</a:t>
              </a:r>
              <a:endParaRPr lang="zh-CN" alt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8" name="Rectangle 12"/>
            <p:cNvSpPr>
              <a:spLocks noChangeArrowheads="1"/>
            </p:cNvSpPr>
            <p:nvPr/>
          </p:nvSpPr>
          <p:spPr bwMode="auto">
            <a:xfrm>
              <a:off x="3877" y="6943"/>
              <a:ext cx="1875" cy="926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chemeClr val="bg2"/>
              </a:solidFill>
              <a:miter lim="800000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zh-CN" sz="14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输入文字</a:t>
              </a:r>
              <a:endParaRPr lang="zh-CN" alt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9" name="AutoShape 13"/>
            <p:cNvSpPr>
              <a:spLocks noChangeArrowheads="1"/>
            </p:cNvSpPr>
            <p:nvPr/>
          </p:nvSpPr>
          <p:spPr bwMode="auto">
            <a:xfrm>
              <a:off x="3139" y="6858"/>
              <a:ext cx="674" cy="1208"/>
            </a:xfrm>
            <a:prstGeom prst="rightArrow">
              <a:avLst>
                <a:gd name="adj1" fmla="val 50000"/>
                <a:gd name="adj2" fmla="val 37037"/>
              </a:avLst>
            </a:prstGeom>
            <a:solidFill>
              <a:schemeClr val="bg1">
                <a:lumMod val="65000"/>
              </a:schemeClr>
            </a:solidFill>
            <a:ln w="9525">
              <a:solidFill>
                <a:schemeClr val="bg2"/>
              </a:solidFill>
              <a:prstDash val="sysDot"/>
              <a:miter lim="800000"/>
            </a:ln>
          </p:spPr>
          <p:txBody>
            <a:bodyPr/>
            <a:lstStyle/>
            <a:p>
              <a:pPr>
                <a:defRPr/>
              </a:pPr>
              <a:endParaRPr lang="zh-CN" altLang="zh-CN" sz="16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76" name="AutoShape 14"/>
            <p:cNvSpPr/>
            <p:nvPr/>
          </p:nvSpPr>
          <p:spPr bwMode="auto">
            <a:xfrm rot="5400000">
              <a:off x="6377" y="2365"/>
              <a:ext cx="1401" cy="2686"/>
            </a:xfrm>
            <a:custGeom>
              <a:avLst/>
              <a:gdLst>
                <a:gd name="T0" fmla="*/ 2147483647 w 21600"/>
                <a:gd name="T1" fmla="*/ 2147483647 h 21600"/>
                <a:gd name="T2" fmla="*/ 2147483647 w 21600"/>
                <a:gd name="T3" fmla="*/ 0 h 21600"/>
                <a:gd name="T4" fmla="*/ 2147483647 w 21600"/>
                <a:gd name="T5" fmla="*/ 2147483647 h 21600"/>
                <a:gd name="T6" fmla="*/ 2147483647 w 21600"/>
                <a:gd name="T7" fmla="*/ 2147483647 h 21600"/>
                <a:gd name="T8" fmla="*/ 0 w 21600"/>
                <a:gd name="T9" fmla="*/ 2147483647 h 21600"/>
                <a:gd name="T10" fmla="*/ 0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12432 w 21600"/>
                <a:gd name="T34" fmla="*/ 2913 h 21600"/>
                <a:gd name="T35" fmla="*/ 18227 w 21600"/>
                <a:gd name="T36" fmla="*/ 9248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  <a:prstDash val="sysDot"/>
              <a:round/>
            </a:ln>
          </p:spPr>
          <p:txBody>
            <a:bodyPr wrap="none" lIns="90488" tIns="44450" rIns="90488" bIns="44450" anchor="ctr"/>
            <a:lstStyle/>
            <a:p>
              <a:pPr>
                <a:defRPr/>
              </a:pPr>
              <a:endParaRPr lang="zh-CN" altLang="en-US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77" name="AutoShape 15"/>
            <p:cNvSpPr/>
            <p:nvPr/>
          </p:nvSpPr>
          <p:spPr bwMode="auto">
            <a:xfrm rot="16200000" flipV="1">
              <a:off x="6418" y="5842"/>
              <a:ext cx="1355" cy="2633"/>
            </a:xfrm>
            <a:custGeom>
              <a:avLst/>
              <a:gdLst>
                <a:gd name="T0" fmla="*/ 2147483647 w 21600"/>
                <a:gd name="T1" fmla="*/ 2147483647 h 21600"/>
                <a:gd name="T2" fmla="*/ 2147483647 w 21600"/>
                <a:gd name="T3" fmla="*/ 0 h 21600"/>
                <a:gd name="T4" fmla="*/ 2147483647 w 21600"/>
                <a:gd name="T5" fmla="*/ 2147483647 h 21600"/>
                <a:gd name="T6" fmla="*/ 2147483647 w 21600"/>
                <a:gd name="T7" fmla="*/ 2147483647 h 21600"/>
                <a:gd name="T8" fmla="*/ 0 w 21600"/>
                <a:gd name="T9" fmla="*/ 2147483647 h 21600"/>
                <a:gd name="T10" fmla="*/ 0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12423 w 21600"/>
                <a:gd name="T34" fmla="*/ 2911 h 21600"/>
                <a:gd name="T35" fmla="*/ 18223 w 21600"/>
                <a:gd name="T36" fmla="*/ 9246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  <a:prstDash val="sysDot"/>
              <a:round/>
            </a:ln>
          </p:spPr>
          <p:txBody>
            <a:bodyPr wrap="none" lIns="90488" tIns="44450" rIns="90488" bIns="44450" anchor="ctr"/>
            <a:lstStyle/>
            <a:p>
              <a:pPr>
                <a:defRPr/>
              </a:pPr>
              <a:endParaRPr lang="zh-CN" altLang="en-US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78" name="AutoShape 18"/>
            <p:cNvSpPr>
              <a:spLocks noChangeArrowheads="1"/>
            </p:cNvSpPr>
            <p:nvPr/>
          </p:nvSpPr>
          <p:spPr bwMode="auto">
            <a:xfrm>
              <a:off x="5785" y="4888"/>
              <a:ext cx="797" cy="1135"/>
            </a:xfrm>
            <a:prstGeom prst="rightArrow">
              <a:avLst>
                <a:gd name="adj1" fmla="val 50000"/>
                <a:gd name="adj2" fmla="val 37037"/>
              </a:avLst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  <a:prstDash val="sysDot"/>
              <a:miter lim="800000"/>
            </a:ln>
          </p:spPr>
          <p:txBody>
            <a:bodyPr/>
            <a:lstStyle/>
            <a:p>
              <a:pPr>
                <a:defRPr/>
              </a:pPr>
              <a:endParaRPr lang="zh-CN" altLang="zh-CN" sz="1600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79" name="Line 20"/>
            <p:cNvSpPr>
              <a:spLocks noChangeShapeType="1"/>
            </p:cNvSpPr>
            <p:nvPr/>
          </p:nvSpPr>
          <p:spPr bwMode="auto">
            <a:xfrm>
              <a:off x="2200" y="3869"/>
              <a:ext cx="0" cy="107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triangle" w="med" len="med"/>
              <a:tailEnd type="triangle" w="med" len="med"/>
            </a:ln>
            <a:effectLst>
              <a:prstShdw prst="shdw17" dist="17961" dir="2700000">
                <a:srgbClr val="474747">
                  <a:alpha val="74998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0" name="Line 21"/>
            <p:cNvSpPr>
              <a:spLocks noChangeShapeType="1"/>
            </p:cNvSpPr>
            <p:nvPr/>
          </p:nvSpPr>
          <p:spPr bwMode="auto">
            <a:xfrm>
              <a:off x="4805" y="3852"/>
              <a:ext cx="0" cy="107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triangle" w="med" len="med"/>
              <a:tailEnd type="triangle" w="med" len="med"/>
            </a:ln>
            <a:effectLst>
              <a:prstShdw prst="shdw17" dist="17961" dir="2700000">
                <a:srgbClr val="474747">
                  <a:alpha val="74998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1" name="Line 22"/>
            <p:cNvSpPr>
              <a:spLocks noChangeShapeType="1"/>
            </p:cNvSpPr>
            <p:nvPr/>
          </p:nvSpPr>
          <p:spPr bwMode="auto">
            <a:xfrm>
              <a:off x="2200" y="5854"/>
              <a:ext cx="0" cy="107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triangle" w="med" len="med"/>
              <a:tailEnd type="triangle" w="med" len="med"/>
            </a:ln>
            <a:effectLst>
              <a:prstShdw prst="shdw17" dist="17961" dir="2700000">
                <a:srgbClr val="474747">
                  <a:alpha val="74998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" name="Line 23"/>
            <p:cNvSpPr>
              <a:spLocks noChangeShapeType="1"/>
            </p:cNvSpPr>
            <p:nvPr/>
          </p:nvSpPr>
          <p:spPr bwMode="auto">
            <a:xfrm>
              <a:off x="4805" y="5854"/>
              <a:ext cx="0" cy="107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triangle" w="med" len="med"/>
              <a:tailEnd type="triangle" w="med" len="med"/>
            </a:ln>
            <a:effectLst>
              <a:prstShdw prst="shdw17" dist="17961" dir="2700000">
                <a:srgbClr val="474747">
                  <a:alpha val="74998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" name="Rectangle 24"/>
            <p:cNvSpPr>
              <a:spLocks noChangeArrowheads="1"/>
            </p:cNvSpPr>
            <p:nvPr/>
          </p:nvSpPr>
          <p:spPr bwMode="auto">
            <a:xfrm>
              <a:off x="9691" y="4883"/>
              <a:ext cx="1533" cy="107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chemeClr val="bg2"/>
              </a:solidFill>
              <a:miter lim="800000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zh-CN" sz="16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输入文字</a:t>
              </a:r>
              <a:endParaRPr lang="zh-CN" altLang="zh-CN" sz="16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84" name="AutoShape 25"/>
            <p:cNvSpPr>
              <a:spLocks noChangeArrowheads="1"/>
            </p:cNvSpPr>
            <p:nvPr/>
          </p:nvSpPr>
          <p:spPr bwMode="auto">
            <a:xfrm rot="10800000">
              <a:off x="8800" y="4888"/>
              <a:ext cx="865" cy="1169"/>
            </a:xfrm>
            <a:prstGeom prst="rightArrow">
              <a:avLst>
                <a:gd name="adj1" fmla="val 50000"/>
                <a:gd name="adj2" fmla="val 37037"/>
              </a:avLst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  <a:prstDash val="sysDot"/>
              <a:miter lim="800000"/>
            </a:ln>
          </p:spPr>
          <p:txBody>
            <a:bodyPr/>
            <a:lstStyle/>
            <a:p>
              <a:pPr>
                <a:defRPr/>
              </a:pPr>
              <a:endParaRPr lang="zh-CN" altLang="zh-CN" sz="1600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6884035" y="1833245"/>
            <a:ext cx="4597400" cy="3615055"/>
            <a:chOff x="10841" y="2809"/>
            <a:chExt cx="7240" cy="5693"/>
          </a:xfrm>
        </p:grpSpPr>
        <p:sp>
          <p:nvSpPr>
            <p:cNvPr id="91" name="Oval 2"/>
            <p:cNvSpPr>
              <a:spLocks noChangeArrowheads="1"/>
            </p:cNvSpPr>
            <p:nvPr/>
          </p:nvSpPr>
          <p:spPr bwMode="auto">
            <a:xfrm>
              <a:off x="12745" y="3600"/>
              <a:ext cx="5336" cy="4903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5pPr>
              <a:lvl6pPr marL="25146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6pPr>
              <a:lvl7pPr marL="29718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7pPr>
              <a:lvl8pPr marL="34290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8pPr>
              <a:lvl9pPr marL="38862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9pPr>
            </a:lstStyle>
            <a:p>
              <a:pPr eaLnBrk="1" hangingPunct="1"/>
              <a:endParaRPr lang="zh-CN" altLang="en-US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2" name="Rectangle 4"/>
            <p:cNvSpPr>
              <a:spLocks noChangeArrowheads="1"/>
            </p:cNvSpPr>
            <p:nvPr/>
          </p:nvSpPr>
          <p:spPr bwMode="auto">
            <a:xfrm>
              <a:off x="14083" y="5843"/>
              <a:ext cx="2812" cy="21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5pPr>
              <a:lvl6pPr marL="25146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6pPr>
              <a:lvl7pPr marL="29718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7pPr>
              <a:lvl8pPr marL="34290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8pPr>
              <a:lvl9pPr marL="38862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9pPr>
            </a:lstStyle>
            <a:p>
              <a:pPr eaLnBrk="1" hangingPunct="1"/>
              <a:endParaRPr lang="zh-CN" altLang="en-US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3" name="AutoShape 5"/>
            <p:cNvSpPr>
              <a:spLocks noChangeArrowheads="1"/>
            </p:cNvSpPr>
            <p:nvPr/>
          </p:nvSpPr>
          <p:spPr bwMode="auto">
            <a:xfrm>
              <a:off x="15456" y="4827"/>
              <a:ext cx="1981" cy="58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tIns="468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5pPr>
              <a:lvl6pPr marL="25146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6pPr>
              <a:lvl7pPr marL="29718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7pPr>
              <a:lvl8pPr marL="34290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8pPr>
              <a:lvl9pPr marL="38862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9pPr>
            </a:lstStyle>
            <a:p>
              <a:pPr algn="ctr" eaLnBrk="1" hangingPunct="1"/>
              <a:r>
                <a:rPr lang="zh-CN" altLang="en-US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输入文字</a:t>
              </a:r>
              <a:endPara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4" name="AutoShape 6"/>
            <p:cNvSpPr>
              <a:spLocks noChangeArrowheads="1"/>
            </p:cNvSpPr>
            <p:nvPr/>
          </p:nvSpPr>
          <p:spPr bwMode="auto">
            <a:xfrm>
              <a:off x="13232" y="4812"/>
              <a:ext cx="2098" cy="56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tIns="468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5pPr>
              <a:lvl6pPr marL="25146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6pPr>
              <a:lvl7pPr marL="29718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7pPr>
              <a:lvl8pPr marL="34290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8pPr>
              <a:lvl9pPr marL="38862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9pPr>
            </a:lstStyle>
            <a:p>
              <a:pPr algn="ctr" eaLnBrk="1" hangingPunct="1"/>
              <a:r>
                <a:rPr lang="zh-CN" altLang="en-US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输入文字</a:t>
              </a:r>
              <a:endPara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5" name="AutoShape 8"/>
            <p:cNvSpPr>
              <a:spLocks noChangeArrowheads="1"/>
            </p:cNvSpPr>
            <p:nvPr/>
          </p:nvSpPr>
          <p:spPr bwMode="auto">
            <a:xfrm>
              <a:off x="14447" y="5924"/>
              <a:ext cx="2098" cy="573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tIns="468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5pPr>
              <a:lvl6pPr marL="25146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6pPr>
              <a:lvl7pPr marL="29718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7pPr>
              <a:lvl8pPr marL="34290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8pPr>
              <a:lvl9pPr marL="38862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9pPr>
            </a:lstStyle>
            <a:p>
              <a:pPr algn="ctr" eaLnBrk="1" hangingPunct="1"/>
              <a:r>
                <a:rPr lang="zh-CN" altLang="en-US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输入文字</a:t>
              </a:r>
              <a:endPara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6" name="Line 10"/>
            <p:cNvSpPr>
              <a:spLocks noChangeShapeType="1"/>
            </p:cNvSpPr>
            <p:nvPr/>
          </p:nvSpPr>
          <p:spPr bwMode="auto">
            <a:xfrm flipV="1">
              <a:off x="13798" y="4225"/>
              <a:ext cx="965" cy="52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7" name="Line 17"/>
            <p:cNvSpPr>
              <a:spLocks noChangeShapeType="1"/>
            </p:cNvSpPr>
            <p:nvPr/>
          </p:nvSpPr>
          <p:spPr bwMode="auto">
            <a:xfrm rot="16200000" flipV="1">
              <a:off x="16241" y="4028"/>
              <a:ext cx="536" cy="96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8" name="AutoShape 18"/>
            <p:cNvSpPr>
              <a:spLocks noChangeArrowheads="1"/>
            </p:cNvSpPr>
            <p:nvPr/>
          </p:nvSpPr>
          <p:spPr bwMode="auto">
            <a:xfrm>
              <a:off x="14437" y="7359"/>
              <a:ext cx="2100" cy="54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tIns="468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5pPr>
              <a:lvl6pPr marL="25146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6pPr>
              <a:lvl7pPr marL="29718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7pPr>
              <a:lvl8pPr marL="34290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8pPr>
              <a:lvl9pPr marL="38862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9pPr>
            </a:lstStyle>
            <a:p>
              <a:pPr algn="ctr" eaLnBrk="1" hangingPunct="1"/>
              <a:r>
                <a:rPr lang="zh-CN" altLang="en-US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输入文字</a:t>
              </a:r>
              <a:endPara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9" name="Line 37"/>
            <p:cNvSpPr>
              <a:spLocks noChangeShapeType="1"/>
            </p:cNvSpPr>
            <p:nvPr/>
          </p:nvSpPr>
          <p:spPr bwMode="auto">
            <a:xfrm>
              <a:off x="15417" y="6540"/>
              <a:ext cx="0" cy="811"/>
            </a:xfrm>
            <a:prstGeom prst="line">
              <a:avLst/>
            </a:prstGeom>
            <a:noFill/>
            <a:ln w="28575">
              <a:solidFill>
                <a:schemeClr val="accent1">
                  <a:lumMod val="75000"/>
                </a:schemeClr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0" name="TextBox 39"/>
            <p:cNvSpPr txBox="1">
              <a:spLocks noChangeArrowheads="1"/>
            </p:cNvSpPr>
            <p:nvPr/>
          </p:nvSpPr>
          <p:spPr bwMode="auto">
            <a:xfrm>
              <a:off x="10841" y="2809"/>
              <a:ext cx="3508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5pPr>
              <a:lvl6pPr marL="25146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6pPr>
              <a:lvl7pPr marL="29718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7pPr>
              <a:lvl8pPr marL="34290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8pPr>
              <a:lvl9pPr marL="38862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9pPr>
            </a:lstStyle>
            <a:p>
              <a:pPr algn="ctr" eaLnBrk="1" hangingPunct="1">
                <a:lnSpc>
                  <a:spcPct val="150000"/>
                </a:lnSpc>
              </a:pPr>
              <a:r>
                <a:rPr lang="zh-CN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输入文字</a:t>
              </a:r>
              <a:endParaRPr lang="zh-CN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101" name="直接连接符 41"/>
            <p:cNvCxnSpPr>
              <a:cxnSpLocks noChangeShapeType="1"/>
            </p:cNvCxnSpPr>
            <p:nvPr/>
          </p:nvCxnSpPr>
          <p:spPr bwMode="auto">
            <a:xfrm>
              <a:off x="13624" y="3411"/>
              <a:ext cx="1040" cy="369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2" name="Line 37"/>
            <p:cNvSpPr>
              <a:spLocks noChangeShapeType="1"/>
            </p:cNvSpPr>
            <p:nvPr/>
          </p:nvSpPr>
          <p:spPr bwMode="auto">
            <a:xfrm>
              <a:off x="15390" y="4506"/>
              <a:ext cx="0" cy="1305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9" name="AutoShape 7"/>
            <p:cNvSpPr>
              <a:spLocks noChangeArrowheads="1"/>
            </p:cNvSpPr>
            <p:nvPr/>
          </p:nvSpPr>
          <p:spPr bwMode="auto">
            <a:xfrm>
              <a:off x="14727" y="3931"/>
              <a:ext cx="1304" cy="56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tIns="468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5pPr>
              <a:lvl6pPr marL="25146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6pPr>
              <a:lvl7pPr marL="29718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7pPr>
              <a:lvl8pPr marL="34290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8pPr>
              <a:lvl9pPr marL="3886200" indent="-228600" defTabSz="9271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方正细黑一简体" charset="0"/>
                </a:defRPr>
              </a:lvl9pPr>
            </a:lstStyle>
            <a:p>
              <a:pPr algn="ctr" eaLnBrk="1" hangingPunct="1"/>
              <a:r>
                <a:rPr lang="zh-CN" altLang="en-US" sz="12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输入文字</a:t>
              </a:r>
              <a:endParaRPr lang="zh-CN" altLang="en-US" sz="1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pic>
        <p:nvPicPr>
          <p:cNvPr id="3" name="图片 2" descr="豫北医学院标志组合横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3545" y="365125"/>
            <a:ext cx="2194560" cy="524510"/>
          </a:xfrm>
          <a:prstGeom prst="rect">
            <a:avLst/>
          </a:prstGeom>
        </p:spPr>
      </p:pic>
      <p:sp>
        <p:nvSpPr>
          <p:cNvPr id="23" name="TextBox 39"/>
          <p:cNvSpPr txBox="1"/>
          <p:nvPr/>
        </p:nvSpPr>
        <p:spPr>
          <a:xfrm>
            <a:off x="970915" y="1039495"/>
            <a:ext cx="38468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输入标题文字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9"/>
          <p:cNvSpPr txBox="1"/>
          <p:nvPr/>
        </p:nvSpPr>
        <p:spPr>
          <a:xfrm>
            <a:off x="970915" y="1039495"/>
            <a:ext cx="57797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输入标题文字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1581497" y="5273251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1568188" y="3390844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3572943" y="3401543"/>
            <a:ext cx="1620654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400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3505872" y="5283895"/>
            <a:ext cx="1754592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400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7" name="TextBox 19"/>
          <p:cNvSpPr txBox="1">
            <a:spLocks noChangeArrowheads="1"/>
          </p:cNvSpPr>
          <p:nvPr/>
        </p:nvSpPr>
        <p:spPr bwMode="auto">
          <a:xfrm>
            <a:off x="1594469" y="2436540"/>
            <a:ext cx="1446609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8" name="TextBox 20"/>
          <p:cNvSpPr txBox="1">
            <a:spLocks noChangeArrowheads="1"/>
          </p:cNvSpPr>
          <p:nvPr/>
        </p:nvSpPr>
        <p:spPr bwMode="auto">
          <a:xfrm>
            <a:off x="3573145" y="2437130"/>
            <a:ext cx="1930400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1400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3573449" y="4331877"/>
            <a:ext cx="1631071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400" dirty="0" smtClean="0">
              <a:solidFill>
                <a:srgbClr val="0070C0"/>
              </a:solidFill>
              <a:latin typeface="Arial Black" panose="020B0A04020102020204" charset="0"/>
              <a:ea typeface="微软雅黑" panose="020B0503020204020204" charset="-122"/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304810" y="2159674"/>
            <a:ext cx="3769939" cy="441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矩形 33"/>
          <p:cNvSpPr>
            <a:spLocks noChangeArrowheads="1"/>
          </p:cNvSpPr>
          <p:nvPr/>
        </p:nvSpPr>
        <p:spPr bwMode="auto">
          <a:xfrm>
            <a:off x="1565892" y="4278148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1601470" y="3089910"/>
            <a:ext cx="3241040" cy="0"/>
          </a:xfrm>
          <a:prstGeom prst="line">
            <a:avLst/>
          </a:prstGeom>
          <a:ln w="19050">
            <a:solidFill>
              <a:srgbClr val="3159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>
            <a:off x="1630680" y="4084320"/>
            <a:ext cx="3241040" cy="0"/>
          </a:xfrm>
          <a:prstGeom prst="line">
            <a:avLst/>
          </a:prstGeom>
          <a:ln w="19050">
            <a:solidFill>
              <a:srgbClr val="3159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>
            <a:off x="1594485" y="4911725"/>
            <a:ext cx="3241040" cy="0"/>
          </a:xfrm>
          <a:prstGeom prst="line">
            <a:avLst/>
          </a:prstGeom>
          <a:ln w="19050">
            <a:solidFill>
              <a:srgbClr val="3159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18"/>
          <p:cNvSpPr>
            <a:spLocks noChangeArrowheads="1"/>
          </p:cNvSpPr>
          <p:nvPr/>
        </p:nvSpPr>
        <p:spPr bwMode="auto">
          <a:xfrm>
            <a:off x="2590351" y="1756839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3" name="直接连接符 22"/>
          <p:cNvCxnSpPr/>
          <p:nvPr/>
        </p:nvCxnSpPr>
        <p:spPr>
          <a:xfrm>
            <a:off x="1304810" y="6054764"/>
            <a:ext cx="3769939" cy="441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2851150" y="2167890"/>
            <a:ext cx="0" cy="3891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6491952" y="5273251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6478643" y="3360364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8483600" y="5512435"/>
            <a:ext cx="2770505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400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9" name="TextBox 19"/>
          <p:cNvSpPr txBox="1">
            <a:spLocks noChangeArrowheads="1"/>
          </p:cNvSpPr>
          <p:nvPr/>
        </p:nvSpPr>
        <p:spPr bwMode="auto">
          <a:xfrm>
            <a:off x="6504924" y="2436540"/>
            <a:ext cx="1446609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" name="TextBox 20"/>
          <p:cNvSpPr txBox="1">
            <a:spLocks noChangeArrowheads="1"/>
          </p:cNvSpPr>
          <p:nvPr/>
        </p:nvSpPr>
        <p:spPr bwMode="auto">
          <a:xfrm>
            <a:off x="8320405" y="2461260"/>
            <a:ext cx="1930400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400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8400415" y="4291965"/>
            <a:ext cx="1438275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rtlCol="0" anchor="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400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cxnSp>
        <p:nvCxnSpPr>
          <p:cNvPr id="48" name="直接连接符 47"/>
          <p:cNvCxnSpPr/>
          <p:nvPr/>
        </p:nvCxnSpPr>
        <p:spPr>
          <a:xfrm>
            <a:off x="6215265" y="2159674"/>
            <a:ext cx="3769939" cy="441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矩形 33"/>
          <p:cNvSpPr>
            <a:spLocks noChangeArrowheads="1"/>
          </p:cNvSpPr>
          <p:nvPr/>
        </p:nvSpPr>
        <p:spPr bwMode="auto">
          <a:xfrm>
            <a:off x="6476347" y="4278148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53" name="直接连接符 52"/>
          <p:cNvCxnSpPr/>
          <p:nvPr/>
        </p:nvCxnSpPr>
        <p:spPr>
          <a:xfrm>
            <a:off x="6511925" y="3089910"/>
            <a:ext cx="3241040" cy="0"/>
          </a:xfrm>
          <a:prstGeom prst="line">
            <a:avLst/>
          </a:prstGeom>
          <a:ln w="19050">
            <a:solidFill>
              <a:srgbClr val="3159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/>
          <p:cNvCxnSpPr/>
          <p:nvPr/>
        </p:nvCxnSpPr>
        <p:spPr>
          <a:xfrm>
            <a:off x="6541135" y="4084320"/>
            <a:ext cx="3241040" cy="0"/>
          </a:xfrm>
          <a:prstGeom prst="line">
            <a:avLst/>
          </a:prstGeom>
          <a:ln w="19050">
            <a:solidFill>
              <a:srgbClr val="3159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连接符 54"/>
          <p:cNvCxnSpPr/>
          <p:nvPr/>
        </p:nvCxnSpPr>
        <p:spPr>
          <a:xfrm>
            <a:off x="6504940" y="4911725"/>
            <a:ext cx="3241040" cy="0"/>
          </a:xfrm>
          <a:prstGeom prst="line">
            <a:avLst/>
          </a:prstGeom>
          <a:ln w="19050">
            <a:solidFill>
              <a:srgbClr val="3159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18"/>
          <p:cNvSpPr>
            <a:spLocks noChangeArrowheads="1"/>
          </p:cNvSpPr>
          <p:nvPr/>
        </p:nvSpPr>
        <p:spPr bwMode="auto">
          <a:xfrm>
            <a:off x="7533191" y="1696514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57" name="直接连接符 56"/>
          <p:cNvCxnSpPr/>
          <p:nvPr/>
        </p:nvCxnSpPr>
        <p:spPr>
          <a:xfrm>
            <a:off x="6215265" y="6054764"/>
            <a:ext cx="3769939" cy="441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/>
        </p:nvCxnSpPr>
        <p:spPr>
          <a:xfrm>
            <a:off x="7761605" y="2167890"/>
            <a:ext cx="0" cy="3891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文本框 60"/>
          <p:cNvSpPr txBox="1"/>
          <p:nvPr/>
        </p:nvSpPr>
        <p:spPr bwMode="auto">
          <a:xfrm>
            <a:off x="8400415" y="3313430"/>
            <a:ext cx="1584960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rtlCol="0" anchor="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400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5" name="图片 4" descr="豫北医学院标志组合横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3545" y="365125"/>
            <a:ext cx="2194560" cy="5245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983480" y="2681605"/>
            <a:ext cx="185674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输入</a:t>
            </a:r>
            <a:endParaRPr lang="zh-CN" altLang="en-US" sz="28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文字</a:t>
            </a:r>
            <a:endParaRPr lang="zh-CN" altLang="en-US" sz="28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66888" y="2327910"/>
            <a:ext cx="970878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9600" b="1" dirty="0" smtClean="0">
                <a:solidFill>
                  <a:schemeClr val="accent5">
                    <a:lumMod val="50000"/>
                  </a:schemeClr>
                </a:solidFill>
                <a:latin typeface="CommercialScript BT" panose="03030803040807090C04" charset="0"/>
                <a:ea typeface="微软雅黑" panose="020B0503020204020204" charset="-122"/>
                <a:cs typeface="CommercialScript BT" panose="03030803040807090C04" charset="0"/>
                <a:sym typeface="Arial" panose="020B0604020202020204" pitchFamily="34" charset="0"/>
              </a:rPr>
              <a:t>3</a:t>
            </a:r>
            <a:endParaRPr lang="en-US" altLang="zh-CN" sz="9600" b="1" dirty="0" smtClean="0">
              <a:solidFill>
                <a:schemeClr val="accent5">
                  <a:lumMod val="50000"/>
                </a:schemeClr>
              </a:solidFill>
              <a:latin typeface="CommercialScript BT" panose="03030803040807090C04" charset="0"/>
              <a:ea typeface="微软雅黑" panose="020B0503020204020204" charset="-122"/>
              <a:cs typeface="CommercialScript BT" panose="03030803040807090C04" charset="0"/>
              <a:sym typeface="Arial" panose="020B0604020202020204" pitchFamily="34" charset="0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3920983" y="2613660"/>
            <a:ext cx="1052195" cy="1052830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: 圆顶角 19"/>
          <p:cNvSpPr/>
          <p:nvPr>
            <p:custDataLst>
              <p:tags r:id="rId1"/>
            </p:custDataLst>
          </p:nvPr>
        </p:nvSpPr>
        <p:spPr>
          <a:xfrm rot="5400000">
            <a:off x="-217487" y="1540510"/>
            <a:ext cx="517525" cy="8255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7C8F9B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rgbClr val="7C8F9B">
              <a:shade val="50000"/>
            </a:srgbClr>
          </a:lnRef>
          <a:fillRef idx="1">
            <a:srgbClr val="7C8F9B"/>
          </a:fillRef>
          <a:effectRef idx="0">
            <a:srgbClr val="7C8F9B"/>
          </a:effectRef>
          <a:fontRef idx="minor">
            <a:srgbClr val="FFFFFF"/>
          </a:fontRef>
        </p:style>
        <p:txBody>
          <a:bodyPr rtlCol="0" anchor="ctr"/>
          <a:lstStyle/>
          <a:p>
            <a:pPr algn="ctr" fontAlgn="auto"/>
            <a:endParaRPr lang="zh-CN" altLang="en-US" sz="1350" strike="noStrike" noProof="1"/>
          </a:p>
        </p:txBody>
      </p:sp>
      <p:grpSp>
        <p:nvGrpSpPr>
          <p:cNvPr id="6" name="组合 5"/>
          <p:cNvGrpSpPr/>
          <p:nvPr/>
        </p:nvGrpSpPr>
        <p:grpSpPr>
          <a:xfrm>
            <a:off x="716490" y="1639700"/>
            <a:ext cx="10789550" cy="4374602"/>
            <a:chOff x="868" y="3866"/>
            <a:chExt cx="12665" cy="5135"/>
          </a:xfrm>
        </p:grpSpPr>
        <p:sp>
          <p:nvSpPr>
            <p:cNvPr id="5" name="矩形 4"/>
            <p:cNvSpPr/>
            <p:nvPr>
              <p:custDataLst>
                <p:tags r:id="rId2"/>
              </p:custDataLst>
            </p:nvPr>
          </p:nvSpPr>
          <p:spPr>
            <a:xfrm>
              <a:off x="868" y="3866"/>
              <a:ext cx="3725" cy="5135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152400" dist="38100" dir="5400000" algn="t" rotWithShape="0">
                <a:prstClr val="black">
                  <a:alpha val="8000"/>
                </a:prstClr>
              </a:outerShdw>
            </a:effectLst>
          </p:spPr>
          <p:style>
            <a:lnRef idx="2">
              <a:srgbClr val="7C8F9B">
                <a:shade val="50000"/>
              </a:srgbClr>
            </a:lnRef>
            <a:fillRef idx="1">
              <a:srgbClr val="7C8F9B"/>
            </a:fillRef>
            <a:effectRef idx="0">
              <a:srgbClr val="7C8F9B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 fontAlgn="auto"/>
              <a:endParaRPr lang="zh-CN" altLang="en-US" sz="1350" strike="noStrike" noProof="1"/>
            </a:p>
          </p:txBody>
        </p:sp>
        <p:sp>
          <p:nvSpPr>
            <p:cNvPr id="78" name="矩形 77"/>
            <p:cNvSpPr/>
            <p:nvPr>
              <p:custDataLst>
                <p:tags r:id="rId3"/>
              </p:custDataLst>
            </p:nvPr>
          </p:nvSpPr>
          <p:spPr>
            <a:xfrm>
              <a:off x="5338" y="3866"/>
              <a:ext cx="3725" cy="5135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152400" dist="38100" dir="5400000" algn="t" rotWithShape="0">
                <a:prstClr val="black">
                  <a:alpha val="8000"/>
                </a:prstClr>
              </a:outerShdw>
            </a:effectLst>
          </p:spPr>
          <p:style>
            <a:lnRef idx="2">
              <a:srgbClr val="7C8F9B">
                <a:shade val="50000"/>
              </a:srgbClr>
            </a:lnRef>
            <a:fillRef idx="1">
              <a:srgbClr val="7C8F9B"/>
            </a:fillRef>
            <a:effectRef idx="0">
              <a:srgbClr val="7C8F9B"/>
            </a:effectRef>
            <a:fontRef idx="minor">
              <a:srgbClr val="FFFFFF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 fontAlgn="auto"/>
              <a:endParaRPr lang="zh-CN" altLang="en-US" sz="1350" strike="noStrike" noProof="1">
                <a:sym typeface="+mn-ea"/>
              </a:endParaRPr>
            </a:p>
          </p:txBody>
        </p:sp>
        <p:sp>
          <p:nvSpPr>
            <p:cNvPr id="84" name="矩形 83"/>
            <p:cNvSpPr/>
            <p:nvPr>
              <p:custDataLst>
                <p:tags r:id="rId4"/>
              </p:custDataLst>
            </p:nvPr>
          </p:nvSpPr>
          <p:spPr>
            <a:xfrm>
              <a:off x="9808" y="3866"/>
              <a:ext cx="3725" cy="5135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152400" dist="38100" dir="5400000" algn="t" rotWithShape="0">
                <a:prstClr val="black">
                  <a:alpha val="8000"/>
                </a:prstClr>
              </a:outerShdw>
            </a:effectLst>
          </p:spPr>
          <p:style>
            <a:lnRef idx="2">
              <a:srgbClr val="7C8F9B">
                <a:shade val="50000"/>
              </a:srgbClr>
            </a:lnRef>
            <a:fillRef idx="1">
              <a:srgbClr val="7C8F9B"/>
            </a:fillRef>
            <a:effectRef idx="0">
              <a:srgbClr val="7C8F9B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 fontAlgn="auto"/>
              <a:endParaRPr lang="zh-CN" altLang="en-US" sz="1350" strike="noStrike" noProof="1"/>
            </a:p>
          </p:txBody>
        </p:sp>
        <p:sp>
          <p:nvSpPr>
            <p:cNvPr id="7" name="文本框 6"/>
            <p:cNvSpPr txBox="1"/>
            <p:nvPr>
              <p:custDataLst>
                <p:tags r:id="rId5"/>
              </p:custDataLst>
            </p:nvPr>
          </p:nvSpPr>
          <p:spPr>
            <a:xfrm>
              <a:off x="986" y="6574"/>
              <a:ext cx="3494" cy="228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67500" tIns="35100" rIns="67500" bIns="35100" anchor="t" anchorCtr="0"/>
            <a:lstStyle>
              <a:defPPr>
                <a:defRPr lang="zh-CN"/>
              </a:defPPr>
              <a:lvl1pPr algn="ctr" defTabSz="913765">
                <a:lnSpc>
                  <a:spcPct val="150000"/>
                </a:lnSpc>
                <a:buSzPct val="50000"/>
                <a:defRPr sz="1300" spc="200">
                  <a:solidFill>
                    <a:srgbClr val="000000">
                      <a:lumMod val="50000"/>
                      <a:lumOff val="5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</a:defRPr>
              </a:lvl1pPr>
              <a:lvl2pPr defTabSz="913765"/>
              <a:lvl3pPr defTabSz="913765"/>
              <a:lvl4pPr defTabSz="913765"/>
              <a:lvl5pPr defTabSz="913765"/>
              <a:lvl6pPr defTabSz="913765"/>
              <a:lvl7pPr defTabSz="913765"/>
              <a:lvl8pPr defTabSz="913765"/>
              <a:lvl9pPr defTabSz="913765"/>
            </a:lstStyle>
            <a:p>
              <a:pPr algn="ctr" fontAlgn="auto"/>
              <a:r>
                <a:rPr lang="en-US" altLang="zh-CN" sz="1400" b="1" strike="noStrike" noProof="1">
                  <a:solidFill>
                    <a:schemeClr val="tx1"/>
                  </a:solidFill>
                  <a:cs typeface="+mn-cs"/>
                </a:rPr>
                <a:t>   </a:t>
              </a:r>
              <a:r>
                <a:rPr lang="zh-CN" altLang="en-US" sz="1400" b="1" strike="noStrike" noProof="1">
                  <a:solidFill>
                    <a:schemeClr val="tx1"/>
                  </a:solidFill>
                  <a:cs typeface="+mn-cs"/>
                </a:rPr>
                <a:t>输入文字</a:t>
              </a:r>
              <a:endParaRPr lang="zh-CN" altLang="en-US" sz="1400" b="1" strike="noStrike" noProof="1">
                <a:solidFill>
                  <a:schemeClr val="tx1"/>
                </a:solidFill>
                <a:cs typeface="+mn-cs"/>
              </a:endParaRPr>
            </a:p>
            <a:p>
              <a:pPr algn="l" fontAlgn="auto"/>
              <a:r>
                <a:rPr lang="zh-CN" altLang="en-US" sz="1000" strike="noStrike" noProof="1">
                  <a:solidFill>
                    <a:schemeClr val="tx1"/>
                  </a:solidFill>
                  <a:latin typeface="微软雅黑 Light" panose="020B0502040204020203" charset="-122"/>
                  <a:ea typeface="微软雅黑 Light" panose="020B0502040204020203" charset="-122"/>
                  <a:cs typeface="+mn-cs"/>
                </a:rPr>
                <a:t>输入文字</a:t>
              </a:r>
              <a:endParaRPr lang="zh-CN" altLang="en-US" sz="1000" strike="noStrike" noProof="1">
                <a:solidFill>
                  <a:schemeClr val="tx1"/>
                </a:solidFill>
                <a:latin typeface="微软雅黑 Light" panose="020B0502040204020203" charset="-122"/>
                <a:ea typeface="微软雅黑 Light" panose="020B0502040204020203" charset="-122"/>
                <a:cs typeface="+mn-cs"/>
              </a:endParaRPr>
            </a:p>
            <a:p>
              <a:pPr algn="l" fontAlgn="auto"/>
              <a:r>
                <a:rPr lang="en-US" altLang="zh-CN" sz="1000" strike="noStrike" noProof="1">
                  <a:solidFill>
                    <a:schemeClr val="tx1"/>
                  </a:solidFill>
                  <a:latin typeface="微软雅黑 Light" panose="020B0502040204020203" charset="-122"/>
                  <a:ea typeface="微软雅黑 Light" panose="020B0502040204020203" charset="-122"/>
                  <a:cs typeface="+mn-cs"/>
                </a:rPr>
                <a:t>................................................................................................................................</a:t>
              </a:r>
              <a:endParaRPr lang="zh-CN" sz="1000">
                <a:solidFill>
                  <a:schemeClr val="tx1"/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endParaRPr>
            </a:p>
            <a:p>
              <a:pPr algn="l" fontAlgn="auto"/>
              <a:endParaRPr sz="1000" strike="noStrike" noProof="1">
                <a:solidFill>
                  <a:schemeClr val="tx1"/>
                </a:solidFill>
                <a:latin typeface="微软雅黑 Light" panose="020B0502040204020203" charset="-122"/>
                <a:ea typeface="微软雅黑 Light" panose="020B0502040204020203" charset="-122"/>
                <a:cs typeface="+mn-cs"/>
              </a:endParaRPr>
            </a:p>
          </p:txBody>
        </p:sp>
        <p:grpSp>
          <p:nvGrpSpPr>
            <p:cNvPr id="38924" name="组合 4"/>
            <p:cNvGrpSpPr/>
            <p:nvPr/>
          </p:nvGrpSpPr>
          <p:grpSpPr>
            <a:xfrm>
              <a:off x="1493" y="3899"/>
              <a:ext cx="2630" cy="2635"/>
              <a:chOff x="800752" y="1176303"/>
              <a:chExt cx="2227424" cy="2232424"/>
            </a:xfrm>
          </p:grpSpPr>
          <p:grpSp>
            <p:nvGrpSpPr>
              <p:cNvPr id="38925" name="组合 49"/>
              <p:cNvGrpSpPr/>
              <p:nvPr/>
            </p:nvGrpSpPr>
            <p:grpSpPr>
              <a:xfrm>
                <a:off x="800752" y="1176303"/>
                <a:ext cx="2227424" cy="2232424"/>
                <a:chOff x="1529375" y="1276859"/>
                <a:chExt cx="2373418" cy="2378746"/>
              </a:xfrm>
            </p:grpSpPr>
            <p:sp>
              <p:nvSpPr>
                <p:cNvPr id="14" name="椭圆 13"/>
                <p:cNvSpPr/>
                <p:nvPr/>
              </p:nvSpPr>
              <p:spPr>
                <a:xfrm>
                  <a:off x="1635951" y="1386830"/>
                  <a:ext cx="2160266" cy="2158805"/>
                </a:xfrm>
                <a:prstGeom prst="ellipse">
                  <a:avLst/>
                </a:prstGeom>
                <a:noFill/>
                <a:ln w="19050"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defRPr/>
                  </a:pPr>
                  <a:endParaRPr lang="zh-CN" altLang="en-US" sz="1800" strike="noStrike" noProof="1"/>
                </a:p>
              </p:txBody>
            </p:sp>
            <p:sp>
              <p:nvSpPr>
                <p:cNvPr id="38927" name="椭圆 1"/>
                <p:cNvSpPr/>
                <p:nvPr/>
              </p:nvSpPr>
              <p:spPr>
                <a:xfrm>
                  <a:off x="1529375" y="1276859"/>
                  <a:ext cx="2373418" cy="2378746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2373418" h="2378746">
                      <a:moveTo>
                        <a:pt x="1189373" y="0"/>
                      </a:moveTo>
                      <a:lnTo>
                        <a:pt x="1189373" y="287688"/>
                      </a:lnTo>
                      <a:cubicBezTo>
                        <a:pt x="691386" y="287688"/>
                        <a:pt x="287688" y="691386"/>
                        <a:pt x="287688" y="1189373"/>
                      </a:cubicBezTo>
                      <a:cubicBezTo>
                        <a:pt x="287688" y="1687360"/>
                        <a:pt x="691386" y="2091058"/>
                        <a:pt x="1189373" y="2091058"/>
                      </a:cubicBezTo>
                      <a:cubicBezTo>
                        <a:pt x="1651642" y="2091058"/>
                        <a:pt x="2032663" y="1743194"/>
                        <a:pt x="2084369" y="1294891"/>
                      </a:cubicBezTo>
                      <a:lnTo>
                        <a:pt x="2373418" y="1294891"/>
                      </a:lnTo>
                      <a:cubicBezTo>
                        <a:pt x="2320695" y="1902370"/>
                        <a:pt x="1810666" y="2378746"/>
                        <a:pt x="1189373" y="2378746"/>
                      </a:cubicBezTo>
                      <a:cubicBezTo>
                        <a:pt x="532500" y="2378746"/>
                        <a:pt x="0" y="1846246"/>
                        <a:pt x="0" y="1189373"/>
                      </a:cubicBezTo>
                      <a:cubicBezTo>
                        <a:pt x="0" y="532500"/>
                        <a:pt x="532500" y="0"/>
                        <a:pt x="118937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noFill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8928" name="TextBox 7"/>
              <p:cNvSpPr txBox="1"/>
              <p:nvPr/>
            </p:nvSpPr>
            <p:spPr>
              <a:xfrm>
                <a:off x="1312464" y="1928893"/>
                <a:ext cx="1192354" cy="3965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lstStyle/>
              <a:p>
                <a:r>
                  <a:rPr lang="zh-CN" altLang="en-US" sz="2000" b="1" dirty="0">
                    <a:solidFill>
                      <a:srgbClr val="595959"/>
                    </a:solidFill>
                    <a:latin typeface="微软雅黑" panose="020B0503020204020204" charset="-122"/>
                    <a:ea typeface="微软雅黑" panose="020B0503020204020204" charset="-122"/>
                    <a:sym typeface="宋体" panose="02010600030101010101" pitchFamily="2" charset="-122"/>
                  </a:rPr>
                  <a:t>输入文字</a:t>
                </a:r>
                <a:endParaRPr lang="zh-CN" altLang="en-US" sz="2000" b="1" dirty="0">
                  <a:solidFill>
                    <a:srgbClr val="595959"/>
                  </a:solidFill>
                  <a:latin typeface="微软雅黑" panose="020B0503020204020204" charset="-122"/>
                  <a:ea typeface="微软雅黑" panose="020B0503020204020204" charset="-122"/>
                  <a:sym typeface="宋体" panose="02010600030101010101" pitchFamily="2" charset="-122"/>
                </a:endParaRPr>
              </a:p>
            </p:txBody>
          </p:sp>
        </p:grpSp>
        <p:grpSp>
          <p:nvGrpSpPr>
            <p:cNvPr id="38929" name="组合 13"/>
            <p:cNvGrpSpPr/>
            <p:nvPr/>
          </p:nvGrpSpPr>
          <p:grpSpPr>
            <a:xfrm>
              <a:off x="6040" y="4008"/>
              <a:ext cx="2513" cy="2514"/>
              <a:chOff x="3540169" y="1256236"/>
              <a:chExt cx="2126628" cy="2128698"/>
            </a:xfrm>
          </p:grpSpPr>
          <p:sp>
            <p:nvSpPr>
              <p:cNvPr id="18" name="椭圆 17"/>
              <p:cNvSpPr/>
              <p:nvPr/>
            </p:nvSpPr>
            <p:spPr>
              <a:xfrm>
                <a:off x="3540169" y="1256236"/>
                <a:ext cx="2025055" cy="2025922"/>
              </a:xfrm>
              <a:prstGeom prst="ellipse">
                <a:avLst/>
              </a:prstGeom>
              <a:noFill/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defRPr/>
                </a:pPr>
                <a:endParaRPr lang="zh-CN" altLang="en-US" sz="1800" strike="noStrike" noProof="1"/>
              </a:p>
            </p:txBody>
          </p:sp>
          <p:sp>
            <p:nvSpPr>
              <p:cNvPr id="19" name="椭圆 1"/>
              <p:cNvSpPr/>
              <p:nvPr/>
            </p:nvSpPr>
            <p:spPr>
              <a:xfrm>
                <a:off x="3578260" y="2367209"/>
                <a:ext cx="2088537" cy="1017725"/>
              </a:xfrm>
              <a:custGeom>
                <a:avLst/>
                <a:gdLst/>
                <a:ahLst/>
                <a:cxnLst/>
                <a:rect l="l" t="t" r="r" b="b"/>
                <a:pathLst>
                  <a:path w="2088831" h="1017184">
                    <a:moveTo>
                      <a:pt x="1817562" y="0"/>
                    </a:moveTo>
                    <a:lnTo>
                      <a:pt x="2088831" y="0"/>
                    </a:lnTo>
                    <a:cubicBezTo>
                      <a:pt x="2039351" y="570111"/>
                      <a:pt x="1560695" y="1017184"/>
                      <a:pt x="977619" y="1017184"/>
                    </a:cubicBezTo>
                    <a:cubicBezTo>
                      <a:pt x="556457" y="1017184"/>
                      <a:pt x="189775" y="783931"/>
                      <a:pt x="0" y="439399"/>
                    </a:cubicBezTo>
                    <a:lnTo>
                      <a:pt x="248210" y="323051"/>
                    </a:lnTo>
                    <a:cubicBezTo>
                      <a:pt x="391494" y="577373"/>
                      <a:pt x="664725" y="747193"/>
                      <a:pt x="977619" y="747193"/>
                    </a:cubicBezTo>
                    <a:cubicBezTo>
                      <a:pt x="1411453" y="747193"/>
                      <a:pt x="1769037" y="420726"/>
                      <a:pt x="181756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defRPr/>
                </a:pPr>
                <a:endParaRPr lang="zh-CN" altLang="en-US" sz="1800" strike="noStrike" noProof="1"/>
              </a:p>
            </p:txBody>
          </p:sp>
          <p:sp>
            <p:nvSpPr>
              <p:cNvPr id="38932" name="TextBox 17"/>
              <p:cNvSpPr txBox="1"/>
              <p:nvPr/>
            </p:nvSpPr>
            <p:spPr>
              <a:xfrm>
                <a:off x="3993697" y="1935971"/>
                <a:ext cx="1265966" cy="39635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lstStyle/>
              <a:p>
                <a:r>
                  <a:rPr lang="zh-CN" altLang="en-US" sz="2000" b="1" dirty="0">
                    <a:solidFill>
                      <a:srgbClr val="595959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输入文字 </a:t>
                </a:r>
                <a:endParaRPr lang="zh-CN" altLang="en-US" sz="2000" b="1" dirty="0">
                  <a:solidFill>
                    <a:srgbClr val="595959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grpSp>
          <p:nvGrpSpPr>
            <p:cNvPr id="38933" name="组合 21"/>
            <p:cNvGrpSpPr/>
            <p:nvPr/>
          </p:nvGrpSpPr>
          <p:grpSpPr>
            <a:xfrm>
              <a:off x="10215" y="3962"/>
              <a:ext cx="2809" cy="2557"/>
              <a:chOff x="6178788" y="1312743"/>
              <a:chExt cx="2379396" cy="2166655"/>
            </a:xfrm>
          </p:grpSpPr>
          <p:sp>
            <p:nvSpPr>
              <p:cNvPr id="25" name="椭圆 24"/>
              <p:cNvSpPr/>
              <p:nvPr/>
            </p:nvSpPr>
            <p:spPr>
              <a:xfrm>
                <a:off x="6275613" y="1312743"/>
                <a:ext cx="2025383" cy="2025922"/>
              </a:xfrm>
              <a:prstGeom prst="ellipse">
                <a:avLst/>
              </a:prstGeom>
              <a:noFill/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defRPr/>
                </a:pPr>
                <a:endParaRPr lang="zh-CN" altLang="en-US" sz="1800" strike="noStrike" noProof="1"/>
              </a:p>
            </p:txBody>
          </p:sp>
          <p:sp>
            <p:nvSpPr>
              <p:cNvPr id="38935" name="TextBox 24"/>
              <p:cNvSpPr txBox="1"/>
              <p:nvPr/>
            </p:nvSpPr>
            <p:spPr>
              <a:xfrm>
                <a:off x="6755956" y="2017022"/>
                <a:ext cx="1802228" cy="39663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2000" b="1" dirty="0">
                    <a:solidFill>
                      <a:srgbClr val="595959"/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输入文字</a:t>
                </a:r>
                <a:endParaRPr lang="zh-CN" altLang="en-US" sz="2000" b="1" dirty="0">
                  <a:solidFill>
                    <a:srgbClr val="595959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endParaRPr>
              </a:p>
            </p:txBody>
          </p:sp>
          <p:sp>
            <p:nvSpPr>
              <p:cNvPr id="28" name="椭圆 1"/>
              <p:cNvSpPr/>
              <p:nvPr/>
            </p:nvSpPr>
            <p:spPr>
              <a:xfrm>
                <a:off x="6178788" y="2450560"/>
                <a:ext cx="1174594" cy="1028838"/>
              </a:xfrm>
              <a:custGeom>
                <a:avLst/>
                <a:gdLst/>
                <a:ahLst/>
                <a:cxnLst/>
                <a:rect l="l" t="t" r="r" b="b"/>
                <a:pathLst>
                  <a:path w="1173991" h="1028782">
                    <a:moveTo>
                      <a:pt x="0" y="0"/>
                    </a:moveTo>
                    <a:lnTo>
                      <a:pt x="270084" y="0"/>
                    </a:lnTo>
                    <a:cubicBezTo>
                      <a:pt x="313795" y="426278"/>
                      <a:pt x="673965" y="758791"/>
                      <a:pt x="1111797" y="758791"/>
                    </a:cubicBezTo>
                    <a:lnTo>
                      <a:pt x="1173991" y="755875"/>
                    </a:lnTo>
                    <a:lnTo>
                      <a:pt x="1173991" y="1025811"/>
                    </a:lnTo>
                    <a:cubicBezTo>
                      <a:pt x="1153450" y="1028208"/>
                      <a:pt x="1132691" y="1028782"/>
                      <a:pt x="1111797" y="1028782"/>
                    </a:cubicBezTo>
                    <a:cubicBezTo>
                      <a:pt x="524781" y="1028782"/>
                      <a:pt x="43600" y="575645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/>
              <a:lstStyle/>
              <a:p>
                <a:pPr fontAlgn="auto">
                  <a:defRPr/>
                </a:pPr>
                <a:endParaRPr lang="zh-CN" altLang="en-US" sz="1800" strike="noStrike" noProof="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sp>
        <p:nvSpPr>
          <p:cNvPr id="12" name="TextBox 39"/>
          <p:cNvSpPr txBox="1"/>
          <p:nvPr/>
        </p:nvSpPr>
        <p:spPr>
          <a:xfrm>
            <a:off x="970915" y="1039495"/>
            <a:ext cx="370459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输入标题文字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6"/>
            </p:custDataLst>
          </p:nvPr>
        </p:nvSpPr>
        <p:spPr>
          <a:xfrm>
            <a:off x="4675276" y="3970191"/>
            <a:ext cx="2976604" cy="1945782"/>
          </a:xfrm>
          <a:prstGeom prst="rect">
            <a:avLst/>
          </a:prstGeom>
          <a:noFill/>
          <a:ln>
            <a:noFill/>
          </a:ln>
        </p:spPr>
        <p:txBody>
          <a:bodyPr wrap="square" lIns="67500" tIns="35100" rIns="67500" bIns="35100" anchor="t" anchorCtr="0"/>
          <a:lstStyle>
            <a:defPPr>
              <a:defRPr lang="zh-CN"/>
            </a:defPPr>
            <a:lvl1pPr algn="ctr" defTabSz="913765">
              <a:lnSpc>
                <a:spcPct val="150000"/>
              </a:lnSpc>
              <a:buSzPct val="50000"/>
              <a:defRPr sz="1300" spc="20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defTabSz="913765"/>
            <a:lvl3pPr defTabSz="913765"/>
            <a:lvl4pPr defTabSz="913765"/>
            <a:lvl5pPr defTabSz="913765"/>
            <a:lvl6pPr defTabSz="913765"/>
            <a:lvl7pPr defTabSz="913765"/>
            <a:lvl8pPr defTabSz="913765"/>
            <a:lvl9pPr defTabSz="913765"/>
          </a:lstStyle>
          <a:p>
            <a:pPr algn="ctr" fontAlgn="auto"/>
            <a:r>
              <a:rPr lang="en-US" altLang="zh-CN" sz="1400" b="1" strike="noStrike" noProof="1">
                <a:solidFill>
                  <a:schemeClr val="tx1"/>
                </a:solidFill>
                <a:cs typeface="+mn-cs"/>
              </a:rPr>
              <a:t>   </a:t>
            </a:r>
            <a:r>
              <a:rPr lang="zh-CN" altLang="en-US" sz="1400" b="1" strike="noStrike" noProof="1">
                <a:solidFill>
                  <a:schemeClr val="tx1"/>
                </a:solidFill>
                <a:cs typeface="+mn-cs"/>
              </a:rPr>
              <a:t>输入文字</a:t>
            </a:r>
            <a:endParaRPr lang="zh-CN" altLang="en-US" sz="1400" b="1" strike="noStrike" noProof="1">
              <a:solidFill>
                <a:schemeClr val="tx1"/>
              </a:solidFill>
              <a:cs typeface="+mn-cs"/>
            </a:endParaRPr>
          </a:p>
          <a:p>
            <a:pPr algn="l" fontAlgn="auto"/>
            <a:r>
              <a:rPr lang="zh-CN" altLang="en-US" sz="1000" strike="noStrike" noProof="1">
                <a:solidFill>
                  <a:schemeClr val="tx1"/>
                </a:solidFill>
                <a:latin typeface="微软雅黑 Light" panose="020B0502040204020203" charset="-122"/>
                <a:ea typeface="微软雅黑 Light" panose="020B0502040204020203" charset="-122"/>
                <a:cs typeface="+mn-cs"/>
              </a:rPr>
              <a:t>输入文字</a:t>
            </a:r>
            <a:endParaRPr lang="zh-CN" altLang="en-US" sz="1000" strike="noStrike" noProof="1">
              <a:solidFill>
                <a:schemeClr val="tx1"/>
              </a:solidFill>
              <a:latin typeface="微软雅黑 Light" panose="020B0502040204020203" charset="-122"/>
              <a:ea typeface="微软雅黑 Light" panose="020B0502040204020203" charset="-122"/>
              <a:cs typeface="+mn-cs"/>
            </a:endParaRPr>
          </a:p>
          <a:p>
            <a:pPr algn="l" fontAlgn="auto"/>
            <a:r>
              <a:rPr lang="en-US" altLang="zh-CN" sz="1000" strike="noStrike" noProof="1">
                <a:solidFill>
                  <a:schemeClr val="tx1"/>
                </a:solidFill>
                <a:latin typeface="微软雅黑 Light" panose="020B0502040204020203" charset="-122"/>
                <a:ea typeface="微软雅黑 Light" panose="020B0502040204020203" charset="-122"/>
                <a:cs typeface="+mn-cs"/>
              </a:rPr>
              <a:t>................................................................................................................................</a:t>
            </a:r>
            <a:endParaRPr lang="zh-CN" sz="1000">
              <a:solidFill>
                <a:schemeClr val="tx1"/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  <a:p>
            <a:pPr algn="l" fontAlgn="auto"/>
            <a:endParaRPr sz="1000" strike="noStrike" noProof="1">
              <a:solidFill>
                <a:schemeClr val="tx1"/>
              </a:solidFill>
              <a:latin typeface="微软雅黑 Light" panose="020B0502040204020203" charset="-122"/>
              <a:ea typeface="微软雅黑 Light" panose="020B0502040204020203" charset="-122"/>
              <a:cs typeface="+mn-cs"/>
            </a:endParaRPr>
          </a:p>
        </p:txBody>
      </p:sp>
      <p:sp>
        <p:nvSpPr>
          <p:cNvPr id="3" name="文本框 2"/>
          <p:cNvSpPr txBox="1"/>
          <p:nvPr>
            <p:custDataLst>
              <p:tags r:id="rId7"/>
            </p:custDataLst>
          </p:nvPr>
        </p:nvSpPr>
        <p:spPr>
          <a:xfrm>
            <a:off x="8290966" y="3951141"/>
            <a:ext cx="2976604" cy="1945782"/>
          </a:xfrm>
          <a:prstGeom prst="rect">
            <a:avLst/>
          </a:prstGeom>
          <a:noFill/>
          <a:ln>
            <a:noFill/>
          </a:ln>
        </p:spPr>
        <p:txBody>
          <a:bodyPr wrap="square" lIns="67500" tIns="35100" rIns="67500" bIns="35100" anchor="t" anchorCtr="0"/>
          <a:lstStyle>
            <a:defPPr>
              <a:defRPr lang="zh-CN"/>
            </a:defPPr>
            <a:lvl1pPr algn="ctr" defTabSz="913765">
              <a:lnSpc>
                <a:spcPct val="150000"/>
              </a:lnSpc>
              <a:buSzPct val="50000"/>
              <a:defRPr sz="1300" spc="20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defTabSz="913765"/>
            <a:lvl3pPr defTabSz="913765"/>
            <a:lvl4pPr defTabSz="913765"/>
            <a:lvl5pPr defTabSz="913765"/>
            <a:lvl6pPr defTabSz="913765"/>
            <a:lvl7pPr defTabSz="913765"/>
            <a:lvl8pPr defTabSz="913765"/>
            <a:lvl9pPr defTabSz="913765"/>
          </a:lstStyle>
          <a:p>
            <a:pPr algn="ctr" fontAlgn="auto"/>
            <a:r>
              <a:rPr lang="en-US" altLang="zh-CN" sz="1400" b="1" strike="noStrike" noProof="1">
                <a:solidFill>
                  <a:schemeClr val="tx1"/>
                </a:solidFill>
                <a:cs typeface="+mn-cs"/>
              </a:rPr>
              <a:t>   </a:t>
            </a:r>
            <a:r>
              <a:rPr lang="zh-CN" altLang="en-US" sz="1400" b="1" strike="noStrike" noProof="1">
                <a:solidFill>
                  <a:schemeClr val="tx1"/>
                </a:solidFill>
                <a:cs typeface="+mn-cs"/>
              </a:rPr>
              <a:t>输入文字</a:t>
            </a:r>
            <a:endParaRPr lang="zh-CN" altLang="en-US" sz="1400" b="1" strike="noStrike" noProof="1">
              <a:solidFill>
                <a:schemeClr val="tx1"/>
              </a:solidFill>
              <a:cs typeface="+mn-cs"/>
            </a:endParaRPr>
          </a:p>
          <a:p>
            <a:pPr algn="l" fontAlgn="auto"/>
            <a:r>
              <a:rPr lang="zh-CN" altLang="en-US" sz="1000" strike="noStrike" noProof="1">
                <a:solidFill>
                  <a:schemeClr val="tx1"/>
                </a:solidFill>
                <a:latin typeface="微软雅黑 Light" panose="020B0502040204020203" charset="-122"/>
                <a:ea typeface="微软雅黑 Light" panose="020B0502040204020203" charset="-122"/>
                <a:cs typeface="+mn-cs"/>
              </a:rPr>
              <a:t>输入文字</a:t>
            </a:r>
            <a:endParaRPr lang="zh-CN" altLang="en-US" sz="1000" strike="noStrike" noProof="1">
              <a:solidFill>
                <a:schemeClr val="tx1"/>
              </a:solidFill>
              <a:latin typeface="微软雅黑 Light" panose="020B0502040204020203" charset="-122"/>
              <a:ea typeface="微软雅黑 Light" panose="020B0502040204020203" charset="-122"/>
              <a:cs typeface="+mn-cs"/>
            </a:endParaRPr>
          </a:p>
          <a:p>
            <a:pPr algn="l" fontAlgn="auto"/>
            <a:r>
              <a:rPr lang="en-US" altLang="zh-CN" sz="1000" strike="noStrike" noProof="1">
                <a:solidFill>
                  <a:schemeClr val="tx1"/>
                </a:solidFill>
                <a:latin typeface="微软雅黑 Light" panose="020B0502040204020203" charset="-122"/>
                <a:ea typeface="微软雅黑 Light" panose="020B0502040204020203" charset="-122"/>
                <a:cs typeface="+mn-cs"/>
              </a:rPr>
              <a:t>................................................................................................................................</a:t>
            </a:r>
            <a:endParaRPr lang="zh-CN" sz="1000">
              <a:solidFill>
                <a:schemeClr val="tx1"/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  <a:p>
            <a:pPr algn="l" fontAlgn="auto"/>
            <a:endParaRPr sz="1000" strike="noStrike" noProof="1">
              <a:solidFill>
                <a:schemeClr val="tx1"/>
              </a:solidFill>
              <a:latin typeface="微软雅黑 Light" panose="020B0502040204020203" charset="-122"/>
              <a:ea typeface="微软雅黑 Light" panose="020B0502040204020203" charset="-122"/>
              <a:cs typeface="+mn-cs"/>
            </a:endParaRPr>
          </a:p>
        </p:txBody>
      </p:sp>
      <p:pic>
        <p:nvPicPr>
          <p:cNvPr id="8" name="图片 7" descr="豫北医学院标志组合横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3545" y="365125"/>
            <a:ext cx="2194560" cy="524510"/>
          </a:xfrm>
          <a:prstGeom prst="rect">
            <a:avLst/>
          </a:prstGeom>
        </p:spPr>
      </p:pic>
    </p:spTree>
    <p:custDataLst>
      <p:tags r:id="rId9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670300" y="2681605"/>
            <a:ext cx="364553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输入</a:t>
            </a:r>
            <a:endParaRPr lang="zh-CN" altLang="en-US" sz="28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文字</a:t>
            </a:r>
            <a:endParaRPr lang="zh-CN" altLang="en-US" sz="28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94760" y="2327910"/>
            <a:ext cx="1067696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9600" b="1" dirty="0" smtClean="0">
                <a:solidFill>
                  <a:schemeClr val="accent5">
                    <a:lumMod val="50000"/>
                  </a:schemeClr>
                </a:solidFill>
                <a:latin typeface="CommercialScript BT" panose="03030803040807090C04" charset="0"/>
                <a:ea typeface="微软雅黑" panose="020B0503020204020204" charset="-122"/>
                <a:cs typeface="CommercialScript BT" panose="03030803040807090C04" charset="0"/>
                <a:sym typeface="Arial" panose="020B0604020202020204" pitchFamily="34" charset="0"/>
              </a:rPr>
              <a:t>4</a:t>
            </a:r>
            <a:endParaRPr lang="en-US" altLang="zh-CN" sz="9600" b="1" dirty="0" smtClean="0">
              <a:solidFill>
                <a:schemeClr val="accent5">
                  <a:lumMod val="50000"/>
                </a:schemeClr>
              </a:solidFill>
              <a:latin typeface="CommercialScript BT" panose="03030803040807090C04" charset="0"/>
              <a:ea typeface="微软雅黑" panose="020B0503020204020204" charset="-122"/>
              <a:cs typeface="CommercialScript BT" panose="03030803040807090C04" charset="0"/>
              <a:sym typeface="Arial" panose="020B0604020202020204" pitchFamily="34" charset="0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3695065" y="2613660"/>
            <a:ext cx="1052195" cy="1052830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: Rounded Corners 59"/>
          <p:cNvSpPr/>
          <p:nvPr>
            <p:custDataLst>
              <p:tags r:id="rId1"/>
            </p:custDataLst>
          </p:nvPr>
        </p:nvSpPr>
        <p:spPr>
          <a:xfrm>
            <a:off x="2141150" y="4530047"/>
            <a:ext cx="1602221" cy="868408"/>
          </a:xfrm>
          <a:prstGeom prst="roundRect">
            <a:avLst>
              <a:gd name="adj" fmla="val 50000"/>
            </a:avLst>
          </a:prstGeom>
          <a:solidFill>
            <a:srgbClr val="1AA3AA"/>
          </a:solidFill>
          <a:ln>
            <a:noFill/>
          </a:ln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: Rounded Corners 59"/>
          <p:cNvSpPr/>
          <p:nvPr>
            <p:custDataLst>
              <p:tags r:id="rId2"/>
            </p:custDataLst>
          </p:nvPr>
        </p:nvSpPr>
        <p:spPr>
          <a:xfrm>
            <a:off x="2141151" y="2642667"/>
            <a:ext cx="1602221" cy="868408"/>
          </a:xfrm>
          <a:prstGeom prst="roundRect">
            <a:avLst>
              <a:gd name="adj" fmla="val 50000"/>
            </a:avLst>
          </a:prstGeom>
          <a:solidFill>
            <a:srgbClr val="1F74AD"/>
          </a:solidFill>
          <a:ln>
            <a:noFill/>
          </a:ln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: Rounded Corners 59"/>
          <p:cNvSpPr/>
          <p:nvPr>
            <p:custDataLst>
              <p:tags r:id="rId3"/>
            </p:custDataLst>
          </p:nvPr>
        </p:nvSpPr>
        <p:spPr>
          <a:xfrm>
            <a:off x="6438433" y="2617976"/>
            <a:ext cx="1602221" cy="868408"/>
          </a:xfrm>
          <a:prstGeom prst="roundRect">
            <a:avLst>
              <a:gd name="adj" fmla="val 50000"/>
            </a:avLst>
          </a:prstGeom>
          <a:solidFill>
            <a:srgbClr val="3498DB"/>
          </a:solidFill>
          <a:ln>
            <a:noFill/>
          </a:ln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: Rounded Corners 59"/>
          <p:cNvSpPr/>
          <p:nvPr>
            <p:custDataLst>
              <p:tags r:id="rId4"/>
            </p:custDataLst>
          </p:nvPr>
        </p:nvSpPr>
        <p:spPr>
          <a:xfrm>
            <a:off x="6421408" y="4464306"/>
            <a:ext cx="1602221" cy="868408"/>
          </a:xfrm>
          <a:prstGeom prst="roundRect">
            <a:avLst>
              <a:gd name="adj" fmla="val 50000"/>
            </a:avLst>
          </a:prstGeom>
          <a:solidFill>
            <a:srgbClr val="69A35B"/>
          </a:solidFill>
          <a:ln>
            <a:noFill/>
          </a:ln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文本框 26"/>
          <p:cNvSpPr txBox="1"/>
          <p:nvPr>
            <p:custDataLst>
              <p:tags r:id="rId5"/>
            </p:custDataLst>
          </p:nvPr>
        </p:nvSpPr>
        <p:spPr>
          <a:xfrm>
            <a:off x="2182306" y="2846038"/>
            <a:ext cx="1519911" cy="46166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zh-CN"/>
            </a:defPPr>
            <a:lvl1pPr algn="ctr">
              <a:defRPr sz="2400" b="1" spc="150">
                <a:solidFill>
                  <a:sysClr val="window" lastClr="FFFFFF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150" normalizeH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WHO</a:t>
            </a:r>
            <a:endParaRPr kumimoji="0" lang="en-US" altLang="zh-CN" sz="2400" b="1" i="0" u="none" strike="noStrike" kern="1200" cap="none" spc="150" normalizeH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29" name="文本框 28"/>
          <p:cNvSpPr txBox="1"/>
          <p:nvPr>
            <p:custDataLst>
              <p:tags r:id="rId6"/>
            </p:custDataLst>
          </p:nvPr>
        </p:nvSpPr>
        <p:spPr>
          <a:xfrm>
            <a:off x="6438433" y="2821347"/>
            <a:ext cx="1602221" cy="46166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zh-CN"/>
            </a:defPPr>
            <a:lvl1pPr algn="ctr">
              <a:defRPr sz="2400" b="1" spc="150">
                <a:solidFill>
                  <a:sysClr val="window" lastClr="FFFFFF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150" normalizeH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WHAT</a:t>
            </a:r>
            <a:endParaRPr kumimoji="0" lang="en-US" altLang="zh-CN" sz="2400" b="1" i="0" u="none" strike="noStrike" kern="1200" cap="none" spc="150" normalizeH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30" name="文本框 29"/>
          <p:cNvSpPr txBox="1"/>
          <p:nvPr>
            <p:custDataLst>
              <p:tags r:id="rId7"/>
            </p:custDataLst>
          </p:nvPr>
        </p:nvSpPr>
        <p:spPr>
          <a:xfrm>
            <a:off x="2255282" y="4733418"/>
            <a:ext cx="1373957" cy="46166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zh-CN"/>
            </a:defPPr>
            <a:lvl1pPr algn="ctr">
              <a:defRPr sz="2400" b="1" spc="150">
                <a:solidFill>
                  <a:sysClr val="window" lastClr="FFFFFF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150" normalizeH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HOW</a:t>
            </a:r>
            <a:endParaRPr kumimoji="0" lang="en-US" altLang="zh-CN" sz="2400" b="1" i="0" u="none" strike="noStrike" kern="1200" cap="none" spc="150" normalizeH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31" name="文本框 30"/>
          <p:cNvSpPr txBox="1"/>
          <p:nvPr>
            <p:custDataLst>
              <p:tags r:id="rId8"/>
            </p:custDataLst>
          </p:nvPr>
        </p:nvSpPr>
        <p:spPr>
          <a:xfrm>
            <a:off x="6421408" y="4687584"/>
            <a:ext cx="1602221" cy="46166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zh-CN"/>
            </a:defPPr>
            <a:lvl1pPr algn="ctr">
              <a:defRPr sz="2800" b="1" spc="150">
                <a:solidFill>
                  <a:sysClr val="window" lastClr="FFFFFF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150" normalizeH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WHERE</a:t>
            </a:r>
            <a:endParaRPr kumimoji="0" lang="en-US" altLang="zh-CN" sz="2400" b="1" i="0" u="none" strike="noStrike" kern="1200" cap="none" spc="150" normalizeH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48" name="Text Placeholder 17"/>
          <p:cNvSpPr txBox="1"/>
          <p:nvPr>
            <p:custDataLst>
              <p:tags r:id="rId9"/>
            </p:custDataLst>
          </p:nvPr>
        </p:nvSpPr>
        <p:spPr>
          <a:xfrm>
            <a:off x="3952240" y="2846070"/>
            <a:ext cx="1383665" cy="415290"/>
          </a:xfrm>
          <a:prstGeom prst="rect">
            <a:avLst/>
          </a:prstGeom>
          <a:noFill/>
        </p:spPr>
        <p:txBody>
          <a:bodyPr wrap="square" bIns="0" rtlCol="0" anchor="b" anchorCtr="0">
            <a:no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2000" b="1" spc="150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800">
                <a:latin typeface="Arial" panose="020B0604020202020204" pitchFamily="34" charset="0"/>
              </a:rPr>
              <a:t>输入文字</a:t>
            </a:r>
            <a:endParaRPr lang="zh-CN" altLang="en-US" sz="1800">
              <a:latin typeface="Arial" panose="020B0604020202020204" pitchFamily="34" charset="0"/>
            </a:endParaRPr>
          </a:p>
        </p:txBody>
      </p:sp>
      <p:sp>
        <p:nvSpPr>
          <p:cNvPr id="2" name="Text Placeholder 17"/>
          <p:cNvSpPr txBox="1"/>
          <p:nvPr>
            <p:custDataLst>
              <p:tags r:id="rId10"/>
            </p:custDataLst>
          </p:nvPr>
        </p:nvSpPr>
        <p:spPr>
          <a:xfrm>
            <a:off x="8212455" y="2821305"/>
            <a:ext cx="1383665" cy="415290"/>
          </a:xfrm>
          <a:prstGeom prst="rect">
            <a:avLst/>
          </a:prstGeom>
          <a:noFill/>
        </p:spPr>
        <p:txBody>
          <a:bodyPr wrap="square" bIns="0" rtlCol="0" anchor="b" anchorCtr="0">
            <a:no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2000" b="1" spc="150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800">
                <a:latin typeface="Arial" panose="020B0604020202020204" pitchFamily="34" charset="0"/>
              </a:rPr>
              <a:t>输入文字</a:t>
            </a:r>
            <a:endParaRPr lang="zh-CN" altLang="en-US" sz="1800">
              <a:latin typeface="Arial" panose="020B0604020202020204" pitchFamily="34" charset="0"/>
            </a:endParaRPr>
          </a:p>
        </p:txBody>
      </p:sp>
      <p:sp>
        <p:nvSpPr>
          <p:cNvPr id="3" name="Text Placeholder 17"/>
          <p:cNvSpPr txBox="1"/>
          <p:nvPr>
            <p:custDataLst>
              <p:tags r:id="rId11"/>
            </p:custDataLst>
          </p:nvPr>
        </p:nvSpPr>
        <p:spPr>
          <a:xfrm>
            <a:off x="3900805" y="4695825"/>
            <a:ext cx="2132965" cy="415290"/>
          </a:xfrm>
          <a:prstGeom prst="rect">
            <a:avLst/>
          </a:prstGeom>
          <a:noFill/>
        </p:spPr>
        <p:txBody>
          <a:bodyPr wrap="square" bIns="0" rtlCol="0" anchor="b" anchorCtr="0">
            <a:no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2000" b="1" spc="150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800">
                <a:latin typeface="Arial" panose="020B0604020202020204" pitchFamily="34" charset="0"/>
              </a:rPr>
              <a:t>输入文字</a:t>
            </a:r>
            <a:endParaRPr lang="zh-CN" altLang="en-US" sz="1800">
              <a:latin typeface="Arial" panose="020B0604020202020204" pitchFamily="34" charset="0"/>
            </a:endParaRPr>
          </a:p>
        </p:txBody>
      </p:sp>
      <p:sp>
        <p:nvSpPr>
          <p:cNvPr id="4" name="Text Placeholder 17"/>
          <p:cNvSpPr txBox="1"/>
          <p:nvPr>
            <p:custDataLst>
              <p:tags r:id="rId12"/>
            </p:custDataLst>
          </p:nvPr>
        </p:nvSpPr>
        <p:spPr>
          <a:xfrm>
            <a:off x="8212455" y="4687570"/>
            <a:ext cx="2132965" cy="415290"/>
          </a:xfrm>
          <a:prstGeom prst="rect">
            <a:avLst/>
          </a:prstGeom>
          <a:noFill/>
        </p:spPr>
        <p:txBody>
          <a:bodyPr wrap="square" bIns="0" rtlCol="0" anchor="b" anchorCtr="0">
            <a:no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2000" b="1" spc="150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800">
                <a:latin typeface="Arial" panose="020B0604020202020204" pitchFamily="34" charset="0"/>
              </a:rPr>
              <a:t>输入文字</a:t>
            </a:r>
            <a:endParaRPr lang="zh-CN" altLang="en-US" sz="1800">
              <a:latin typeface="Arial" panose="020B0604020202020204" pitchFamily="34" charset="0"/>
            </a:endParaRPr>
          </a:p>
        </p:txBody>
      </p:sp>
      <p:pic>
        <p:nvPicPr>
          <p:cNvPr id="7" name="图片 6" descr="豫北医学院标志组合横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23545" y="365125"/>
            <a:ext cx="2194560" cy="524510"/>
          </a:xfrm>
          <a:prstGeom prst="rect">
            <a:avLst/>
          </a:prstGeom>
        </p:spPr>
      </p:pic>
      <p:sp>
        <p:nvSpPr>
          <p:cNvPr id="12" name="TextBox 39"/>
          <p:cNvSpPr txBox="1"/>
          <p:nvPr/>
        </p:nvSpPr>
        <p:spPr>
          <a:xfrm>
            <a:off x="4243705" y="1241425"/>
            <a:ext cx="37045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输入标题文字</a:t>
            </a:r>
            <a:endParaRPr lang="zh-CN" altLang="en-US" sz="24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MH_Others_1"/>
          <p:cNvSpPr txBox="1"/>
          <p:nvPr>
            <p:custDataLst>
              <p:tags r:id="rId1"/>
            </p:custDataLst>
          </p:nvPr>
        </p:nvSpPr>
        <p:spPr>
          <a:xfrm>
            <a:off x="3529965" y="1258605"/>
            <a:ext cx="1679575" cy="676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zh-CN" altLang="en-US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目  录</a:t>
            </a:r>
            <a:endParaRPr lang="zh-CN" altLang="en-US" sz="44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7" name="MH_Others_2"/>
          <p:cNvSpPr txBox="1"/>
          <p:nvPr>
            <p:custDataLst>
              <p:tags r:id="rId2"/>
            </p:custDataLst>
          </p:nvPr>
        </p:nvSpPr>
        <p:spPr>
          <a:xfrm>
            <a:off x="5555012" y="1258438"/>
            <a:ext cx="3170810" cy="6771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altLang="zh-CN" sz="4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CONTENTS</a:t>
            </a:r>
            <a:endParaRPr lang="en-US" altLang="zh-CN" sz="4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3987165" y="2430145"/>
            <a:ext cx="4260850" cy="3394710"/>
            <a:chOff x="6279" y="3827"/>
            <a:chExt cx="6710" cy="5346"/>
          </a:xfrm>
        </p:grpSpPr>
        <p:grpSp>
          <p:nvGrpSpPr>
            <p:cNvPr id="10" name="组合 9"/>
            <p:cNvGrpSpPr/>
            <p:nvPr/>
          </p:nvGrpSpPr>
          <p:grpSpPr>
            <a:xfrm>
              <a:off x="6279" y="3827"/>
              <a:ext cx="6704" cy="5187"/>
              <a:chOff x="6320" y="3505"/>
              <a:chExt cx="8483" cy="6563"/>
            </a:xfrm>
          </p:grpSpPr>
          <p:sp>
            <p:nvSpPr>
              <p:cNvPr id="11" name="MH_SubTitle_1"/>
              <p:cNvSpPr/>
              <p:nvPr>
                <p:custDataLst>
                  <p:tags r:id="rId3"/>
                </p:custDataLst>
              </p:nvPr>
            </p:nvSpPr>
            <p:spPr>
              <a:xfrm>
                <a:off x="6320" y="3654"/>
                <a:ext cx="8483" cy="1169"/>
              </a:xfrm>
              <a:custGeom>
                <a:avLst/>
                <a:gdLst>
                  <a:gd name="connsiteX0" fmla="*/ 0 w 4508453"/>
                  <a:gd name="connsiteY0" fmla="*/ 484779 h 969560"/>
                  <a:gd name="connsiteX1" fmla="*/ 0 w 4508453"/>
                  <a:gd name="connsiteY1" fmla="*/ 484780 h 969560"/>
                  <a:gd name="connsiteX2" fmla="*/ 0 w 4508453"/>
                  <a:gd name="connsiteY2" fmla="*/ 484780 h 969560"/>
                  <a:gd name="connsiteX3" fmla="*/ 1260428 w 4508453"/>
                  <a:gd name="connsiteY3" fmla="*/ 88141 h 969560"/>
                  <a:gd name="connsiteX4" fmla="*/ 1260428 w 4508453"/>
                  <a:gd name="connsiteY4" fmla="*/ 890894 h 969560"/>
                  <a:gd name="connsiteX5" fmla="*/ 3969982 w 4508453"/>
                  <a:gd name="connsiteY5" fmla="*/ 890894 h 969560"/>
                  <a:gd name="connsiteX6" fmla="*/ 4411496 w 4508453"/>
                  <a:gd name="connsiteY6" fmla="*/ 489518 h 969560"/>
                  <a:gd name="connsiteX7" fmla="*/ 4411497 w 4508453"/>
                  <a:gd name="connsiteY7" fmla="*/ 489518 h 969560"/>
                  <a:gd name="connsiteX8" fmla="*/ 3969983 w 4508453"/>
                  <a:gd name="connsiteY8" fmla="*/ 88141 h 969560"/>
                  <a:gd name="connsiteX9" fmla="*/ 484780 w 4508453"/>
                  <a:gd name="connsiteY9" fmla="*/ 0 h 969560"/>
                  <a:gd name="connsiteX10" fmla="*/ 4023673 w 4508453"/>
                  <a:gd name="connsiteY10" fmla="*/ 0 h 969560"/>
                  <a:gd name="connsiteX11" fmla="*/ 4508453 w 4508453"/>
                  <a:gd name="connsiteY11" fmla="*/ 484780 h 969560"/>
                  <a:gd name="connsiteX12" fmla="*/ 4508452 w 4508453"/>
                  <a:gd name="connsiteY12" fmla="*/ 484780 h 969560"/>
                  <a:gd name="connsiteX13" fmla="*/ 4023672 w 4508453"/>
                  <a:gd name="connsiteY13" fmla="*/ 969560 h 969560"/>
                  <a:gd name="connsiteX14" fmla="*/ 484780 w 4508453"/>
                  <a:gd name="connsiteY14" fmla="*/ 969559 h 969560"/>
                  <a:gd name="connsiteX15" fmla="*/ 9849 w 4508453"/>
                  <a:gd name="connsiteY15" fmla="*/ 582479 h 969560"/>
                  <a:gd name="connsiteX16" fmla="*/ 0 w 4508453"/>
                  <a:gd name="connsiteY16" fmla="*/ 484780 h 969560"/>
                  <a:gd name="connsiteX17" fmla="*/ 9849 w 4508453"/>
                  <a:gd name="connsiteY17" fmla="*/ 387080 h 969560"/>
                  <a:gd name="connsiteX18" fmla="*/ 484780 w 4508453"/>
                  <a:gd name="connsiteY18" fmla="*/ 0 h 969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4508453" h="969560">
                    <a:moveTo>
                      <a:pt x="0" y="484779"/>
                    </a:moveTo>
                    <a:lnTo>
                      <a:pt x="0" y="484780"/>
                    </a:lnTo>
                    <a:lnTo>
                      <a:pt x="0" y="484780"/>
                    </a:lnTo>
                    <a:close/>
                    <a:moveTo>
                      <a:pt x="1260428" y="88141"/>
                    </a:moveTo>
                    <a:lnTo>
                      <a:pt x="1260428" y="890894"/>
                    </a:lnTo>
                    <a:lnTo>
                      <a:pt x="3969982" y="890894"/>
                    </a:lnTo>
                    <a:cubicBezTo>
                      <a:pt x="4213824" y="890894"/>
                      <a:pt x="4411496" y="711192"/>
                      <a:pt x="4411496" y="489518"/>
                    </a:cubicBezTo>
                    <a:lnTo>
                      <a:pt x="4411497" y="489518"/>
                    </a:lnTo>
                    <a:cubicBezTo>
                      <a:pt x="4411497" y="267843"/>
                      <a:pt x="4213825" y="88141"/>
                      <a:pt x="3969983" y="88141"/>
                    </a:cubicBezTo>
                    <a:close/>
                    <a:moveTo>
                      <a:pt x="484780" y="0"/>
                    </a:moveTo>
                    <a:lnTo>
                      <a:pt x="4023673" y="0"/>
                    </a:lnTo>
                    <a:cubicBezTo>
                      <a:pt x="4291410" y="0"/>
                      <a:pt x="4508453" y="217043"/>
                      <a:pt x="4508453" y="484780"/>
                    </a:cubicBezTo>
                    <a:lnTo>
                      <a:pt x="4508452" y="484780"/>
                    </a:lnTo>
                    <a:cubicBezTo>
                      <a:pt x="4508452" y="752517"/>
                      <a:pt x="4291409" y="969560"/>
                      <a:pt x="4023672" y="969560"/>
                    </a:cubicBezTo>
                    <a:lnTo>
                      <a:pt x="484780" y="969559"/>
                    </a:lnTo>
                    <a:cubicBezTo>
                      <a:pt x="250510" y="969559"/>
                      <a:pt x="55053" y="803386"/>
                      <a:pt x="9849" y="582479"/>
                    </a:cubicBezTo>
                    <a:lnTo>
                      <a:pt x="0" y="484780"/>
                    </a:lnTo>
                    <a:lnTo>
                      <a:pt x="9849" y="387080"/>
                    </a:lnTo>
                    <a:cubicBezTo>
                      <a:pt x="55053" y="166174"/>
                      <a:pt x="250510" y="0"/>
                      <a:pt x="484780" y="0"/>
                    </a:cubicBez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3175" cap="flat" cmpd="sng" algn="ctr">
                <a:solidFill>
                  <a:schemeClr val="accent5">
                    <a:lumMod val="50000"/>
                  </a:schemeClr>
                </a:solidFill>
                <a:prstDash val="solid"/>
              </a:ln>
              <a:effectLst/>
            </p:spPr>
            <p:txBody>
              <a:bodyPr wrap="square" lIns="1368000" tIns="0" rIns="0" bIns="0" rtlCol="0" anchor="ctr" anchorCtr="0">
                <a:noAutofit/>
              </a:bodyPr>
              <a:lstStyle/>
              <a:p>
                <a:r>
                  <a:rPr lang="zh-CN" altLang="zh-CN" sz="2000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微软雅黑" panose="020B0503020204020204" charset="-122"/>
                    <a:sym typeface="Arial" panose="020B0604020202020204" pitchFamily="34" charset="0"/>
                  </a:rPr>
                  <a:t>输入文字</a:t>
                </a:r>
                <a:endParaRPr lang="zh-CN" altLang="zh-CN" sz="2000" dirty="0" smtClean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8" name="MH_Other_1"/>
              <p:cNvSpPr txBox="1"/>
              <p:nvPr>
                <p:custDataLst>
                  <p:tags r:id="rId4"/>
                </p:custDataLst>
              </p:nvPr>
            </p:nvSpPr>
            <p:spPr>
              <a:xfrm flipH="1">
                <a:off x="6986" y="3505"/>
                <a:ext cx="1332" cy="1472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rtlCol="0" anchor="t" anchorCtr="0">
                <a:spAutoFit/>
              </a:bodyPr>
              <a:lstStyle>
                <a:defPPr>
                  <a:defRPr lang="en-US"/>
                </a:defPPr>
                <a:lvl1pPr lvl="0">
                  <a:lnSpc>
                    <a:spcPct val="80000"/>
                  </a:lnSpc>
                  <a:defRPr sz="4400" b="1" kern="0">
                    <a:ln w="18415" cmpd="sng">
                      <a:noFill/>
                      <a:prstDash val="solid"/>
                    </a:ln>
                    <a:solidFill>
                      <a:srgbClr val="FFC000"/>
                    </a:solidFill>
                    <a:latin typeface="Agency FB" panose="020B0503020202020204" pitchFamily="34" charset="0"/>
                    <a:ea typeface="微软雅黑" panose="020B0503020204020204" charset="-122"/>
                  </a:defRPr>
                </a:lvl1pPr>
              </a:lstStyle>
              <a:p>
                <a:pPr algn="ctr">
                  <a:lnSpc>
                    <a:spcPct val="100000"/>
                  </a:lnSpc>
                  <a:defRPr/>
                </a:pPr>
                <a:r>
                  <a:rPr lang="en-US" altLang="zh-CN" sz="4800" dirty="0" smtClean="0">
                    <a:solidFill>
                      <a:schemeClr val="bg1"/>
                    </a:solidFill>
                    <a:latin typeface="CommercialScript BT" panose="03030803040807090C04" charset="0"/>
                    <a:cs typeface="CommercialScript BT" panose="03030803040807090C04" charset="0"/>
                    <a:sym typeface="Arial" panose="020B0604020202020204" pitchFamily="34" charset="0"/>
                  </a:rPr>
                  <a:t>1</a:t>
                </a:r>
                <a:endParaRPr lang="en-US" altLang="zh-CN" sz="4800" dirty="0" smtClean="0">
                  <a:solidFill>
                    <a:schemeClr val="bg1"/>
                  </a:solidFill>
                  <a:latin typeface="CommercialScript BT" panose="03030803040807090C04" charset="0"/>
                  <a:cs typeface="CommercialScript BT" panose="03030803040807090C0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21" name="MH_Other_2"/>
              <p:cNvSpPr txBox="1"/>
              <p:nvPr>
                <p:custDataLst>
                  <p:tags r:id="rId5"/>
                </p:custDataLst>
              </p:nvPr>
            </p:nvSpPr>
            <p:spPr>
              <a:xfrm flipH="1">
                <a:off x="6981" y="5360"/>
                <a:ext cx="1332" cy="981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rtlCol="0" anchor="t" anchorCtr="0">
                <a:spAutoFit/>
              </a:bodyPr>
              <a:lstStyle>
                <a:defPPr>
                  <a:defRPr lang="en-US"/>
                </a:defPPr>
                <a:lvl1pPr lvl="0">
                  <a:lnSpc>
                    <a:spcPct val="80000"/>
                  </a:lnSpc>
                  <a:defRPr sz="4400" b="1" kern="0">
                    <a:ln w="18415" cmpd="sng">
                      <a:noFill/>
                      <a:prstDash val="solid"/>
                    </a:ln>
                    <a:solidFill>
                      <a:srgbClr val="FFC000"/>
                    </a:solidFill>
                    <a:latin typeface="Agency FB" panose="020B0503020202020204" pitchFamily="34" charset="0"/>
                    <a:ea typeface="微软雅黑" panose="020B0503020204020204" charset="-122"/>
                  </a:defRPr>
                </a:lvl1pPr>
              </a:lstStyle>
              <a:p>
                <a:pPr algn="ctr">
                  <a:lnSpc>
                    <a:spcPct val="100000"/>
                  </a:lnSpc>
                  <a:defRPr/>
                </a:pPr>
                <a:r>
                  <a:rPr lang="zh-CN" altLang="en-US" sz="3200" dirty="0" smtClean="0">
                    <a:solidFill>
                      <a:srgbClr val="FFFF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Arial" panose="020B0604020202020204" pitchFamily="34" charset="0"/>
                  </a:rPr>
                  <a:t>二</a:t>
                </a:r>
                <a:endParaRPr lang="zh-CN" altLang="en-US" sz="3200" dirty="0">
                  <a:solidFill>
                    <a:srgbClr val="FFFF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22" name="MH_SubTitle_1"/>
              <p:cNvSpPr/>
              <p:nvPr>
                <p:custDataLst>
                  <p:tags r:id="rId6"/>
                </p:custDataLst>
              </p:nvPr>
            </p:nvSpPr>
            <p:spPr>
              <a:xfrm>
                <a:off x="6375" y="7167"/>
                <a:ext cx="8340" cy="1169"/>
              </a:xfrm>
              <a:custGeom>
                <a:avLst/>
                <a:gdLst>
                  <a:gd name="connsiteX0" fmla="*/ 0 w 4508453"/>
                  <a:gd name="connsiteY0" fmla="*/ 484779 h 969560"/>
                  <a:gd name="connsiteX1" fmla="*/ 0 w 4508453"/>
                  <a:gd name="connsiteY1" fmla="*/ 484780 h 969560"/>
                  <a:gd name="connsiteX2" fmla="*/ 0 w 4508453"/>
                  <a:gd name="connsiteY2" fmla="*/ 484780 h 969560"/>
                  <a:gd name="connsiteX3" fmla="*/ 1260428 w 4508453"/>
                  <a:gd name="connsiteY3" fmla="*/ 88141 h 969560"/>
                  <a:gd name="connsiteX4" fmla="*/ 1260428 w 4508453"/>
                  <a:gd name="connsiteY4" fmla="*/ 890894 h 969560"/>
                  <a:gd name="connsiteX5" fmla="*/ 3969982 w 4508453"/>
                  <a:gd name="connsiteY5" fmla="*/ 890894 h 969560"/>
                  <a:gd name="connsiteX6" fmla="*/ 4411496 w 4508453"/>
                  <a:gd name="connsiteY6" fmla="*/ 489518 h 969560"/>
                  <a:gd name="connsiteX7" fmla="*/ 4411497 w 4508453"/>
                  <a:gd name="connsiteY7" fmla="*/ 489518 h 969560"/>
                  <a:gd name="connsiteX8" fmla="*/ 3969983 w 4508453"/>
                  <a:gd name="connsiteY8" fmla="*/ 88141 h 969560"/>
                  <a:gd name="connsiteX9" fmla="*/ 484780 w 4508453"/>
                  <a:gd name="connsiteY9" fmla="*/ 0 h 969560"/>
                  <a:gd name="connsiteX10" fmla="*/ 4023673 w 4508453"/>
                  <a:gd name="connsiteY10" fmla="*/ 0 h 969560"/>
                  <a:gd name="connsiteX11" fmla="*/ 4508453 w 4508453"/>
                  <a:gd name="connsiteY11" fmla="*/ 484780 h 969560"/>
                  <a:gd name="connsiteX12" fmla="*/ 4508452 w 4508453"/>
                  <a:gd name="connsiteY12" fmla="*/ 484780 h 969560"/>
                  <a:gd name="connsiteX13" fmla="*/ 4023672 w 4508453"/>
                  <a:gd name="connsiteY13" fmla="*/ 969560 h 969560"/>
                  <a:gd name="connsiteX14" fmla="*/ 484780 w 4508453"/>
                  <a:gd name="connsiteY14" fmla="*/ 969559 h 969560"/>
                  <a:gd name="connsiteX15" fmla="*/ 9849 w 4508453"/>
                  <a:gd name="connsiteY15" fmla="*/ 582479 h 969560"/>
                  <a:gd name="connsiteX16" fmla="*/ 0 w 4508453"/>
                  <a:gd name="connsiteY16" fmla="*/ 484780 h 969560"/>
                  <a:gd name="connsiteX17" fmla="*/ 9849 w 4508453"/>
                  <a:gd name="connsiteY17" fmla="*/ 387080 h 969560"/>
                  <a:gd name="connsiteX18" fmla="*/ 484780 w 4508453"/>
                  <a:gd name="connsiteY18" fmla="*/ 0 h 969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4508453" h="969560">
                    <a:moveTo>
                      <a:pt x="0" y="484779"/>
                    </a:moveTo>
                    <a:lnTo>
                      <a:pt x="0" y="484780"/>
                    </a:lnTo>
                    <a:lnTo>
                      <a:pt x="0" y="484780"/>
                    </a:lnTo>
                    <a:close/>
                    <a:moveTo>
                      <a:pt x="1260428" y="88141"/>
                    </a:moveTo>
                    <a:lnTo>
                      <a:pt x="1260428" y="890894"/>
                    </a:lnTo>
                    <a:lnTo>
                      <a:pt x="3969982" y="890894"/>
                    </a:lnTo>
                    <a:cubicBezTo>
                      <a:pt x="4213824" y="890894"/>
                      <a:pt x="4411496" y="711192"/>
                      <a:pt x="4411496" y="489518"/>
                    </a:cubicBezTo>
                    <a:lnTo>
                      <a:pt x="4411497" y="489518"/>
                    </a:lnTo>
                    <a:cubicBezTo>
                      <a:pt x="4411497" y="267843"/>
                      <a:pt x="4213825" y="88141"/>
                      <a:pt x="3969983" y="88141"/>
                    </a:cubicBezTo>
                    <a:close/>
                    <a:moveTo>
                      <a:pt x="484780" y="0"/>
                    </a:moveTo>
                    <a:lnTo>
                      <a:pt x="4023673" y="0"/>
                    </a:lnTo>
                    <a:cubicBezTo>
                      <a:pt x="4291410" y="0"/>
                      <a:pt x="4508453" y="217043"/>
                      <a:pt x="4508453" y="484780"/>
                    </a:cubicBezTo>
                    <a:lnTo>
                      <a:pt x="4508452" y="484780"/>
                    </a:lnTo>
                    <a:cubicBezTo>
                      <a:pt x="4508452" y="752517"/>
                      <a:pt x="4291409" y="969560"/>
                      <a:pt x="4023672" y="969560"/>
                    </a:cubicBezTo>
                    <a:lnTo>
                      <a:pt x="484780" y="969559"/>
                    </a:lnTo>
                    <a:cubicBezTo>
                      <a:pt x="250510" y="969559"/>
                      <a:pt x="55053" y="803386"/>
                      <a:pt x="9849" y="582479"/>
                    </a:cubicBezTo>
                    <a:lnTo>
                      <a:pt x="0" y="484780"/>
                    </a:lnTo>
                    <a:lnTo>
                      <a:pt x="9849" y="387080"/>
                    </a:lnTo>
                    <a:cubicBezTo>
                      <a:pt x="55053" y="166174"/>
                      <a:pt x="250510" y="0"/>
                      <a:pt x="484780" y="0"/>
                    </a:cubicBez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3175" cap="flat" cmpd="sng" algn="ctr">
                <a:solidFill>
                  <a:srgbClr val="5268A5"/>
                </a:solidFill>
                <a:prstDash val="solid"/>
              </a:ln>
              <a:effectLst/>
            </p:spPr>
            <p:txBody>
              <a:bodyPr wrap="square" lIns="1368000" tIns="0" rIns="0" bIns="0" rtlCol="0" anchor="ctr" anchorCtr="0">
                <a:noAutofit/>
              </a:bodyPr>
              <a:lstStyle/>
              <a:p>
                <a:pPr lvl="0" algn="l"/>
                <a:r>
                  <a:rPr lang="zh-CN" altLang="en-US" sz="2000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微软雅黑" panose="020B0503020204020204" charset="-122"/>
                    <a:sym typeface="Arial" panose="020B0604020202020204" pitchFamily="34" charset="0"/>
                  </a:rPr>
                  <a:t>输入文字</a:t>
                </a:r>
                <a:endParaRPr lang="zh-CN" altLang="en-US" sz="2000" dirty="0" smtClean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3" name="MH_Other_1"/>
              <p:cNvSpPr txBox="1"/>
              <p:nvPr>
                <p:custDataLst>
                  <p:tags r:id="rId7"/>
                </p:custDataLst>
              </p:nvPr>
            </p:nvSpPr>
            <p:spPr>
              <a:xfrm flipH="1">
                <a:off x="7001" y="7058"/>
                <a:ext cx="1332" cy="1472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rtlCol="0" anchor="t" anchorCtr="0">
                <a:spAutoFit/>
              </a:bodyPr>
              <a:lstStyle>
                <a:defPPr>
                  <a:defRPr lang="en-US"/>
                </a:defPPr>
                <a:lvl1pPr lvl="0">
                  <a:lnSpc>
                    <a:spcPct val="80000"/>
                  </a:lnSpc>
                  <a:defRPr sz="4400" b="1" kern="0">
                    <a:ln w="18415" cmpd="sng">
                      <a:noFill/>
                      <a:prstDash val="solid"/>
                    </a:ln>
                    <a:solidFill>
                      <a:srgbClr val="FFC000"/>
                    </a:solidFill>
                    <a:latin typeface="Agency FB" panose="020B0503020202020204" pitchFamily="34" charset="0"/>
                    <a:ea typeface="微软雅黑" panose="020B0503020204020204" charset="-122"/>
                  </a:defRPr>
                </a:lvl1pPr>
              </a:lstStyle>
              <a:p>
                <a:pPr algn="ctr">
                  <a:lnSpc>
                    <a:spcPct val="100000"/>
                  </a:lnSpc>
                  <a:defRPr/>
                </a:pPr>
                <a:r>
                  <a:rPr lang="en-US" altLang="zh-CN" sz="4800" dirty="0" smtClean="0">
                    <a:solidFill>
                      <a:schemeClr val="bg1"/>
                    </a:solidFill>
                    <a:latin typeface="CommercialScript BT" panose="03030803040807090C04" charset="0"/>
                    <a:cs typeface="CommercialScript BT" panose="03030803040807090C04" charset="0"/>
                    <a:sym typeface="Arial" panose="020B0604020202020204" pitchFamily="34" charset="0"/>
                  </a:rPr>
                  <a:t>3</a:t>
                </a:r>
                <a:endParaRPr lang="en-US" altLang="zh-CN" sz="4800" dirty="0" smtClean="0">
                  <a:solidFill>
                    <a:schemeClr val="bg1"/>
                  </a:solidFill>
                  <a:latin typeface="CommercialScript BT" panose="03030803040807090C04" charset="0"/>
                  <a:cs typeface="CommercialScript BT" panose="03030803040807090C0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25" name="MH_Other_2"/>
              <p:cNvSpPr txBox="1"/>
              <p:nvPr>
                <p:custDataLst>
                  <p:tags r:id="rId8"/>
                </p:custDataLst>
              </p:nvPr>
            </p:nvSpPr>
            <p:spPr>
              <a:xfrm flipH="1">
                <a:off x="7006" y="8596"/>
                <a:ext cx="1332" cy="1472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rtlCol="0" anchor="t" anchorCtr="0">
                <a:spAutoFit/>
              </a:bodyPr>
              <a:lstStyle>
                <a:defPPr>
                  <a:defRPr lang="en-US"/>
                </a:defPPr>
                <a:lvl1pPr lvl="0">
                  <a:lnSpc>
                    <a:spcPct val="80000"/>
                  </a:lnSpc>
                  <a:defRPr sz="4400" b="1" kern="0">
                    <a:ln w="18415" cmpd="sng">
                      <a:noFill/>
                      <a:prstDash val="solid"/>
                    </a:ln>
                    <a:solidFill>
                      <a:srgbClr val="FFC000"/>
                    </a:solidFill>
                    <a:latin typeface="Agency FB" panose="020B0503020202020204" pitchFamily="34" charset="0"/>
                    <a:ea typeface="微软雅黑" panose="020B0503020204020204" charset="-122"/>
                  </a:defRPr>
                </a:lvl1pPr>
              </a:lstStyle>
              <a:p>
                <a:pPr algn="ctr">
                  <a:lnSpc>
                    <a:spcPct val="100000"/>
                  </a:lnSpc>
                  <a:defRPr/>
                </a:pPr>
                <a:r>
                  <a:rPr lang="en-US" altLang="zh-CN" sz="4800" dirty="0" smtClean="0">
                    <a:solidFill>
                      <a:schemeClr val="bg1"/>
                    </a:solidFill>
                    <a:latin typeface="CommercialScript BT" panose="03030803040807090C04" charset="0"/>
                    <a:cs typeface="CommercialScript BT" panose="03030803040807090C04" charset="0"/>
                    <a:sym typeface="Arial" panose="020B0604020202020204" pitchFamily="34" charset="0"/>
                  </a:rPr>
                  <a:t>4</a:t>
                </a:r>
                <a:endParaRPr lang="en-US" altLang="zh-CN" sz="4800" dirty="0" smtClean="0">
                  <a:solidFill>
                    <a:schemeClr val="bg1"/>
                  </a:solidFill>
                  <a:latin typeface="CommercialScript BT" panose="03030803040807090C04" charset="0"/>
                  <a:cs typeface="CommercialScript BT" panose="03030803040807090C04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2" name="组合 1"/>
            <p:cNvGrpSpPr/>
            <p:nvPr/>
          </p:nvGrpSpPr>
          <p:grpSpPr>
            <a:xfrm>
              <a:off x="6285" y="5210"/>
              <a:ext cx="6704" cy="1162"/>
              <a:chOff x="7129" y="5230"/>
              <a:chExt cx="6704" cy="1162"/>
            </a:xfrm>
          </p:grpSpPr>
          <p:sp>
            <p:nvSpPr>
              <p:cNvPr id="4" name="MH_SubTitle_1"/>
              <p:cNvSpPr/>
              <p:nvPr>
                <p:custDataLst>
                  <p:tags r:id="rId9"/>
                </p:custDataLst>
              </p:nvPr>
            </p:nvSpPr>
            <p:spPr>
              <a:xfrm>
                <a:off x="7129" y="5332"/>
                <a:ext cx="6704" cy="924"/>
              </a:xfrm>
              <a:custGeom>
                <a:avLst/>
                <a:gdLst>
                  <a:gd name="connsiteX0" fmla="*/ 0 w 4508453"/>
                  <a:gd name="connsiteY0" fmla="*/ 484779 h 969560"/>
                  <a:gd name="connsiteX1" fmla="*/ 0 w 4508453"/>
                  <a:gd name="connsiteY1" fmla="*/ 484780 h 969560"/>
                  <a:gd name="connsiteX2" fmla="*/ 0 w 4508453"/>
                  <a:gd name="connsiteY2" fmla="*/ 484780 h 969560"/>
                  <a:gd name="connsiteX3" fmla="*/ 1260428 w 4508453"/>
                  <a:gd name="connsiteY3" fmla="*/ 88141 h 969560"/>
                  <a:gd name="connsiteX4" fmla="*/ 1260428 w 4508453"/>
                  <a:gd name="connsiteY4" fmla="*/ 890894 h 969560"/>
                  <a:gd name="connsiteX5" fmla="*/ 3969982 w 4508453"/>
                  <a:gd name="connsiteY5" fmla="*/ 890894 h 969560"/>
                  <a:gd name="connsiteX6" fmla="*/ 4411496 w 4508453"/>
                  <a:gd name="connsiteY6" fmla="*/ 489518 h 969560"/>
                  <a:gd name="connsiteX7" fmla="*/ 4411497 w 4508453"/>
                  <a:gd name="connsiteY7" fmla="*/ 489518 h 969560"/>
                  <a:gd name="connsiteX8" fmla="*/ 3969983 w 4508453"/>
                  <a:gd name="connsiteY8" fmla="*/ 88141 h 969560"/>
                  <a:gd name="connsiteX9" fmla="*/ 484780 w 4508453"/>
                  <a:gd name="connsiteY9" fmla="*/ 0 h 969560"/>
                  <a:gd name="connsiteX10" fmla="*/ 4023673 w 4508453"/>
                  <a:gd name="connsiteY10" fmla="*/ 0 h 969560"/>
                  <a:gd name="connsiteX11" fmla="*/ 4508453 w 4508453"/>
                  <a:gd name="connsiteY11" fmla="*/ 484780 h 969560"/>
                  <a:gd name="connsiteX12" fmla="*/ 4508452 w 4508453"/>
                  <a:gd name="connsiteY12" fmla="*/ 484780 h 969560"/>
                  <a:gd name="connsiteX13" fmla="*/ 4023672 w 4508453"/>
                  <a:gd name="connsiteY13" fmla="*/ 969560 h 969560"/>
                  <a:gd name="connsiteX14" fmla="*/ 484780 w 4508453"/>
                  <a:gd name="connsiteY14" fmla="*/ 969559 h 969560"/>
                  <a:gd name="connsiteX15" fmla="*/ 9849 w 4508453"/>
                  <a:gd name="connsiteY15" fmla="*/ 582479 h 969560"/>
                  <a:gd name="connsiteX16" fmla="*/ 0 w 4508453"/>
                  <a:gd name="connsiteY16" fmla="*/ 484780 h 969560"/>
                  <a:gd name="connsiteX17" fmla="*/ 9849 w 4508453"/>
                  <a:gd name="connsiteY17" fmla="*/ 387080 h 969560"/>
                  <a:gd name="connsiteX18" fmla="*/ 484780 w 4508453"/>
                  <a:gd name="connsiteY18" fmla="*/ 0 h 969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4508453" h="969560">
                    <a:moveTo>
                      <a:pt x="0" y="484779"/>
                    </a:moveTo>
                    <a:lnTo>
                      <a:pt x="0" y="484780"/>
                    </a:lnTo>
                    <a:lnTo>
                      <a:pt x="0" y="484780"/>
                    </a:lnTo>
                    <a:close/>
                    <a:moveTo>
                      <a:pt x="1260428" y="88141"/>
                    </a:moveTo>
                    <a:lnTo>
                      <a:pt x="1260428" y="890894"/>
                    </a:lnTo>
                    <a:lnTo>
                      <a:pt x="3969982" y="890894"/>
                    </a:lnTo>
                    <a:cubicBezTo>
                      <a:pt x="4213824" y="890894"/>
                      <a:pt x="4411496" y="711192"/>
                      <a:pt x="4411496" y="489518"/>
                    </a:cubicBezTo>
                    <a:lnTo>
                      <a:pt x="4411497" y="489518"/>
                    </a:lnTo>
                    <a:cubicBezTo>
                      <a:pt x="4411497" y="267843"/>
                      <a:pt x="4213825" y="88141"/>
                      <a:pt x="3969983" y="88141"/>
                    </a:cubicBezTo>
                    <a:close/>
                    <a:moveTo>
                      <a:pt x="484780" y="0"/>
                    </a:moveTo>
                    <a:lnTo>
                      <a:pt x="4023673" y="0"/>
                    </a:lnTo>
                    <a:cubicBezTo>
                      <a:pt x="4291410" y="0"/>
                      <a:pt x="4508453" y="217043"/>
                      <a:pt x="4508453" y="484780"/>
                    </a:cubicBezTo>
                    <a:lnTo>
                      <a:pt x="4508452" y="484780"/>
                    </a:lnTo>
                    <a:cubicBezTo>
                      <a:pt x="4508452" y="752517"/>
                      <a:pt x="4291409" y="969560"/>
                      <a:pt x="4023672" y="969560"/>
                    </a:cubicBezTo>
                    <a:lnTo>
                      <a:pt x="484780" y="969559"/>
                    </a:lnTo>
                    <a:cubicBezTo>
                      <a:pt x="250510" y="969559"/>
                      <a:pt x="55053" y="803386"/>
                      <a:pt x="9849" y="582479"/>
                    </a:cubicBezTo>
                    <a:lnTo>
                      <a:pt x="0" y="484780"/>
                    </a:lnTo>
                    <a:lnTo>
                      <a:pt x="9849" y="387080"/>
                    </a:lnTo>
                    <a:cubicBezTo>
                      <a:pt x="55053" y="166174"/>
                      <a:pt x="250510" y="0"/>
                      <a:pt x="484780" y="0"/>
                    </a:cubicBez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3175" cap="flat" cmpd="sng" algn="ctr">
                <a:solidFill>
                  <a:schemeClr val="accent5">
                    <a:lumMod val="50000"/>
                  </a:schemeClr>
                </a:solidFill>
                <a:prstDash val="solid"/>
              </a:ln>
              <a:effectLst/>
            </p:spPr>
            <p:txBody>
              <a:bodyPr wrap="square" lIns="1368000" tIns="0" rIns="0" bIns="0" rtlCol="0" anchor="ctr" anchorCtr="0">
                <a:noAutofit/>
              </a:bodyPr>
              <a:lstStyle/>
              <a:p>
                <a:pPr lvl="0" algn="l"/>
                <a:r>
                  <a:rPr lang="zh-CN" altLang="en-US" sz="2000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微软雅黑" panose="020B0503020204020204" charset="-122"/>
                    <a:sym typeface="Arial" panose="020B0604020202020204" pitchFamily="34" charset="0"/>
                  </a:rPr>
                  <a:t>输入文字</a:t>
                </a:r>
                <a:endParaRPr lang="zh-CN" altLang="en-US" sz="2000" dirty="0" smtClean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5" name="MH_Other_1"/>
              <p:cNvSpPr txBox="1"/>
              <p:nvPr>
                <p:custDataLst>
                  <p:tags r:id="rId10"/>
                </p:custDataLst>
              </p:nvPr>
            </p:nvSpPr>
            <p:spPr>
              <a:xfrm flipH="1">
                <a:off x="7398" y="5230"/>
                <a:ext cx="1572" cy="1163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rtlCol="0" anchor="t" anchorCtr="0">
                <a:spAutoFit/>
              </a:bodyPr>
              <a:lstStyle>
                <a:defPPr>
                  <a:defRPr lang="en-US"/>
                </a:defPPr>
                <a:lvl1pPr lvl="0">
                  <a:lnSpc>
                    <a:spcPct val="80000"/>
                  </a:lnSpc>
                  <a:defRPr sz="4400" b="1" kern="0">
                    <a:ln w="18415" cmpd="sng">
                      <a:noFill/>
                      <a:prstDash val="solid"/>
                    </a:ln>
                    <a:solidFill>
                      <a:srgbClr val="FFC000"/>
                    </a:solidFill>
                    <a:latin typeface="Agency FB" panose="020B0503020202020204" pitchFamily="34" charset="0"/>
                    <a:ea typeface="微软雅黑" panose="020B0503020204020204" charset="-122"/>
                  </a:defRPr>
                </a:lvl1pPr>
              </a:lstStyle>
              <a:p>
                <a:pPr algn="ctr">
                  <a:lnSpc>
                    <a:spcPct val="100000"/>
                  </a:lnSpc>
                  <a:defRPr/>
                </a:pPr>
                <a:r>
                  <a:rPr lang="en-US" altLang="zh-CN" sz="4800" dirty="0" smtClean="0">
                    <a:solidFill>
                      <a:schemeClr val="bg1"/>
                    </a:solidFill>
                    <a:latin typeface="CommercialScript BT" panose="03030803040807090C04" charset="0"/>
                    <a:cs typeface="CommercialScript BT" panose="03030803040807090C04" charset="0"/>
                    <a:sym typeface="Arial" panose="020B0604020202020204" pitchFamily="34" charset="0"/>
                  </a:rPr>
                  <a:t>2</a:t>
                </a:r>
                <a:endParaRPr lang="en-US" altLang="zh-CN" sz="4800" dirty="0" smtClean="0">
                  <a:solidFill>
                    <a:schemeClr val="bg1"/>
                  </a:solidFill>
                  <a:latin typeface="CommercialScript BT" panose="03030803040807090C04" charset="0"/>
                  <a:cs typeface="CommercialScript BT" panose="03030803040807090C04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3" name="组合 2"/>
            <p:cNvGrpSpPr/>
            <p:nvPr/>
          </p:nvGrpSpPr>
          <p:grpSpPr>
            <a:xfrm>
              <a:off x="6284" y="8011"/>
              <a:ext cx="6704" cy="1162"/>
              <a:chOff x="8246" y="8011"/>
              <a:chExt cx="6704" cy="1162"/>
            </a:xfrm>
          </p:grpSpPr>
          <p:sp>
            <p:nvSpPr>
              <p:cNvPr id="15" name="MH_SubTitle_1"/>
              <p:cNvSpPr/>
              <p:nvPr>
                <p:custDataLst>
                  <p:tags r:id="rId11"/>
                </p:custDataLst>
              </p:nvPr>
            </p:nvSpPr>
            <p:spPr>
              <a:xfrm>
                <a:off x="8246" y="8113"/>
                <a:ext cx="6704" cy="924"/>
              </a:xfrm>
              <a:custGeom>
                <a:avLst/>
                <a:gdLst>
                  <a:gd name="connsiteX0" fmla="*/ 0 w 4508453"/>
                  <a:gd name="connsiteY0" fmla="*/ 484779 h 969560"/>
                  <a:gd name="connsiteX1" fmla="*/ 0 w 4508453"/>
                  <a:gd name="connsiteY1" fmla="*/ 484780 h 969560"/>
                  <a:gd name="connsiteX2" fmla="*/ 0 w 4508453"/>
                  <a:gd name="connsiteY2" fmla="*/ 484780 h 969560"/>
                  <a:gd name="connsiteX3" fmla="*/ 1260428 w 4508453"/>
                  <a:gd name="connsiteY3" fmla="*/ 88141 h 969560"/>
                  <a:gd name="connsiteX4" fmla="*/ 1260428 w 4508453"/>
                  <a:gd name="connsiteY4" fmla="*/ 890894 h 969560"/>
                  <a:gd name="connsiteX5" fmla="*/ 3969982 w 4508453"/>
                  <a:gd name="connsiteY5" fmla="*/ 890894 h 969560"/>
                  <a:gd name="connsiteX6" fmla="*/ 4411496 w 4508453"/>
                  <a:gd name="connsiteY6" fmla="*/ 489518 h 969560"/>
                  <a:gd name="connsiteX7" fmla="*/ 4411497 w 4508453"/>
                  <a:gd name="connsiteY7" fmla="*/ 489518 h 969560"/>
                  <a:gd name="connsiteX8" fmla="*/ 3969983 w 4508453"/>
                  <a:gd name="connsiteY8" fmla="*/ 88141 h 969560"/>
                  <a:gd name="connsiteX9" fmla="*/ 484780 w 4508453"/>
                  <a:gd name="connsiteY9" fmla="*/ 0 h 969560"/>
                  <a:gd name="connsiteX10" fmla="*/ 4023673 w 4508453"/>
                  <a:gd name="connsiteY10" fmla="*/ 0 h 969560"/>
                  <a:gd name="connsiteX11" fmla="*/ 4508453 w 4508453"/>
                  <a:gd name="connsiteY11" fmla="*/ 484780 h 969560"/>
                  <a:gd name="connsiteX12" fmla="*/ 4508452 w 4508453"/>
                  <a:gd name="connsiteY12" fmla="*/ 484780 h 969560"/>
                  <a:gd name="connsiteX13" fmla="*/ 4023672 w 4508453"/>
                  <a:gd name="connsiteY13" fmla="*/ 969560 h 969560"/>
                  <a:gd name="connsiteX14" fmla="*/ 484780 w 4508453"/>
                  <a:gd name="connsiteY14" fmla="*/ 969559 h 969560"/>
                  <a:gd name="connsiteX15" fmla="*/ 9849 w 4508453"/>
                  <a:gd name="connsiteY15" fmla="*/ 582479 h 969560"/>
                  <a:gd name="connsiteX16" fmla="*/ 0 w 4508453"/>
                  <a:gd name="connsiteY16" fmla="*/ 484780 h 969560"/>
                  <a:gd name="connsiteX17" fmla="*/ 9849 w 4508453"/>
                  <a:gd name="connsiteY17" fmla="*/ 387080 h 969560"/>
                  <a:gd name="connsiteX18" fmla="*/ 484780 w 4508453"/>
                  <a:gd name="connsiteY18" fmla="*/ 0 h 969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4508453" h="969560">
                    <a:moveTo>
                      <a:pt x="0" y="484779"/>
                    </a:moveTo>
                    <a:lnTo>
                      <a:pt x="0" y="484780"/>
                    </a:lnTo>
                    <a:lnTo>
                      <a:pt x="0" y="484780"/>
                    </a:lnTo>
                    <a:close/>
                    <a:moveTo>
                      <a:pt x="1260428" y="88141"/>
                    </a:moveTo>
                    <a:lnTo>
                      <a:pt x="1260428" y="890894"/>
                    </a:lnTo>
                    <a:lnTo>
                      <a:pt x="3969982" y="890894"/>
                    </a:lnTo>
                    <a:cubicBezTo>
                      <a:pt x="4213824" y="890894"/>
                      <a:pt x="4411496" y="711192"/>
                      <a:pt x="4411496" y="489518"/>
                    </a:cubicBezTo>
                    <a:lnTo>
                      <a:pt x="4411497" y="489518"/>
                    </a:lnTo>
                    <a:cubicBezTo>
                      <a:pt x="4411497" y="267843"/>
                      <a:pt x="4213825" y="88141"/>
                      <a:pt x="3969983" y="88141"/>
                    </a:cubicBezTo>
                    <a:close/>
                    <a:moveTo>
                      <a:pt x="484780" y="0"/>
                    </a:moveTo>
                    <a:lnTo>
                      <a:pt x="4023673" y="0"/>
                    </a:lnTo>
                    <a:cubicBezTo>
                      <a:pt x="4291410" y="0"/>
                      <a:pt x="4508453" y="217043"/>
                      <a:pt x="4508453" y="484780"/>
                    </a:cubicBezTo>
                    <a:lnTo>
                      <a:pt x="4508452" y="484780"/>
                    </a:lnTo>
                    <a:cubicBezTo>
                      <a:pt x="4508452" y="752517"/>
                      <a:pt x="4291409" y="969560"/>
                      <a:pt x="4023672" y="969560"/>
                    </a:cubicBezTo>
                    <a:lnTo>
                      <a:pt x="484780" y="969559"/>
                    </a:lnTo>
                    <a:cubicBezTo>
                      <a:pt x="250510" y="969559"/>
                      <a:pt x="55053" y="803386"/>
                      <a:pt x="9849" y="582479"/>
                    </a:cubicBezTo>
                    <a:lnTo>
                      <a:pt x="0" y="484780"/>
                    </a:lnTo>
                    <a:lnTo>
                      <a:pt x="9849" y="387080"/>
                    </a:lnTo>
                    <a:cubicBezTo>
                      <a:pt x="55053" y="166174"/>
                      <a:pt x="250510" y="0"/>
                      <a:pt x="484780" y="0"/>
                    </a:cubicBez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3175" cap="flat" cmpd="sng" algn="ctr">
                <a:solidFill>
                  <a:schemeClr val="accent5">
                    <a:lumMod val="50000"/>
                  </a:schemeClr>
                </a:solidFill>
                <a:prstDash val="solid"/>
              </a:ln>
              <a:effectLst/>
            </p:spPr>
            <p:txBody>
              <a:bodyPr wrap="square" lIns="1368000" tIns="0" rIns="0" bIns="0" rtlCol="0" anchor="ctr" anchorCtr="0">
                <a:noAutofit/>
              </a:bodyPr>
              <a:lstStyle/>
              <a:p>
                <a:pPr lvl="0" algn="l"/>
                <a:r>
                  <a:rPr lang="zh-CN" altLang="en-US" sz="2000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微软雅黑" panose="020B0503020204020204" charset="-122"/>
                    <a:sym typeface="Arial" panose="020B0604020202020204" pitchFamily="34" charset="0"/>
                  </a:rPr>
                  <a:t>输入文字</a:t>
                </a:r>
                <a:endParaRPr lang="zh-CN" altLang="en-US" sz="2000" dirty="0" smtClean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6" name="MH_Other_1"/>
              <p:cNvSpPr txBox="1"/>
              <p:nvPr>
                <p:custDataLst>
                  <p:tags r:id="rId12"/>
                </p:custDataLst>
              </p:nvPr>
            </p:nvSpPr>
            <p:spPr>
              <a:xfrm flipH="1">
                <a:off x="8516" y="8011"/>
                <a:ext cx="1572" cy="1163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rtlCol="0" anchor="t" anchorCtr="0">
                <a:spAutoFit/>
              </a:bodyPr>
              <a:lstStyle>
                <a:defPPr>
                  <a:defRPr lang="en-US"/>
                </a:defPPr>
                <a:lvl1pPr lvl="0">
                  <a:lnSpc>
                    <a:spcPct val="80000"/>
                  </a:lnSpc>
                  <a:defRPr sz="4400" b="1" kern="0">
                    <a:ln w="18415" cmpd="sng">
                      <a:noFill/>
                      <a:prstDash val="solid"/>
                    </a:ln>
                    <a:solidFill>
                      <a:srgbClr val="FFC000"/>
                    </a:solidFill>
                    <a:latin typeface="Agency FB" panose="020B0503020202020204" pitchFamily="34" charset="0"/>
                    <a:ea typeface="微软雅黑" panose="020B0503020204020204" charset="-122"/>
                  </a:defRPr>
                </a:lvl1pPr>
              </a:lstStyle>
              <a:p>
                <a:pPr algn="ctr">
                  <a:lnSpc>
                    <a:spcPct val="100000"/>
                  </a:lnSpc>
                  <a:defRPr/>
                </a:pPr>
                <a:r>
                  <a:rPr lang="en-US" altLang="zh-CN" sz="4800" dirty="0" smtClean="0">
                    <a:solidFill>
                      <a:schemeClr val="bg1"/>
                    </a:solidFill>
                    <a:latin typeface="CommercialScript BT" panose="03030803040807090C04" charset="0"/>
                    <a:cs typeface="CommercialScript BT" panose="03030803040807090C04" charset="0"/>
                    <a:sym typeface="Arial" panose="020B0604020202020204" pitchFamily="34" charset="0"/>
                  </a:rPr>
                  <a:t>4</a:t>
                </a:r>
                <a:endParaRPr lang="en-US" altLang="zh-CN" sz="4800" dirty="0" smtClean="0">
                  <a:solidFill>
                    <a:schemeClr val="bg1"/>
                  </a:solidFill>
                  <a:latin typeface="CommercialScript BT" panose="03030803040807090C04" charset="0"/>
                  <a:cs typeface="CommercialScript BT" panose="03030803040807090C04" charset="0"/>
                  <a:sym typeface="Arial" panose="020B0604020202020204" pitchFamily="34" charset="0"/>
                </a:endParaRPr>
              </a:p>
            </p:txBody>
          </p:sp>
        </p:grpSp>
      </p:grpSp>
    </p:spTree>
    <p:custDataLst>
      <p:tags r:id="rId13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5960246" y="1432680"/>
            <a:ext cx="3969544" cy="51435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6348442" y="5652981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000" b="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6330688" y="3800419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000" b="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7810933" y="3814293"/>
            <a:ext cx="1620654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1400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7901342" y="5628700"/>
            <a:ext cx="1754592" cy="41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4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1400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7" name="TextBox 19"/>
          <p:cNvSpPr txBox="1">
            <a:spLocks noChangeArrowheads="1"/>
          </p:cNvSpPr>
          <p:nvPr/>
        </p:nvSpPr>
        <p:spPr bwMode="auto">
          <a:xfrm>
            <a:off x="6364589" y="2670220"/>
            <a:ext cx="1446609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000" b="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8" name="TextBox 20"/>
          <p:cNvSpPr txBox="1">
            <a:spLocks noChangeArrowheads="1"/>
          </p:cNvSpPr>
          <p:nvPr/>
        </p:nvSpPr>
        <p:spPr bwMode="auto">
          <a:xfrm>
            <a:off x="8075457" y="2671817"/>
            <a:ext cx="1509609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1400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9" name="直接连接符 38"/>
          <p:cNvCxnSpPr/>
          <p:nvPr/>
        </p:nvCxnSpPr>
        <p:spPr>
          <a:xfrm>
            <a:off x="7943232" y="1935350"/>
            <a:ext cx="0" cy="446841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7892084" y="4799237"/>
            <a:ext cx="1631071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6858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400" dirty="0">
                <a:solidFill>
                  <a:schemeClr val="bg1"/>
                </a:solidFill>
                <a:latin typeface="Arial Black" panose="020B0A04020102020204" charset="0"/>
                <a:ea typeface="微软雅黑" panose="020B0503020204020204" charset="-122"/>
              </a:rPr>
              <a:t>输入文字</a:t>
            </a:r>
            <a:endParaRPr lang="zh-CN" altLang="en-US" sz="1400" dirty="0">
              <a:solidFill>
                <a:schemeClr val="bg1"/>
              </a:solidFill>
              <a:latin typeface="Arial Black" panose="020B0A04020102020204" charset="0"/>
              <a:ea typeface="微软雅黑" panose="020B0503020204020204" charset="-122"/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6067310" y="2241589"/>
            <a:ext cx="3769939" cy="4412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>
            <a:off x="6586516" y="3469267"/>
            <a:ext cx="266938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矩形 33"/>
          <p:cNvSpPr>
            <a:spLocks noChangeArrowheads="1"/>
          </p:cNvSpPr>
          <p:nvPr/>
        </p:nvSpPr>
        <p:spPr bwMode="auto">
          <a:xfrm>
            <a:off x="6328392" y="4799483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000" b="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44" name="直接连接符 43"/>
          <p:cNvCxnSpPr/>
          <p:nvPr/>
        </p:nvCxnSpPr>
        <p:spPr>
          <a:xfrm>
            <a:off x="6610328" y="4605627"/>
            <a:ext cx="266938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>
            <a:off x="6580562" y="5425455"/>
            <a:ext cx="266938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2" descr="https://dpic.tiankong.com/f9/bl/QJ6593010308.jpg?x-oss-process=style/450hs"/>
          <p:cNvPicPr>
            <a:picLocks noChangeAspect="1" noChangeArrowheads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10"/>
          <a:stretch>
            <a:fillRect/>
          </a:stretch>
        </p:blipFill>
        <p:spPr bwMode="auto">
          <a:xfrm>
            <a:off x="2261697" y="1432680"/>
            <a:ext cx="3702514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Rectangle 18"/>
          <p:cNvSpPr>
            <a:spLocks noChangeArrowheads="1"/>
          </p:cNvSpPr>
          <p:nvPr/>
        </p:nvSpPr>
        <p:spPr bwMode="auto">
          <a:xfrm>
            <a:off x="7242361" y="1589199"/>
            <a:ext cx="140208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400" b="1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TextBox 39"/>
          <p:cNvSpPr txBox="1"/>
          <p:nvPr/>
        </p:nvSpPr>
        <p:spPr>
          <a:xfrm>
            <a:off x="4848225" y="875030"/>
            <a:ext cx="24961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7F7F7F"/>
                </a:solidFill>
                <a:latin typeface="微软雅黑" panose="020B0503020204020204" charset="-122"/>
                <a:ea typeface="微软雅黑" panose="020B0503020204020204" charset="-122"/>
              </a:rPr>
              <a:t>输入标题文字</a:t>
            </a:r>
            <a:endParaRPr lang="zh-CN" altLang="en-US" sz="2400" b="1" dirty="0" smtClean="0">
              <a:solidFill>
                <a:srgbClr val="7F7F7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7" name="图片 6" descr="豫北医学院标志组合横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545" y="365125"/>
            <a:ext cx="2194560" cy="5245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4171315" y="2336800"/>
            <a:ext cx="5078730" cy="1938020"/>
            <a:chOff x="6569" y="3680"/>
            <a:chExt cx="7998" cy="3052"/>
          </a:xfrm>
        </p:grpSpPr>
        <p:sp>
          <p:nvSpPr>
            <p:cNvPr id="6" name="文本框 5"/>
            <p:cNvSpPr txBox="1"/>
            <p:nvPr/>
          </p:nvSpPr>
          <p:spPr>
            <a:xfrm>
              <a:off x="6569" y="3680"/>
              <a:ext cx="6063" cy="30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6000" b="1">
                  <a:solidFill>
                    <a:srgbClr val="DD953F"/>
                  </a:solidFill>
                  <a:latin typeface="DFGothic-EB" panose="02010609010101010101" charset="-128"/>
                  <a:ea typeface="DFGothic-EB" panose="02010609010101010101" charset="-128"/>
                </a:rPr>
                <a:t>THANK     </a:t>
              </a:r>
              <a:endParaRPr lang="en-US" altLang="zh-CN" sz="6000" b="1">
                <a:solidFill>
                  <a:srgbClr val="DD953F"/>
                </a:solidFill>
                <a:latin typeface="DFGothic-EB" panose="02010609010101010101" charset="-128"/>
                <a:ea typeface="DFGothic-EB" panose="02010609010101010101" charset="-128"/>
              </a:endParaRPr>
            </a:p>
            <a:p>
              <a:r>
                <a:rPr lang="en-US" altLang="zh-CN" sz="6000" b="1">
                  <a:solidFill>
                    <a:srgbClr val="DD953F"/>
                  </a:solidFill>
                  <a:latin typeface="DFGothic-EB" panose="02010609010101010101" charset="-128"/>
                  <a:ea typeface="DFGothic-EB" panose="02010609010101010101" charset="-128"/>
                </a:rPr>
                <a:t> YOU </a:t>
              </a:r>
              <a:endParaRPr lang="en-US" altLang="zh-CN" sz="6000" b="1">
                <a:solidFill>
                  <a:srgbClr val="DD953F"/>
                </a:solidFill>
                <a:latin typeface="DFGothic-EB" panose="02010609010101010101" charset="-128"/>
                <a:ea typeface="DFGothic-EB" panose="02010609010101010101" charset="-128"/>
              </a:endParaRPr>
            </a:p>
          </p:txBody>
        </p:sp>
        <p:pic>
          <p:nvPicPr>
            <p:cNvPr id="2" name="图片 1" descr="豫北医学院标志组合横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0007" y="5361"/>
              <a:ext cx="4560" cy="1090"/>
            </a:xfrm>
            <a:prstGeom prst="rect">
              <a:avLst/>
            </a:prstGeom>
          </p:spPr>
        </p:pic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699125" y="2688590"/>
            <a:ext cx="169799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输入</a:t>
            </a:r>
            <a:endParaRPr lang="zh-CN" altLang="en-US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zh-CN" alt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文字</a:t>
            </a:r>
            <a:endParaRPr lang="zh-CN" altLang="en-US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664909" y="2311703"/>
            <a:ext cx="43688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9600" b="1" dirty="0" smtClean="0">
                <a:solidFill>
                  <a:schemeClr val="accent5">
                    <a:lumMod val="50000"/>
                  </a:schemeClr>
                </a:solidFill>
                <a:latin typeface="CommercialScript BT" panose="03030803040807090C04" charset="0"/>
                <a:ea typeface="微软雅黑" panose="020B0503020204020204" charset="-122"/>
                <a:cs typeface="CommercialScript BT" panose="03030803040807090C04" charset="0"/>
                <a:sym typeface="Arial" panose="020B0604020202020204" pitchFamily="34" charset="0"/>
              </a:rPr>
              <a:t>1</a:t>
            </a:r>
            <a:endParaRPr lang="en-US" altLang="zh-CN" sz="9600" b="1" dirty="0" smtClean="0">
              <a:solidFill>
                <a:schemeClr val="accent5">
                  <a:lumMod val="50000"/>
                </a:schemeClr>
              </a:solidFill>
              <a:latin typeface="CommercialScript BT" panose="03030803040807090C04" charset="0"/>
              <a:ea typeface="微软雅黑" panose="020B0503020204020204" charset="-122"/>
              <a:cs typeface="CommercialScript BT" panose="03030803040807090C04" charset="0"/>
              <a:sym typeface="Arial" panose="020B0604020202020204" pitchFamily="34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4559132" y="2613660"/>
            <a:ext cx="1052195" cy="1052830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 descr="豫北医学院标志组合横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3545" y="365125"/>
            <a:ext cx="2194560" cy="52451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图示 24"/>
          <p:cNvGraphicFramePr/>
          <p:nvPr/>
        </p:nvGraphicFramePr>
        <p:xfrm>
          <a:off x="6060286" y="1595670"/>
          <a:ext cx="5789872" cy="3896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27" name="环形箭头 26"/>
          <p:cNvSpPr/>
          <p:nvPr/>
        </p:nvSpPr>
        <p:spPr>
          <a:xfrm>
            <a:off x="4682148" y="1584867"/>
            <a:ext cx="2536209" cy="2536209"/>
          </a:xfrm>
          <a:prstGeom prst="circularArrow">
            <a:avLst>
              <a:gd name="adj1" fmla="val 2254"/>
              <a:gd name="adj2" fmla="val 271567"/>
              <a:gd name="adj3" fmla="val 19552922"/>
              <a:gd name="adj4" fmla="val 12575511"/>
              <a:gd name="adj5" fmla="val 2629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aphicFrame>
        <p:nvGraphicFramePr>
          <p:cNvPr id="2" name="图示 1"/>
          <p:cNvGraphicFramePr/>
          <p:nvPr/>
        </p:nvGraphicFramePr>
        <p:xfrm>
          <a:off x="355515" y="1596051"/>
          <a:ext cx="5789872" cy="3896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4" name="ïśḷiḍè"/>
          <p:cNvSpPr txBox="1"/>
          <p:nvPr>
            <p:custDataLst>
              <p:tags r:id="rId11"/>
            </p:custDataLst>
          </p:nvPr>
        </p:nvSpPr>
        <p:spPr>
          <a:xfrm>
            <a:off x="538479" y="1071880"/>
            <a:ext cx="4109021" cy="708025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b" anchorCtr="0">
            <a:normAutofit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9pPr>
          </a:lstStyle>
          <a:p>
            <a:pPr>
              <a:buSzPct val="25000"/>
              <a:tabLst>
                <a:tab pos="4210050" algn="l"/>
              </a:tabLst>
            </a:pPr>
            <a:r>
              <a:rPr lang="zh-CN" altLang="en-US" sz="2800" b="1" spc="3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输入文字</a:t>
            </a:r>
            <a:endParaRPr lang="zh-CN" altLang="en-US" sz="2800" b="1" spc="3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60400" y="2632075"/>
            <a:ext cx="995680" cy="337185"/>
          </a:xfrm>
          <a:prstGeom prst="rect">
            <a:avLst/>
          </a:prstGeom>
          <a:noFill/>
          <a:effectLst/>
        </p:spPr>
        <p:txBody>
          <a:bodyPr wrap="none" rtlCol="0" anchor="t">
            <a:spAutoFit/>
          </a:bodyPr>
          <a:lstStyle/>
          <a:p>
            <a:r>
              <a:rPr lang="zh-CN" altLang="en-US" sz="1600" b="1" dirty="0" smtClean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600" b="1" dirty="0" smtClean="0"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2275" y="2919730"/>
            <a:ext cx="2472690" cy="414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14300" lvl="1" indent="-114300" algn="l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CN" sz="1400" dirty="0" smtClean="0">
                <a:solidFill>
                  <a:schemeClr val="bg2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    </a:t>
            </a:r>
            <a:r>
              <a:rPr lang="zh-CN" altLang="zh-CN" sz="1400" dirty="0" smtClean="0">
                <a:solidFill>
                  <a:schemeClr val="bg2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输入文字</a:t>
            </a:r>
            <a:endParaRPr lang="zh-CN" altLang="zh-CN" sz="1400" dirty="0" smtClean="0">
              <a:solidFill>
                <a:schemeClr val="bg2">
                  <a:lumMod val="50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401060" y="2999105"/>
            <a:ext cx="99568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600" b="1" dirty="0" smtClean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600" b="1" dirty="0" smtClean="0"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241040" y="3275330"/>
            <a:ext cx="2521585" cy="414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14300" lvl="1" indent="-114300" algn="l">
              <a:lnSpc>
                <a:spcPct val="150000"/>
              </a:lnSpc>
              <a:spcAft>
                <a:spcPts val="0"/>
              </a:spcAft>
              <a:buClrTx/>
              <a:buSzTx/>
              <a:buFontTx/>
            </a:pPr>
            <a:r>
              <a:rPr lang="en-US" altLang="zh-CN" sz="1400" dirty="0" smtClean="0">
                <a:solidFill>
                  <a:schemeClr val="bg2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      </a:t>
            </a:r>
            <a:r>
              <a:rPr lang="zh-CN" altLang="en-US" sz="1400" dirty="0" smtClean="0">
                <a:solidFill>
                  <a:schemeClr val="bg2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输入文字</a:t>
            </a:r>
            <a:endParaRPr lang="zh-CN" altLang="en-US" sz="1400" dirty="0" smtClean="0">
              <a:solidFill>
                <a:schemeClr val="bg2">
                  <a:lumMod val="50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108700" y="2932430"/>
            <a:ext cx="249999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14300" lvl="1" indent="-114300" algn="l">
              <a:lnSpc>
                <a:spcPct val="150000"/>
              </a:lnSpc>
              <a:spcAft>
                <a:spcPts val="0"/>
              </a:spcAft>
              <a:buClrTx/>
              <a:buSzTx/>
              <a:buFontTx/>
            </a:pPr>
            <a:r>
              <a:rPr lang="en-US" altLang="zh-CN" sz="1200" dirty="0" smtClean="0">
                <a:solidFill>
                  <a:schemeClr val="bg2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         </a:t>
            </a:r>
            <a:r>
              <a:rPr lang="zh-CN" altLang="en-US" sz="1200" dirty="0" smtClean="0">
                <a:solidFill>
                  <a:schemeClr val="bg2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输入文字</a:t>
            </a:r>
            <a:endParaRPr lang="zh-CN" altLang="en-US" sz="1200" dirty="0" smtClean="0">
              <a:solidFill>
                <a:schemeClr val="bg2">
                  <a:lumMod val="50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416040" y="2661920"/>
            <a:ext cx="99568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600" b="1" dirty="0" smtClean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600" b="1" dirty="0" smtClean="0"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992235" y="3275330"/>
            <a:ext cx="2527935" cy="3244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14300" lvl="1" indent="-114300" algn="l" fontAlgn="auto">
              <a:lnSpc>
                <a:spcPts val="1820"/>
              </a:lnSpc>
              <a:spcAft>
                <a:spcPts val="0"/>
              </a:spcAft>
              <a:buClrTx/>
              <a:buSzTx/>
              <a:buFontTx/>
            </a:pPr>
            <a:r>
              <a:rPr lang="en-US" altLang="zh-CN" sz="1200" dirty="0" smtClean="0">
                <a:solidFill>
                  <a:schemeClr val="bg2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       </a:t>
            </a:r>
            <a:r>
              <a:rPr lang="zh-CN" altLang="en-US" sz="1100" dirty="0" smtClean="0">
                <a:solidFill>
                  <a:schemeClr val="bg2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输入文字</a:t>
            </a:r>
            <a:endParaRPr lang="zh-CN" altLang="en-US" sz="1100" dirty="0" smtClean="0">
              <a:solidFill>
                <a:schemeClr val="bg2">
                  <a:lumMod val="50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9210040" y="2999105"/>
            <a:ext cx="99568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600" b="1" dirty="0" smtClean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600" b="1" dirty="0" smtClean="0"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3" name="图片 2" descr="豫北医学院标志组合横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3545" y="365125"/>
            <a:ext cx="2194560" cy="5245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664667" y="2673117"/>
            <a:ext cx="894080" cy="9531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输入</a:t>
            </a:r>
            <a:endParaRPr lang="zh-CN" altLang="en-US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r>
              <a:rPr lang="zh-CN" alt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文字</a:t>
            </a:r>
            <a:endParaRPr lang="zh-CN" altLang="en-US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658826" y="2354347"/>
            <a:ext cx="844351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9600" b="1" dirty="0" smtClean="0">
                <a:solidFill>
                  <a:schemeClr val="accent5">
                    <a:lumMod val="50000"/>
                  </a:schemeClr>
                </a:solidFill>
                <a:latin typeface="CommercialScript BT" panose="03030803040807090C04" charset="0"/>
                <a:ea typeface="微软雅黑" panose="020B0503020204020204" charset="-122"/>
                <a:cs typeface="CommercialScript BT" panose="03030803040807090C04" charset="0"/>
                <a:sym typeface="Arial" panose="020B0604020202020204" pitchFamily="34" charset="0"/>
              </a:rPr>
              <a:t>2</a:t>
            </a:r>
            <a:endParaRPr lang="en-US" altLang="zh-CN" sz="9600" b="1" dirty="0" smtClean="0">
              <a:solidFill>
                <a:schemeClr val="accent5">
                  <a:lumMod val="50000"/>
                </a:schemeClr>
              </a:solidFill>
              <a:latin typeface="CommercialScript BT" panose="03030803040807090C04" charset="0"/>
              <a:ea typeface="微软雅黑" panose="020B0503020204020204" charset="-122"/>
              <a:cs typeface="CommercialScript BT" panose="03030803040807090C04" charset="0"/>
              <a:sym typeface="Arial" panose="020B0604020202020204" pitchFamily="34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4559132" y="2613660"/>
            <a:ext cx="1052195" cy="1052830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 descr="豫北医学院标志组合横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3545" y="365125"/>
            <a:ext cx="2194560" cy="52451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24" y="979831"/>
            <a:ext cx="9567619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tx2"/>
                </a:solidFill>
              </a:rPr>
              <a:t>（</a:t>
            </a:r>
            <a:r>
              <a:rPr lang="en-US" altLang="zh-CN" sz="2400" b="1" dirty="0" smtClean="0">
                <a:solidFill>
                  <a:schemeClr val="tx2"/>
                </a:solidFill>
              </a:rPr>
              <a:t>1</a:t>
            </a:r>
            <a:r>
              <a:rPr lang="zh-CN" altLang="en-US" sz="2400" b="1" dirty="0" smtClean="0">
                <a:solidFill>
                  <a:schemeClr val="tx2"/>
                </a:solidFill>
              </a:rPr>
              <a:t>）</a:t>
            </a:r>
            <a:r>
              <a:rPr lang="en-US" altLang="zh-CN" sz="2400" b="1" dirty="0" smtClean="0">
                <a:solidFill>
                  <a:schemeClr val="tx2"/>
                </a:solidFill>
              </a:rPr>
              <a:t>XXXX—XXXX</a:t>
            </a:r>
            <a:r>
              <a:rPr lang="zh-CN" altLang="en-US" sz="2400" b="1" dirty="0" smtClean="0">
                <a:solidFill>
                  <a:schemeClr val="tx2"/>
                </a:solidFill>
              </a:rPr>
              <a:t>年</a:t>
            </a:r>
            <a:endParaRPr lang="zh-CN" altLang="en-US" sz="14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61296" y="1104830"/>
            <a:ext cx="8246381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b="1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14" name="图示 13"/>
          <p:cNvGraphicFramePr/>
          <p:nvPr/>
        </p:nvGraphicFramePr>
        <p:xfrm>
          <a:off x="2197474" y="1567726"/>
          <a:ext cx="7464337" cy="497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8891905" y="440690"/>
            <a:ext cx="2865120" cy="337185"/>
          </a:xfrm>
          <a:prstGeom prst="rect">
            <a:avLst/>
          </a:prstGeom>
          <a:noFill/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r>
              <a:rPr lang="en-US" altLang="zh-CN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——XXXX-XXXX</a:t>
            </a:r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1600" b="1" dirty="0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3" name="图片 2" descr="豫北医学院标志组合横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3545" y="365125"/>
            <a:ext cx="2194560" cy="5245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/>
        </p:nvGrpSpPr>
        <p:grpSpPr>
          <a:xfrm>
            <a:off x="789940" y="1920240"/>
            <a:ext cx="1427480" cy="3411220"/>
            <a:chOff x="1404" y="2604"/>
            <a:chExt cx="16104" cy="5372"/>
          </a:xfrm>
        </p:grpSpPr>
        <p:cxnSp>
          <p:nvCxnSpPr>
            <p:cNvPr id="2" name="直接连接符 1"/>
            <p:cNvCxnSpPr/>
            <p:nvPr/>
          </p:nvCxnSpPr>
          <p:spPr>
            <a:xfrm>
              <a:off x="1404" y="2604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接连接符 2"/>
            <p:cNvCxnSpPr/>
            <p:nvPr/>
          </p:nvCxnSpPr>
          <p:spPr>
            <a:xfrm>
              <a:off x="1404" y="4664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接连接符 3"/>
            <p:cNvCxnSpPr/>
            <p:nvPr/>
          </p:nvCxnSpPr>
          <p:spPr>
            <a:xfrm>
              <a:off x="1404" y="5956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>
            <a:xfrm>
              <a:off x="1404" y="7976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文本框 28"/>
          <p:cNvSpPr txBox="1"/>
          <p:nvPr/>
        </p:nvSpPr>
        <p:spPr>
          <a:xfrm>
            <a:off x="718185" y="2359660"/>
            <a:ext cx="1402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2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675640" y="3395345"/>
            <a:ext cx="1402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2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675640" y="4486910"/>
            <a:ext cx="1402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>
                <a:latin typeface="方正静蕾简体" pitchFamily="2" charset="-122"/>
                <a:ea typeface="黑体" panose="02010609060101010101" charset="-122"/>
                <a:sym typeface="+mn-ea"/>
              </a:rPr>
              <a:t>输入文字</a:t>
            </a:r>
            <a:endParaRPr lang="zh-CN" altLang="en-US" sz="2400">
              <a:latin typeface="方正静蕾简体" pitchFamily="2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2387600" y="211074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2387600" y="2801620"/>
            <a:ext cx="3947160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14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输入文字</a:t>
            </a:r>
            <a:endParaRPr lang="zh-CN" altLang="en-US" sz="1400"/>
          </a:p>
        </p:txBody>
      </p:sp>
      <p:grpSp>
        <p:nvGrpSpPr>
          <p:cNvPr id="37" name="组合 36"/>
          <p:cNvGrpSpPr/>
          <p:nvPr/>
        </p:nvGrpSpPr>
        <p:grpSpPr>
          <a:xfrm>
            <a:off x="2418080" y="1920240"/>
            <a:ext cx="3890010" cy="3411220"/>
            <a:chOff x="1404" y="2604"/>
            <a:chExt cx="16104" cy="5372"/>
          </a:xfrm>
        </p:grpSpPr>
        <p:cxnSp>
          <p:nvCxnSpPr>
            <p:cNvPr id="38" name="直接连接符 37"/>
            <p:cNvCxnSpPr/>
            <p:nvPr/>
          </p:nvCxnSpPr>
          <p:spPr>
            <a:xfrm>
              <a:off x="1404" y="2604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>
              <a:off x="1404" y="4664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>
              <a:off x="1404" y="5956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>
              <a:off x="1404" y="7976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组合 42"/>
          <p:cNvGrpSpPr/>
          <p:nvPr/>
        </p:nvGrpSpPr>
        <p:grpSpPr>
          <a:xfrm>
            <a:off x="6508115" y="1920240"/>
            <a:ext cx="4947285" cy="3411220"/>
            <a:chOff x="1404" y="2604"/>
            <a:chExt cx="16104" cy="5372"/>
          </a:xfrm>
        </p:grpSpPr>
        <p:cxnSp>
          <p:nvCxnSpPr>
            <p:cNvPr id="44" name="直接连接符 43"/>
            <p:cNvCxnSpPr/>
            <p:nvPr/>
          </p:nvCxnSpPr>
          <p:spPr>
            <a:xfrm>
              <a:off x="1404" y="2604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>
              <a:off x="1404" y="4664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>
              <a:off x="1404" y="5956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>
              <a:off x="1404" y="7976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文本框 54"/>
          <p:cNvSpPr txBox="1"/>
          <p:nvPr/>
        </p:nvSpPr>
        <p:spPr>
          <a:xfrm>
            <a:off x="6508115" y="1941830"/>
            <a:ext cx="497776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200"/>
              <a:t>输入文字</a:t>
            </a:r>
            <a:r>
              <a:rPr lang="en-US" altLang="zh-CN" sz="1200"/>
              <a:t>..............................................................................</a:t>
            </a:r>
            <a:endParaRPr lang="en-US" altLang="zh-CN" sz="1200"/>
          </a:p>
        </p:txBody>
      </p:sp>
      <p:cxnSp>
        <p:nvCxnSpPr>
          <p:cNvPr id="56" name="直接连接符 55"/>
          <p:cNvCxnSpPr/>
          <p:nvPr/>
        </p:nvCxnSpPr>
        <p:spPr>
          <a:xfrm>
            <a:off x="2402840" y="2586990"/>
            <a:ext cx="9083675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文本框 56"/>
          <p:cNvSpPr txBox="1"/>
          <p:nvPr/>
        </p:nvSpPr>
        <p:spPr>
          <a:xfrm>
            <a:off x="6522720" y="2588260"/>
            <a:ext cx="425577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200">
                <a:sym typeface="+mn-ea"/>
              </a:rPr>
              <a:t>输入文字</a:t>
            </a:r>
            <a:r>
              <a:rPr lang="en-US" altLang="zh-CN" sz="1200">
                <a:sym typeface="+mn-ea"/>
              </a:rPr>
              <a:t>..............................................................................</a:t>
            </a:r>
            <a:endParaRPr lang="zh-CN" altLang="en-US" sz="1200" dirty="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2418080" y="3463925"/>
            <a:ext cx="894080" cy="4140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6565900" y="3304540"/>
            <a:ext cx="492061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200">
                <a:sym typeface="+mn-ea"/>
              </a:rPr>
              <a:t>输入文字</a:t>
            </a:r>
            <a:r>
              <a:rPr lang="en-US" altLang="zh-CN" sz="1200">
                <a:sym typeface="+mn-ea"/>
              </a:rPr>
              <a:t>..............................................................................</a:t>
            </a:r>
            <a:endParaRPr lang="zh-CN" altLang="en-US" sz="1200" dirty="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1960880" y="4397375"/>
            <a:ext cx="1351280" cy="4140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1" algn="l" fontAlgn="auto">
              <a:lnSpc>
                <a:spcPct val="150000"/>
              </a:lnSpc>
            </a:pPr>
            <a:r>
              <a:rPr lang="zh-CN" altLang="en-US" sz="14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输入文字</a:t>
            </a:r>
            <a:endParaRPr lang="zh-CN" altLang="en-US" sz="1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6522720" y="4091305"/>
            <a:ext cx="493331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r>
              <a:rPr lang="zh-CN" altLang="en-US" sz="1200">
                <a:sym typeface="+mn-ea"/>
              </a:rPr>
              <a:t>输入文字</a:t>
            </a:r>
            <a:r>
              <a:rPr lang="en-US" altLang="zh-CN" sz="1200">
                <a:sym typeface="+mn-ea"/>
              </a:rPr>
              <a:t>..............................................................................</a:t>
            </a:r>
            <a:endParaRPr lang="en-US" altLang="zh-CN" sz="1200"/>
          </a:p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200" b="0" dirty="0">
              <a:solidFill>
                <a:schemeClr val="tx1"/>
              </a:solidFill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437245" y="439420"/>
            <a:ext cx="2865120" cy="337185"/>
          </a:xfrm>
          <a:prstGeom prst="rect">
            <a:avLst/>
          </a:prstGeom>
          <a:noFill/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r>
              <a:rPr lang="en-US" altLang="zh-CN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——XXXX-XXXX</a:t>
            </a:r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1600" b="1" dirty="0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7" name="图片 6" descr="豫北医学院标志组合横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3545" y="365125"/>
            <a:ext cx="2194560" cy="5245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直接连接符 37"/>
          <p:cNvCxnSpPr/>
          <p:nvPr/>
        </p:nvCxnSpPr>
        <p:spPr>
          <a:xfrm>
            <a:off x="2959100" y="1962785"/>
            <a:ext cx="85598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>
            <a:off x="1329055" y="2829560"/>
            <a:ext cx="9058275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1329055" y="179705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zh-CN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zh-CN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cxnSp>
        <p:nvCxnSpPr>
          <p:cNvPr id="2" name="直接连接符 1"/>
          <p:cNvCxnSpPr/>
          <p:nvPr/>
        </p:nvCxnSpPr>
        <p:spPr>
          <a:xfrm>
            <a:off x="3258820" y="1377315"/>
            <a:ext cx="0" cy="112014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3243580" y="1392555"/>
            <a:ext cx="54737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3243580" y="1677035"/>
            <a:ext cx="54737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3243580" y="2251075"/>
            <a:ext cx="54737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3243580" y="2535555"/>
            <a:ext cx="54737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3912870" y="126555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zh-CN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zh-CN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912870" y="1524000"/>
            <a:ext cx="97536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................</a:t>
            </a:r>
            <a:endParaRPr lang="en-US" altLang="zh-CN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912870" y="178371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zh-CN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912870" y="209804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zh-CN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912870" y="238188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zh-CN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2331720" y="3860165"/>
            <a:ext cx="85598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1353185" y="368871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2631440" y="3274695"/>
            <a:ext cx="0" cy="112014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2616200" y="3289935"/>
            <a:ext cx="54737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2616200" y="4432935"/>
            <a:ext cx="54737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3285490" y="316293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285490" y="368109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3285490" y="427926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4179570" y="3015615"/>
            <a:ext cx="855980" cy="594360"/>
            <a:chOff x="7773" y="6473"/>
            <a:chExt cx="1348" cy="936"/>
          </a:xfrm>
        </p:grpSpPr>
        <p:cxnSp>
          <p:nvCxnSpPr>
            <p:cNvPr id="26" name="直接连接符 25"/>
            <p:cNvCxnSpPr/>
            <p:nvPr/>
          </p:nvCxnSpPr>
          <p:spPr>
            <a:xfrm>
              <a:off x="7773" y="6947"/>
              <a:ext cx="1348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>
              <a:off x="8221" y="6497"/>
              <a:ext cx="862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8221" y="7398"/>
              <a:ext cx="862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>
              <a:off x="8245" y="6473"/>
              <a:ext cx="0" cy="937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文本框 32"/>
          <p:cNvSpPr txBox="1"/>
          <p:nvPr/>
        </p:nvSpPr>
        <p:spPr>
          <a:xfrm>
            <a:off x="5035550" y="287782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5035550" y="315976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5035550" y="344932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4179570" y="4152265"/>
            <a:ext cx="855980" cy="594360"/>
            <a:chOff x="7773" y="6473"/>
            <a:chExt cx="1348" cy="936"/>
          </a:xfrm>
        </p:grpSpPr>
        <p:cxnSp>
          <p:nvCxnSpPr>
            <p:cNvPr id="42" name="直接连接符 41"/>
            <p:cNvCxnSpPr/>
            <p:nvPr/>
          </p:nvCxnSpPr>
          <p:spPr>
            <a:xfrm>
              <a:off x="7773" y="6947"/>
              <a:ext cx="1348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>
              <a:off x="8221" y="6497"/>
              <a:ext cx="862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>
              <a:off x="8221" y="7398"/>
              <a:ext cx="862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>
              <a:off x="8245" y="6473"/>
              <a:ext cx="0" cy="937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文本框 45"/>
          <p:cNvSpPr txBox="1"/>
          <p:nvPr/>
        </p:nvSpPr>
        <p:spPr>
          <a:xfrm>
            <a:off x="5035550" y="401447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5035550" y="429641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5035550" y="4585970"/>
            <a:ext cx="72771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... ... ...</a:t>
            </a:r>
            <a:endParaRPr lang="en-US" altLang="zh-CN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cxnSp>
        <p:nvCxnSpPr>
          <p:cNvPr id="49" name="直接连接符 48"/>
          <p:cNvCxnSpPr/>
          <p:nvPr/>
        </p:nvCxnSpPr>
        <p:spPr>
          <a:xfrm>
            <a:off x="1329055" y="4951095"/>
            <a:ext cx="9058275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/>
          <p:nvPr/>
        </p:nvCxnSpPr>
        <p:spPr>
          <a:xfrm>
            <a:off x="2331720" y="5767705"/>
            <a:ext cx="6241415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本框 50"/>
          <p:cNvSpPr txBox="1"/>
          <p:nvPr/>
        </p:nvSpPr>
        <p:spPr>
          <a:xfrm>
            <a:off x="1353185" y="559625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55" name="矩形 54"/>
          <p:cNvSpPr/>
          <p:nvPr/>
        </p:nvSpPr>
        <p:spPr>
          <a:xfrm>
            <a:off x="2425700" y="5382895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3455035" y="5382895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4488815" y="5382895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5506720" y="5382895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6530340" y="5382895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7547610" y="5382895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61" name="矩形 60"/>
          <p:cNvSpPr/>
          <p:nvPr/>
        </p:nvSpPr>
        <p:spPr>
          <a:xfrm>
            <a:off x="2425700" y="5853430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3455035" y="5853430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63" name="矩形 62"/>
          <p:cNvSpPr/>
          <p:nvPr/>
        </p:nvSpPr>
        <p:spPr>
          <a:xfrm>
            <a:off x="4488815" y="5853430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66" name="矩形 65"/>
          <p:cNvSpPr/>
          <p:nvPr/>
        </p:nvSpPr>
        <p:spPr>
          <a:xfrm>
            <a:off x="5506720" y="5853430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6530340" y="5853430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grpSp>
        <p:nvGrpSpPr>
          <p:cNvPr id="74" name="组合 73"/>
          <p:cNvGrpSpPr/>
          <p:nvPr/>
        </p:nvGrpSpPr>
        <p:grpSpPr>
          <a:xfrm>
            <a:off x="4178935" y="3552190"/>
            <a:ext cx="2559685" cy="594360"/>
            <a:chOff x="7127" y="5694"/>
            <a:chExt cx="3830" cy="936"/>
          </a:xfrm>
        </p:grpSpPr>
        <p:cxnSp>
          <p:nvCxnSpPr>
            <p:cNvPr id="70" name="直接连接符 69"/>
            <p:cNvCxnSpPr/>
            <p:nvPr/>
          </p:nvCxnSpPr>
          <p:spPr>
            <a:xfrm>
              <a:off x="7127" y="6168"/>
              <a:ext cx="3831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接连接符 70"/>
            <p:cNvCxnSpPr/>
            <p:nvPr/>
          </p:nvCxnSpPr>
          <p:spPr>
            <a:xfrm>
              <a:off x="10058" y="5718"/>
              <a:ext cx="862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接连接符 71"/>
            <p:cNvCxnSpPr/>
            <p:nvPr/>
          </p:nvCxnSpPr>
          <p:spPr>
            <a:xfrm>
              <a:off x="10058" y="6619"/>
              <a:ext cx="862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接连接符 72"/>
            <p:cNvCxnSpPr/>
            <p:nvPr/>
          </p:nvCxnSpPr>
          <p:spPr>
            <a:xfrm>
              <a:off x="10082" y="5694"/>
              <a:ext cx="0" cy="937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文本框 74"/>
          <p:cNvSpPr txBox="1"/>
          <p:nvPr/>
        </p:nvSpPr>
        <p:spPr>
          <a:xfrm>
            <a:off x="6739255" y="341376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76" name="文本框 75"/>
          <p:cNvSpPr txBox="1"/>
          <p:nvPr/>
        </p:nvSpPr>
        <p:spPr>
          <a:xfrm>
            <a:off x="6739255" y="368109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77" name="文本框 76"/>
          <p:cNvSpPr txBox="1"/>
          <p:nvPr/>
        </p:nvSpPr>
        <p:spPr>
          <a:xfrm>
            <a:off x="8522970" y="1392555"/>
            <a:ext cx="1859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1" algn="l" fontAlgn="auto">
              <a:lnSpc>
                <a:spcPct val="150000"/>
              </a:lnSpc>
            </a:pPr>
            <a:r>
              <a:rPr lang="zh-CN" sz="2400">
                <a:solidFill>
                  <a:srgbClr val="FF0000"/>
                </a:solidFill>
                <a:latin typeface="方正静蕾简体" pitchFamily="2" charset="-122"/>
                <a:ea typeface="黑体" panose="02010609060101010101" charset="-122"/>
                <a:sym typeface="+mn-ea"/>
              </a:rPr>
              <a:t>第一阶段</a:t>
            </a:r>
            <a:endParaRPr lang="zh-CN" sz="2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8528050" y="3552190"/>
            <a:ext cx="1859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1" algn="l" fontAlgn="auto">
              <a:lnSpc>
                <a:spcPct val="150000"/>
              </a:lnSpc>
            </a:pPr>
            <a:r>
              <a:rPr lang="zh-CN" sz="2400">
                <a:solidFill>
                  <a:srgbClr val="FF0000"/>
                </a:solidFill>
                <a:latin typeface="方正静蕾简体" pitchFamily="2" charset="-122"/>
                <a:ea typeface="黑体" panose="02010609060101010101" charset="-122"/>
                <a:sym typeface="+mn-ea"/>
              </a:rPr>
              <a:t>第二阶段</a:t>
            </a:r>
            <a:endParaRPr lang="zh-CN" sz="2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79" name="文本框 78"/>
          <p:cNvSpPr txBox="1"/>
          <p:nvPr/>
        </p:nvSpPr>
        <p:spPr>
          <a:xfrm>
            <a:off x="8522970" y="5382895"/>
            <a:ext cx="1859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1" algn="l" fontAlgn="auto">
              <a:lnSpc>
                <a:spcPct val="150000"/>
              </a:lnSpc>
            </a:pPr>
            <a:r>
              <a:rPr lang="zh-CN" sz="2400">
                <a:solidFill>
                  <a:srgbClr val="FF0000"/>
                </a:solidFill>
                <a:latin typeface="方正静蕾简体" pitchFamily="2" charset="-122"/>
                <a:ea typeface="黑体" panose="02010609060101010101" charset="-122"/>
                <a:sym typeface="+mn-ea"/>
              </a:rPr>
              <a:t>第三阶段</a:t>
            </a:r>
            <a:endParaRPr lang="zh-CN" sz="2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80" name="文本框 79"/>
          <p:cNvSpPr txBox="1"/>
          <p:nvPr/>
        </p:nvSpPr>
        <p:spPr>
          <a:xfrm>
            <a:off x="7665720" y="5896610"/>
            <a:ext cx="72771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... ... ...</a:t>
            </a:r>
            <a:endParaRPr lang="en-US" altLang="zh-CN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669020" y="485140"/>
            <a:ext cx="2865120" cy="337185"/>
          </a:xfrm>
          <a:prstGeom prst="rect">
            <a:avLst/>
          </a:prstGeom>
          <a:noFill/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r>
              <a:rPr lang="en-US" altLang="zh-CN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——XXXX-XXXX</a:t>
            </a:r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1600" b="1" dirty="0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6" name="图片 5" descr="豫北医学院标志组合横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3545" y="365125"/>
            <a:ext cx="2194560" cy="5245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图示 41"/>
          <p:cNvGraphicFramePr/>
          <p:nvPr/>
        </p:nvGraphicFramePr>
        <p:xfrm>
          <a:off x="724330" y="1379353"/>
          <a:ext cx="5592581" cy="44413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graphicFrame>
        <p:nvGraphicFramePr>
          <p:cNvPr id="45" name="图示 44"/>
          <p:cNvGraphicFramePr/>
          <p:nvPr/>
        </p:nvGraphicFramePr>
        <p:xfrm>
          <a:off x="6101981" y="1368455"/>
          <a:ext cx="5634217" cy="4471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8728710" y="449580"/>
            <a:ext cx="2865120" cy="337185"/>
          </a:xfrm>
          <a:prstGeom prst="rect">
            <a:avLst/>
          </a:prstGeom>
          <a:noFill/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r>
              <a:rPr lang="en-US" altLang="zh-CN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——XXXX-XXXX</a:t>
            </a:r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1600" b="1" dirty="0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2" name="图片 1" descr="豫北医学院标志组合横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23545" y="365125"/>
            <a:ext cx="2194560" cy="524510"/>
          </a:xfrm>
          <a:prstGeom prst="rect">
            <a:avLst/>
          </a:prstGeom>
        </p:spPr>
      </p:pic>
    </p:spTree>
    <p:custDataLst>
      <p:tags r:id="rId1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DIAGRAM_MODELTYPE" val="stripeEnum"/>
  <p:tag name="KSO_WM_UNIT_NOCLEAR" val="0"/>
  <p:tag name="KSO_WM_UNIT_VALUE" val="3"/>
  <p:tag name="KSO_WM_UNIT_HIGHLIGHT" val="1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2"/>
  <p:tag name="KSO_WM_UNIT_ID" val="diagram20198931_3*l_h_f*1_3_2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PRESET_TEXT" val="HOW"/>
  <p:tag name="KSO_WM_UNIT_TEXT_FILL_FORE_SCHEMECOLOR_INDEX" val="14"/>
  <p:tag name="KSO_WM_UNIT_TEXT_FILL_TYPE" val="1"/>
  <p:tag name="KSO_WM_UNIT_USESOURCEFORMAT_APPLY" val="1"/>
</p:tagLst>
</file>

<file path=ppt/tags/tag101.xml><?xml version="1.0" encoding="utf-8"?>
<p:tagLst xmlns:p="http://schemas.openxmlformats.org/presentationml/2006/main">
  <p:tag name="KSO_WM_UNIT_DIAGRAM_MODELTYPE" val="stripeEnum"/>
  <p:tag name="KSO_WM_UNIT_NOCLEAR" val="0"/>
  <p:tag name="KSO_WM_UNIT_VALUE" val="4"/>
  <p:tag name="KSO_WM_UNIT_HIGHLIGHT" val="1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4_2"/>
  <p:tag name="KSO_WM_UNIT_ID" val="diagram20198931_3*l_h_f*1_4_2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PRESET_TEXT" val="WHERE"/>
  <p:tag name="KSO_WM_UNIT_TEXT_FILL_FORE_SCHEMECOLOR_INDEX" val="14"/>
  <p:tag name="KSO_WM_UNIT_TEXT_FILL_TYPE" val="1"/>
  <p:tag name="KSO_WM_UNIT_USESOURCEFORMAT_APPLY" val="1"/>
</p:tagLst>
</file>

<file path=ppt/tags/tag102.xml><?xml version="1.0" encoding="utf-8"?>
<p:tagLst xmlns:p="http://schemas.openxmlformats.org/presentationml/2006/main">
  <p:tag name="KSO_WM_UNIT_DIAGRAM_MODELTYPE" val="stripeEnum"/>
  <p:tag name="KSO_WM_UNIT_ISCONTENTSTITLE" val="0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198931_3*l_h_a*1_1_1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13"/>
  <p:tag name="KSO_WM_UNIT_TEXT_FILL_TYPE" val="1"/>
  <p:tag name="KSO_WM_UNIT_USESOURCEFORMAT_APPLY" val="1"/>
</p:tagLst>
</file>

<file path=ppt/tags/tag103.xml><?xml version="1.0" encoding="utf-8"?>
<p:tagLst xmlns:p="http://schemas.openxmlformats.org/presentationml/2006/main">
  <p:tag name="KSO_WM_UNIT_DIAGRAM_MODELTYPE" val="stripeEnum"/>
  <p:tag name="KSO_WM_UNIT_ISCONTENTSTITLE" val="0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198931_3*l_h_a*1_1_1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13"/>
  <p:tag name="KSO_WM_UNIT_TEXT_FILL_TYPE" val="1"/>
  <p:tag name="KSO_WM_UNIT_USESOURCEFORMAT_APPLY" val="1"/>
</p:tagLst>
</file>

<file path=ppt/tags/tag104.xml><?xml version="1.0" encoding="utf-8"?>
<p:tagLst xmlns:p="http://schemas.openxmlformats.org/presentationml/2006/main">
  <p:tag name="KSO_WM_UNIT_DIAGRAM_MODELTYPE" val="stripeEnum"/>
  <p:tag name="KSO_WM_UNIT_ISCONTENTSTITLE" val="0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198931_3*l_h_a*1_1_1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13"/>
  <p:tag name="KSO_WM_UNIT_TEXT_FILL_TYPE" val="1"/>
  <p:tag name="KSO_WM_UNIT_USESOURCEFORMAT_APPLY" val="1"/>
</p:tagLst>
</file>

<file path=ppt/tags/tag105.xml><?xml version="1.0" encoding="utf-8"?>
<p:tagLst xmlns:p="http://schemas.openxmlformats.org/presentationml/2006/main">
  <p:tag name="KSO_WM_UNIT_DIAGRAM_MODELTYPE" val="stripeEnum"/>
  <p:tag name="KSO_WM_UNIT_ISCONTENTSTITLE" val="0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198931_3*l_h_a*1_1_1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13"/>
  <p:tag name="KSO_WM_UNIT_TEXT_FILL_TYPE" val="1"/>
  <p:tag name="KSO_WM_UNIT_USESOURCEFORMAT_APPLY" val="1"/>
</p:tagLst>
</file>

<file path=ppt/tags/tag106.xml><?xml version="1.0" encoding="utf-8"?>
<p:tagLst xmlns:p="http://schemas.openxmlformats.org/presentationml/2006/main">
  <p:tag name="KSO_WM_BEAUTIFY_FLAG" val="#wm#"/>
  <p:tag name="KSO_WM_TEMPLATE_CATEGORY" val="diagram"/>
  <p:tag name="KSO_WM_TEMPLATE_INDEX" val="20198931"/>
  <p:tag name="KSO_WM_SLIDE_ID" val="diagram20198931_3"/>
  <p:tag name="KSO_WM_TEMPLATE_SUBCATEGORY" val="0"/>
  <p:tag name="KSO_WM_SLIDE_TYPE" val="text"/>
  <p:tag name="KSO_WM_SLIDE_SUBTYPE" val="pureTxt"/>
  <p:tag name="KSO_WM_SLIDE_ITEM_CNT" val="4"/>
  <p:tag name="KSO_WM_SLIDE_INDEX" val="3"/>
  <p:tag name="KSO_WM_SLIDE_SIZE" val="749.06*218.935"/>
  <p:tag name="KSO_WM_SLIDE_POSITION" val="109.194*206.14"/>
  <p:tag name="KSO_WM_DIAGRAM_GROUP_CODE" val="l1-1"/>
  <p:tag name="KSO_WM_SLIDE_DIAGTYPE" val="l"/>
  <p:tag name="KSO_WM_TAG_VERSION" val="1.0"/>
  <p:tag name="KSO_WM_SLIDE_LAYOUT" val="a_l"/>
  <p:tag name="KSO_WM_SLIDE_LAYOUT_CNT" val="1_1"/>
</p:tagLst>
</file>

<file path=ppt/tags/tag107.xml><?xml version="1.0" encoding="utf-8"?>
<p:tagLst xmlns:p="http://schemas.openxmlformats.org/presentationml/2006/main">
  <p:tag name="KSO_WM_BEAUTIFY_FLAG" val="#wm#"/>
  <p:tag name="KSO_WM_TEMPLATE_CATEGORY" val="diagram"/>
  <p:tag name="KSO_WM_TEMPLATE_INDEX" val="20198931"/>
  <p:tag name="KSO_WM_SLIDE_ID" val="diagram20198931_3"/>
  <p:tag name="KSO_WM_TEMPLATE_SUBCATEGORY" val="0"/>
  <p:tag name="KSO_WM_SLIDE_TYPE" val="text"/>
  <p:tag name="KSO_WM_SLIDE_SUBTYPE" val="pureTxt"/>
  <p:tag name="KSO_WM_SLIDE_ITEM_CNT" val="4"/>
  <p:tag name="KSO_WM_SLIDE_INDEX" val="3"/>
  <p:tag name="KSO_WM_SLIDE_SIZE" val="749.06*218.935"/>
  <p:tag name="KSO_WM_SLIDE_POSITION" val="109.194*206.14"/>
  <p:tag name="KSO_WM_DIAGRAM_GROUP_CODE" val="l1-1"/>
  <p:tag name="KSO_WM_SLIDE_DIAGTYPE" val="l"/>
  <p:tag name="KSO_WM_TAG_VERSION" val="1.0"/>
  <p:tag name="KSO_WM_SLIDE_LAYOUT" val="a_l"/>
  <p:tag name="KSO_WM_SLIDE_LAYOUT_CNT" val="1_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、2、3、6、8、10、11、12、15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MH" val="20160830110146"/>
  <p:tag name="MH_LIBRARY" val="CONTENTS"/>
  <p:tag name="MH_TYPE" val="OTHERS"/>
  <p:tag name="ID" val="553512"/>
</p:tagLst>
</file>

<file path=ppt/tags/tag63.xml><?xml version="1.0" encoding="utf-8"?>
<p:tagLst xmlns:p="http://schemas.openxmlformats.org/presentationml/2006/main">
  <p:tag name="MH" val="20160830110146"/>
  <p:tag name="MH_LIBRARY" val="CONTENTS"/>
  <p:tag name="MH_TYPE" val="OTHERS"/>
  <p:tag name="ID" val="553512"/>
</p:tagLst>
</file>

<file path=ppt/tags/tag64.xml><?xml version="1.0" encoding="utf-8"?>
<p:tagLst xmlns:p="http://schemas.openxmlformats.org/presentationml/2006/main">
  <p:tag name="MH" val="20161022203851"/>
  <p:tag name="MH_LIBRARY" val="GRAPHIC"/>
  <p:tag name="MH_TYPE" val="SubTitle"/>
  <p:tag name="MH_ORDER" val="1"/>
</p:tagLst>
</file>

<file path=ppt/tags/tag65.xml><?xml version="1.0" encoding="utf-8"?>
<p:tagLst xmlns:p="http://schemas.openxmlformats.org/presentationml/2006/main">
  <p:tag name="MH" val="20161022203851"/>
  <p:tag name="MH_LIBRARY" val="GRAPHIC"/>
  <p:tag name="MH_TYPE" val="Other"/>
  <p:tag name="MH_ORDER" val="1"/>
</p:tagLst>
</file>

<file path=ppt/tags/tag66.xml><?xml version="1.0" encoding="utf-8"?>
<p:tagLst xmlns:p="http://schemas.openxmlformats.org/presentationml/2006/main">
  <p:tag name="MH" val="20161022203851"/>
  <p:tag name="MH_LIBRARY" val="GRAPHIC"/>
  <p:tag name="MH_TYPE" val="Other"/>
  <p:tag name="MH_ORDER" val="2"/>
</p:tagLst>
</file>

<file path=ppt/tags/tag67.xml><?xml version="1.0" encoding="utf-8"?>
<p:tagLst xmlns:p="http://schemas.openxmlformats.org/presentationml/2006/main">
  <p:tag name="MH" val="20161022203851"/>
  <p:tag name="MH_LIBRARY" val="GRAPHIC"/>
  <p:tag name="MH_TYPE" val="SubTitle"/>
  <p:tag name="MH_ORDER" val="1"/>
</p:tagLst>
</file>

<file path=ppt/tags/tag68.xml><?xml version="1.0" encoding="utf-8"?>
<p:tagLst xmlns:p="http://schemas.openxmlformats.org/presentationml/2006/main">
  <p:tag name="MH" val="20161022203851"/>
  <p:tag name="MH_LIBRARY" val="GRAPHIC"/>
  <p:tag name="MH_TYPE" val="Other"/>
  <p:tag name="MH_ORDER" val="1"/>
</p:tagLst>
</file>

<file path=ppt/tags/tag69.xml><?xml version="1.0" encoding="utf-8"?>
<p:tagLst xmlns:p="http://schemas.openxmlformats.org/presentationml/2006/main">
  <p:tag name="MH" val="20161022203851"/>
  <p:tag name="MH_LIBRARY" val="GRAPHIC"/>
  <p:tag name="MH_TYPE" val="Other"/>
  <p:tag name="MH_ORDER" val="2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MH" val="20161022203851"/>
  <p:tag name="MH_LIBRARY" val="GRAPHIC"/>
  <p:tag name="MH_TYPE" val="SubTitle"/>
  <p:tag name="MH_ORDER" val="1"/>
</p:tagLst>
</file>

<file path=ppt/tags/tag71.xml><?xml version="1.0" encoding="utf-8"?>
<p:tagLst xmlns:p="http://schemas.openxmlformats.org/presentationml/2006/main">
  <p:tag name="MH" val="20161022203851"/>
  <p:tag name="MH_LIBRARY" val="GRAPHIC"/>
  <p:tag name="MH_TYPE" val="Other"/>
  <p:tag name="MH_ORDER" val="1"/>
</p:tagLst>
</file>

<file path=ppt/tags/tag72.xml><?xml version="1.0" encoding="utf-8"?>
<p:tagLst xmlns:p="http://schemas.openxmlformats.org/presentationml/2006/main">
  <p:tag name="MH" val="20161022203851"/>
  <p:tag name="MH_LIBRARY" val="GRAPHIC"/>
  <p:tag name="MH_TYPE" val="SubTitle"/>
  <p:tag name="MH_ORDER" val="1"/>
</p:tagLst>
</file>

<file path=ppt/tags/tag73.xml><?xml version="1.0" encoding="utf-8"?>
<p:tagLst xmlns:p="http://schemas.openxmlformats.org/presentationml/2006/main">
  <p:tag name="MH" val="20161022203851"/>
  <p:tag name="MH_LIBRARY" val="GRAPHIC"/>
  <p:tag name="MH_TYPE" val="Other"/>
  <p:tag name="MH_ORDER" val="1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6.xml><?xml version="1.0" encoding="utf-8"?>
<p:tagLst xmlns:p="http://schemas.openxmlformats.org/presentationml/2006/main">
  <p:tag name="KSO_WM_UNIT_COLOR_SCHEME_SHAPE_ID" val="8"/>
  <p:tag name="KSO_WM_UNIT_COLOR_SCHEME_PARENT_PAGE" val="0_4"/>
  <p:tag name="KSO_WM_UNIT_ISCONTENTSTITLE" val="0"/>
  <p:tag name="KSO_WM_UNIT_PRESET_TEXT" val="大事件概括标题"/>
  <p:tag name="KSO_WM_UNIT_VALUE" val="11"/>
  <p:tag name="KSO_WM_UNIT_HIGHLIGHT" val="0"/>
  <p:tag name="KSO_WM_UNIT_COMPATIBLE" val="0"/>
  <p:tag name="KSO_WM_DIAGRAM_GROUP_CODE" val="m1-2"/>
  <p:tag name="KSO_WM_UNIT_TYPE" val="a"/>
  <p:tag name="KSO_WM_UNIT_INDEX" val="1"/>
  <p:tag name="KSO_WM_UNIT_ID" val="diagram20191589_4*a*1"/>
  <p:tag name="KSO_WM_TEMPLATE_CATEGORY" val="diagram"/>
  <p:tag name="KSO_WM_TEMPLATE_INDEX" val="20191589"/>
  <p:tag name="KSO_WM_UNIT_LAYERLEVEL" val="1"/>
  <p:tag name="KSO_WM_TAG_VERSION" val="1.0"/>
  <p:tag name="KSO_WM_BEAUTIFY_FLAG" val="#wm#"/>
  <p:tag name="KSO_WM_UNIT_DIAGRAM_ISNUMVISUAL" val="0"/>
  <p:tag name="KSO_WM_UNIT_DIAGRAM_ISREFERUNIT" val="0"/>
  <p:tag name="KSO_WM_UNIT_NOCLEAR" val="0"/>
  <p:tag name="KSO_WM_UNIT_TEXT_FILL_FORE_SCHEMECOLOR_INDEX" val="13"/>
  <p:tag name="KSO_WM_UNIT_TEXT_FILL_TYPE" val="1"/>
  <p:tag name="KSO_WM_UNIT_USESOURCEFORMAT_APPLY" val="1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8.xml><?xml version="1.0" encoding="utf-8"?>
<p:tagLst xmlns:p="http://schemas.openxmlformats.org/presentationml/2006/main">
  <p:tag name="KSO_WM_BEAUTIFY_FLAG" val="#wm#"/>
  <p:tag name="KSO_WM_TEMPLATE_CATEGORY" val="diagram"/>
  <p:tag name="KSO_WM_TEMPLATE_INDEX" val="20191589"/>
  <p:tag name="KSO_WM_SLIDE_COLORSCHEME_VERSION" val="3.2"/>
  <p:tag name="KSO_WM_SLIDE_TIMELINE_TYPE" val="start"/>
  <p:tag name="KSO_WM_SLIDE_MODEL_TYPE" val="timeline"/>
  <p:tag name="KSO_WM_SLIDE_TIMELINE_MINITEMS" val="2"/>
  <p:tag name="KSO_WM_SLIDE_TIMELINE_MAXITEMS" val="3"/>
  <p:tag name="KSO_WM_SLIDE_ID" val="diagram20191589_4"/>
  <p:tag name="KSO_WM_SLIDE_TYPE" val="text"/>
  <p:tag name="KSO_WM_SLIDE_SUBTYPE" val="diag"/>
  <p:tag name="KSO_WM_SLIDE_ITEM_CNT" val="3"/>
  <p:tag name="KSO_WM_SLIDE_INDEX" val="4"/>
  <p:tag name="KSO_WM_SLIDE_SIZE" val="827.984*230.814"/>
  <p:tag name="KSO_WM_SLIDE_POSITION" val="81.3595*182.762"/>
  <p:tag name="KSO_WM_DIAGRAM_GROUP_CODE" val="m1-1"/>
  <p:tag name="KSO_WM_SLIDE_DIAGTYPE" val="m"/>
  <p:tag name="KSO_WM_TAG_VERSION" val="1.0"/>
  <p:tag name="KSO_WM_SLIDE_LAYOUT" val="a_m"/>
  <p:tag name="KSO_WM_SLIDE_LAYOUT_CNT" val="1_1"/>
  <p:tag name="KSO_WM_TEMPLATE_SUBCATEGORY" val="0"/>
</p:tagLst>
</file>

<file path=ppt/tags/tag79.xml><?xml version="1.0" encoding="utf-8"?>
<p:tagLst xmlns:p="http://schemas.openxmlformats.org/presentationml/2006/main">
  <p:tag name="KSO_WM_UNIT_COLOR_SCHEME_SHAPE_ID" val="8"/>
  <p:tag name="KSO_WM_UNIT_COLOR_SCHEME_PARENT_PAGE" val="0_4"/>
  <p:tag name="KSO_WM_UNIT_ISCONTENTSTITLE" val="0"/>
  <p:tag name="KSO_WM_UNIT_PRESET_TEXT" val="大事件概括标题"/>
  <p:tag name="KSO_WM_UNIT_VALUE" val="11"/>
  <p:tag name="KSO_WM_UNIT_HIGHLIGHT" val="0"/>
  <p:tag name="KSO_WM_UNIT_COMPATIBLE" val="0"/>
  <p:tag name="KSO_WM_DIAGRAM_GROUP_CODE" val="m1-2"/>
  <p:tag name="KSO_WM_UNIT_TYPE" val="a"/>
  <p:tag name="KSO_WM_UNIT_INDEX" val="1"/>
  <p:tag name="KSO_WM_UNIT_ID" val="diagram20191589_4*a*1"/>
  <p:tag name="KSO_WM_TEMPLATE_CATEGORY" val="diagram"/>
  <p:tag name="KSO_WM_TEMPLATE_INDEX" val="20191589"/>
  <p:tag name="KSO_WM_UNIT_LAYERLEVEL" val="1"/>
  <p:tag name="KSO_WM_TAG_VERSION" val="1.0"/>
  <p:tag name="KSO_WM_BEAUTIFY_FLAG" val="#wm#"/>
  <p:tag name="KSO_WM_UNIT_DIAGRAM_ISNUMVISUAL" val="0"/>
  <p:tag name="KSO_WM_UNIT_DIAGRAM_ISREFERUNIT" val="0"/>
  <p:tag name="KSO_WM_UNIT_NOCLEAR" val="0"/>
  <p:tag name="KSO_WM_UNIT_TEXT_FILL_FORE_SCHEMECOLOR_INDEX" val="13"/>
  <p:tag name="KSO_WM_UNIT_TEXT_FILL_TYPE" val="1"/>
  <p:tag name="KSO_WM_UNIT_USESOURCEFORMAT_APPLY" val="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diagram"/>
  <p:tag name="KSO_WM_TEMPLATE_INDEX" val="20191589"/>
</p:tagLst>
</file>

<file path=ppt/tags/tag81.xml><?xml version="1.0" encoding="utf-8"?>
<p:tagLst xmlns:p="http://schemas.openxmlformats.org/presentationml/2006/main">
  <p:tag name="KSO_WM_BEAUTIFY_FLAG" val="#wm#"/>
  <p:tag name="KSO_WM_TEMPLATE_CATEGORY" val="diagram"/>
  <p:tag name="KSO_WM_TEMPLATE_INDEX" val="20191589"/>
  <p:tag name="KSO_WM_SLIDE_COLORSCHEME_VERSION" val="3.2"/>
  <p:tag name="KSO_WM_SLIDE_TIMELINE_TYPE" val="start"/>
  <p:tag name="KSO_WM_SLIDE_MODEL_TYPE" val="timeline"/>
  <p:tag name="KSO_WM_SLIDE_TIMELINE_MINITEMS" val="2"/>
  <p:tag name="KSO_WM_SLIDE_TIMELINE_MAXITEMS" val="3"/>
  <p:tag name="KSO_WM_SLIDE_ID" val="diagram20191589_4"/>
  <p:tag name="KSO_WM_SLIDE_TYPE" val="text"/>
  <p:tag name="KSO_WM_SLIDE_SUBTYPE" val="diag"/>
  <p:tag name="KSO_WM_SLIDE_ITEM_CNT" val="3"/>
  <p:tag name="KSO_WM_SLIDE_INDEX" val="4"/>
  <p:tag name="KSO_WM_SLIDE_SIZE" val="827.984*230.814"/>
  <p:tag name="KSO_WM_SLIDE_POSITION" val="81.3595*182.762"/>
  <p:tag name="KSO_WM_DIAGRAM_GROUP_CODE" val="m1-1"/>
  <p:tag name="KSO_WM_SLIDE_DIAGTYPE" val="m"/>
  <p:tag name="KSO_WM_TAG_VERSION" val="1.0"/>
  <p:tag name="KSO_WM_SLIDE_LAYOUT" val="a_m"/>
  <p:tag name="KSO_WM_SLIDE_LAYOUT_CNT" val="1_1"/>
  <p:tag name="KSO_WM_TEMPLATE_SUBCATEGORY" val="0"/>
</p:tagLst>
</file>

<file path=ppt/tags/tag82.xml><?xml version="1.0" encoding="utf-8"?>
<p:tagLst xmlns:p="http://schemas.openxmlformats.org/presentationml/2006/main">
  <p:tag name="KSO_WM_UNIT_COLOR_SCHEME_SHAPE_ID" val="8"/>
  <p:tag name="KSO_WM_UNIT_COLOR_SCHEME_PARENT_PAGE" val="0_4"/>
  <p:tag name="KSO_WM_UNIT_ISCONTENTSTITLE" val="0"/>
  <p:tag name="KSO_WM_UNIT_PRESET_TEXT" val="大事件概括标题"/>
  <p:tag name="KSO_WM_UNIT_VALUE" val="11"/>
  <p:tag name="KSO_WM_UNIT_HIGHLIGHT" val="0"/>
  <p:tag name="KSO_WM_UNIT_COMPATIBLE" val="0"/>
  <p:tag name="KSO_WM_DIAGRAM_GROUP_CODE" val="m1-2"/>
  <p:tag name="KSO_WM_UNIT_TYPE" val="a"/>
  <p:tag name="KSO_WM_UNIT_INDEX" val="1"/>
  <p:tag name="KSO_WM_UNIT_ID" val="diagram20191589_4*a*1"/>
  <p:tag name="KSO_WM_TEMPLATE_CATEGORY" val="diagram"/>
  <p:tag name="KSO_WM_TEMPLATE_INDEX" val="20191589"/>
  <p:tag name="KSO_WM_UNIT_LAYERLEVEL" val="1"/>
  <p:tag name="KSO_WM_TAG_VERSION" val="1.0"/>
  <p:tag name="KSO_WM_BEAUTIFY_FLAG" val="#wm#"/>
  <p:tag name="KSO_WM_UNIT_DIAGRAM_ISNUMVISUAL" val="0"/>
  <p:tag name="KSO_WM_UNIT_DIAGRAM_ISREFERUNIT" val="0"/>
  <p:tag name="KSO_WM_UNIT_NOCLEAR" val="0"/>
  <p:tag name="KSO_WM_UNIT_TEXT_FILL_FORE_SCHEMECOLOR_INDEX" val="13"/>
  <p:tag name="KSO_WM_UNIT_TEXT_FILL_TYPE" val="1"/>
  <p:tag name="KSO_WM_UNIT_USESOURCEFORMAT_APPLY" val="1"/>
</p:tagLst>
</file>

<file path=ppt/tags/tag83.xml><?xml version="1.0" encoding="utf-8"?>
<p:tagLst xmlns:p="http://schemas.openxmlformats.org/presentationml/2006/main">
  <p:tag name="KSO_WM_BEAUTIFY_FLAG" val="#wm#"/>
  <p:tag name="KSO_WM_TEMPLATE_CATEGORY" val="diagram"/>
  <p:tag name="KSO_WM_TEMPLATE_INDEX" val="20193509"/>
  <p:tag name="KSO_WM_SLIDE_ID" val="diagram20193509_5"/>
  <p:tag name="KSO_WM_TEMPLATE_SUBCATEGORY" val="0"/>
  <p:tag name="KSO_WM_SLIDE_TYPE" val="text"/>
  <p:tag name="KSO_WM_SLIDE_SUBTYPE" val="diag"/>
  <p:tag name="KSO_WM_SLIDE_ITEM_CNT" val="4"/>
  <p:tag name="KSO_WM_SLIDE_INDEX" val="5"/>
  <p:tag name="KSO_WM_SLIDE_SIZE" val="851.675*275.685"/>
  <p:tag name="KSO_WM_SLIDE_POSITION" val="54.25*140.25"/>
  <p:tag name="KSO_WM_DIAGRAM_GROUP_CODE" val="m1-1"/>
  <p:tag name="KSO_WM_SLIDE_DIAGTYPE" val="m"/>
  <p:tag name="KSO_WM_TAG_VERSION" val="1.0"/>
  <p:tag name="KSO_WM_SLIDE_LAYOUT" val="m"/>
  <p:tag name="KSO_WM_SLIDE_LAYOUT_CNT" val="1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DIAGRAM_GROUP_CODE" val="m1-1"/>
  <p:tag name="KSO_WM_UNIT_ID" val="diagram20191686_1*i*1"/>
  <p:tag name="KSO_WM_TEMPLATE_CATEGORY" val="diagram"/>
  <p:tag name="KSO_WM_TEMPLATE_INDEX" val="20191686"/>
  <p:tag name="KSO_WM_UNIT_LAYERLEVEL" val="1"/>
  <p:tag name="KSO_WM_TAG_VERSION" val="1.0"/>
  <p:tag name="KSO_WM_BEAUTIFY_FLAG" val="#wm#"/>
  <p:tag name="KSO_WM_UNIT_TYPE" val="i"/>
  <p:tag name="KSO_WM_UNIT_INDEX" val="1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DIAGRAM_GROUP_CODE" val="m1-1"/>
  <p:tag name="KSO_WM_UNIT_TYPE" val="m_h_i"/>
  <p:tag name="KSO_WM_UNIT_INDEX" val="1_1_1"/>
  <p:tag name="KSO_WM_UNIT_ID" val="diagram20191686_1*m_h_i*1_1_1"/>
  <p:tag name="KSO_WM_TEMPLATE_CATEGORY" val="diagram"/>
  <p:tag name="KSO_WM_TEMPLATE_INDEX" val="20191686"/>
  <p:tag name="KSO_WM_UNIT_LAYERLEVEL" val="1_1_1"/>
  <p:tag name="KSO_WM_TAG_VERSION" val="1.0"/>
  <p:tag name="KSO_WM_BEAUTIFY_FLAG" val="#wm#"/>
  <p:tag name="KSO_WM_UNIT_FILL_FORE_SCHEMECOLOR_INDEX" val="14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DIAGRAM_GROUP_CODE" val="m1-1"/>
  <p:tag name="KSO_WM_UNIT_TYPE" val="m_h_i"/>
  <p:tag name="KSO_WM_UNIT_INDEX" val="1_2_1"/>
  <p:tag name="KSO_WM_UNIT_ID" val="diagram20191686_1*m_h_i*1_2_1"/>
  <p:tag name="KSO_WM_TEMPLATE_CATEGORY" val="diagram"/>
  <p:tag name="KSO_WM_TEMPLATE_INDEX" val="20191686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DIAGRAM_GROUP_CODE" val="m1-1"/>
  <p:tag name="KSO_WM_UNIT_TYPE" val="m_h_i"/>
  <p:tag name="KSO_WM_UNIT_INDEX" val="1_3_1"/>
  <p:tag name="KSO_WM_UNIT_ID" val="diagram20191686_1*m_h_i*1_3_1"/>
  <p:tag name="KSO_WM_TEMPLATE_CATEGORY" val="diagram"/>
  <p:tag name="KSO_WM_TEMPLATE_INDEX" val="20191686"/>
  <p:tag name="KSO_WM_UNIT_LAYERLEVEL" val="1_1_1"/>
  <p:tag name="KSO_WM_TAG_VERSION" val="1.0"/>
  <p:tag name="KSO_WM_BEAUTIFY_FLAG" val="#wm#"/>
  <p:tag name="KSO_WM_UNIT_FILL_FORE_SCHEMECOLOR_INDEX" val="14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DIAGRAM_GROUP_CODE" val="m1-1"/>
  <p:tag name="KSO_WM_UNIT_TYPE" val="m_h_f"/>
  <p:tag name="KSO_WM_UNIT_INDEX" val="1_1_1"/>
  <p:tag name="KSO_WM_UNIT_ID" val="diagram20191686_1*m_h_f*1_1_1"/>
  <p:tag name="KSO_WM_TEMPLATE_CATEGORY" val="diagram"/>
  <p:tag name="KSO_WM_TEMPLATE_INDEX" val="20191686"/>
  <p:tag name="KSO_WM_UNIT_LAYERLEVEL" val="1_1_1"/>
  <p:tag name="KSO_WM_TAG_VERSION" val="1.0"/>
  <p:tag name="KSO_WM_BEAUTIFY_FLAG" val="#wm#"/>
  <p:tag name="KSO_WM_UNIT_PRESET_TEXT" val="点击添加本栏的具体文字简明扼要地说明内容。"/>
  <p:tag name="KSO_WM_UNIT_VALUE" val="45"/>
  <p:tag name="KSO_WM_UNIT_TEXT_FILL_FORE_SCHEMECOLOR_INDEX" val="13"/>
  <p:tag name="KSO_WM_UNIT_TEXT_FILL_TYPE" val="1"/>
  <p:tag name="KSO_WM_UNIT_USESOURCEFORMAT_APPLY" val="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DIAGRAM_GROUP_CODE" val="m1-1"/>
  <p:tag name="KSO_WM_UNIT_TYPE" val="m_h_f"/>
  <p:tag name="KSO_WM_UNIT_INDEX" val="1_1_1"/>
  <p:tag name="KSO_WM_UNIT_ID" val="diagram20191686_1*m_h_f*1_1_1"/>
  <p:tag name="KSO_WM_TEMPLATE_CATEGORY" val="diagram"/>
  <p:tag name="KSO_WM_TEMPLATE_INDEX" val="20191686"/>
  <p:tag name="KSO_WM_UNIT_LAYERLEVEL" val="1_1_1"/>
  <p:tag name="KSO_WM_TAG_VERSION" val="1.0"/>
  <p:tag name="KSO_WM_BEAUTIFY_FLAG" val="#wm#"/>
  <p:tag name="KSO_WM_UNIT_PRESET_TEXT" val="点击添加本栏的具体文字简明扼要地说明内容。"/>
  <p:tag name="KSO_WM_UNIT_VALUE" val="45"/>
  <p:tag name="KSO_WM_UNIT_TEXT_FILL_FORE_SCHEMECOLOR_INDEX" val="13"/>
  <p:tag name="KSO_WM_UNIT_TEXT_FILL_TYPE" val="1"/>
  <p:tag name="KSO_WM_UNIT_USESOURCEFORMAT_APPLY" val="1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DIAGRAM_GROUP_CODE" val="m1-1"/>
  <p:tag name="KSO_WM_UNIT_TYPE" val="m_h_f"/>
  <p:tag name="KSO_WM_UNIT_INDEX" val="1_1_1"/>
  <p:tag name="KSO_WM_UNIT_ID" val="diagram20191686_1*m_h_f*1_1_1"/>
  <p:tag name="KSO_WM_TEMPLATE_CATEGORY" val="diagram"/>
  <p:tag name="KSO_WM_TEMPLATE_INDEX" val="20191686"/>
  <p:tag name="KSO_WM_UNIT_LAYERLEVEL" val="1_1_1"/>
  <p:tag name="KSO_WM_TAG_VERSION" val="1.0"/>
  <p:tag name="KSO_WM_BEAUTIFY_FLAG" val="#wm#"/>
  <p:tag name="KSO_WM_UNIT_PRESET_TEXT" val="点击添加本栏的具体文字简明扼要地说明内容。"/>
  <p:tag name="KSO_WM_UNIT_VALUE" val="45"/>
  <p:tag name="KSO_WM_UNIT_TEXT_FILL_FORE_SCHEMECOLOR_INDEX" val="13"/>
  <p:tag name="KSO_WM_UNIT_TEXT_FILL_TYPE" val="1"/>
  <p:tag name="KSO_WM_UNIT_USESOURCEFORMAT_APPLY" val="1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4.xml><?xml version="1.0" encoding="utf-8"?>
<p:tagLst xmlns:p="http://schemas.openxmlformats.org/presentationml/2006/main">
  <p:tag name="KSO_WM_UNIT_DIAGRAM_MODELTYPE" val="stripeEnum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diagram20198931_3*l_h_i*1_3_1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USESOURCEFORMAT_APPLY" val="1"/>
</p:tagLst>
</file>

<file path=ppt/tags/tag95.xml><?xml version="1.0" encoding="utf-8"?>
<p:tagLst xmlns:p="http://schemas.openxmlformats.org/presentationml/2006/main">
  <p:tag name="KSO_WM_UNIT_DIAGRAM_MODELTYPE" val="stripeEnum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198931_3*l_h_i*1_1_1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USESOURCEFORMAT_APPLY" val="1"/>
</p:tagLst>
</file>

<file path=ppt/tags/tag96.xml><?xml version="1.0" encoding="utf-8"?>
<p:tagLst xmlns:p="http://schemas.openxmlformats.org/presentationml/2006/main">
  <p:tag name="KSO_WM_UNIT_DIAGRAM_MODELTYPE" val="stripeEnum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198931_3*l_h_i*1_2_1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USESOURCEFORMAT_APPLY" val="1"/>
</p:tagLst>
</file>

<file path=ppt/tags/tag97.xml><?xml version="1.0" encoding="utf-8"?>
<p:tagLst xmlns:p="http://schemas.openxmlformats.org/presentationml/2006/main">
  <p:tag name="KSO_WM_UNIT_DIAGRAM_MODELTYPE" val="stripeEnum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1"/>
  <p:tag name="KSO_WM_UNIT_ID" val="diagram20198931_3*l_h_i*1_4_1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FILL_FORE_SCHEMECOLOR_INDEX" val="8"/>
  <p:tag name="KSO_WM_UNIT_FILL_TYPE" val="1"/>
  <p:tag name="KSO_WM_UNIT_USESOURCEFORMAT_APPLY" val="1"/>
</p:tagLst>
</file>

<file path=ppt/tags/tag98.xml><?xml version="1.0" encoding="utf-8"?>
<p:tagLst xmlns:p="http://schemas.openxmlformats.org/presentationml/2006/main">
  <p:tag name="KSO_WM_UNIT_DIAGRAM_MODELTYPE" val="stripeEnum"/>
  <p:tag name="KSO_WM_UNIT_NOCLEAR" val="0"/>
  <p:tag name="KSO_WM_UNIT_VALUE" val="4"/>
  <p:tag name="KSO_WM_UNIT_HIGHLIGHT" val="1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2"/>
  <p:tag name="KSO_WM_UNIT_ID" val="diagram20198931_3*l_h_f*1_1_2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PRESET_TEXT" val="WHO"/>
  <p:tag name="KSO_WM_UNIT_TEXT_FILL_FORE_SCHEMECOLOR_INDEX" val="14"/>
  <p:tag name="KSO_WM_UNIT_TEXT_FILL_TYPE" val="1"/>
  <p:tag name="KSO_WM_UNIT_USESOURCEFORMAT_APPLY" val="1"/>
</p:tagLst>
</file>

<file path=ppt/tags/tag99.xml><?xml version="1.0" encoding="utf-8"?>
<p:tagLst xmlns:p="http://schemas.openxmlformats.org/presentationml/2006/main">
  <p:tag name="KSO_WM_UNIT_DIAGRAM_MODELTYPE" val="stripeEnum"/>
  <p:tag name="KSO_WM_UNIT_NOCLEAR" val="0"/>
  <p:tag name="KSO_WM_UNIT_VALUE" val="4"/>
  <p:tag name="KSO_WM_UNIT_HIGHLIGHT" val="1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2"/>
  <p:tag name="KSO_WM_UNIT_ID" val="diagram20198931_3*l_h_f*1_2_2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PRESET_TEXT" val="WHAT"/>
  <p:tag name="KSO_WM_UNIT_TEXT_FILL_FORE_SCHEMECOLOR_INDEX" val="14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1686</Words>
  <Application>WPS 演示</Application>
  <PresentationFormat>自定义</PresentationFormat>
  <Paragraphs>402</Paragraphs>
  <Slides>21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25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47" baseType="lpstr">
      <vt:lpstr>Arial</vt:lpstr>
      <vt:lpstr>宋体</vt:lpstr>
      <vt:lpstr>Wingdings</vt:lpstr>
      <vt:lpstr>微软雅黑</vt:lpstr>
      <vt:lpstr>Impact</vt:lpstr>
      <vt:lpstr>仿宋</vt:lpstr>
      <vt:lpstr>Agency FB</vt:lpstr>
      <vt:lpstr>CommercialScript BT</vt:lpstr>
      <vt:lpstr>Times New Roman</vt:lpstr>
      <vt:lpstr>微软雅黑 Light</vt:lpstr>
      <vt:lpstr>黑体</vt:lpstr>
      <vt:lpstr>方正静蕾简体</vt:lpstr>
      <vt:lpstr>Arial Unicode MS</vt:lpstr>
      <vt:lpstr>Century Gothic</vt:lpstr>
      <vt:lpstr>方正细黑一简体</vt:lpstr>
      <vt:lpstr>Arial Black</vt:lpstr>
      <vt:lpstr>Calibri</vt:lpstr>
      <vt:lpstr>DFGothic-EB</vt:lpstr>
      <vt:lpstr>Calibri</vt:lpstr>
      <vt:lpstr>Century Gothic</vt:lpstr>
      <vt:lpstr>DFGothic-EB</vt:lpstr>
      <vt:lpstr>微软雅黑 Light</vt:lpstr>
      <vt:lpstr>方正静蕾简体</vt:lpstr>
      <vt:lpstr>Windsor Std Light</vt:lpstr>
      <vt:lpstr>GothicI</vt:lpstr>
      <vt:lpstr>Office 主题​​</vt:lpstr>
      <vt:lpstr>输入标题XXXXXXXXXXXXXX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杨瑞丰</cp:lastModifiedBy>
  <cp:revision>292</cp:revision>
  <dcterms:created xsi:type="dcterms:W3CDTF">2019-07-07T13:18:00Z</dcterms:created>
  <dcterms:modified xsi:type="dcterms:W3CDTF">2025-12-25T07:56:58Z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87B1C559B355485EA1CC27DB7FCB7D0F</vt:lpwstr>
  </property>
</Properties>
</file>