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9"/>
  </p:handoutMasterIdLst>
  <p:sldIdLst>
    <p:sldId id="685" r:id="rId3"/>
    <p:sldId id="687" r:id="rId5"/>
    <p:sldId id="688" r:id="rId6"/>
    <p:sldId id="689" r:id="rId7"/>
    <p:sldId id="686" r:id="rId8"/>
  </p:sldIdLst>
  <p:sldSz cx="12192000" cy="6858000"/>
  <p:notesSz cx="6858000" cy="9144000"/>
  <p:embeddedFontLst>
    <p:embeddedFont>
      <p:font typeface="微软雅黑" panose="020B0503020204020204" charset="-122"/>
      <p:regular r:id="rId14"/>
    </p:embeddedFont>
    <p:embeddedFont>
      <p:font typeface="汉仪雅酷黑简" panose="00020600040101010101" charset="-122"/>
      <p:regular r:id="rId15"/>
    </p:embeddedFont>
    <p:embeddedFont>
      <p:font typeface="Transitional 551 Std Medium" panose="02010600010101010101" charset="-122"/>
      <p:regular r:id="rId16"/>
    </p:embeddedFont>
    <p:embeddedFont>
      <p:font typeface="Calibri" panose="020F050202020403020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阮 幸云" initials="阮" lastIdx="2" clrIdx="0"/>
  <p:cmAuthor id="2" name="作者" initials="A" lastIdx="0" clrIdx="1"/>
  <p:cmAuthor id="0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7F7F7F"/>
    <a:srgbClr val="122C57"/>
    <a:srgbClr val="DF9C1E"/>
    <a:srgbClr val="073E87"/>
    <a:srgbClr val="D38F3A"/>
    <a:srgbClr val="29385C"/>
    <a:srgbClr val="44546A"/>
    <a:srgbClr val="5B9BD5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gs" Target="tags/tag12.xml"/><Relationship Id="rId20" Type="http://schemas.openxmlformats.org/officeDocument/2006/relationships/font" Target="fonts/font7.fntdata"/><Relationship Id="rId2" Type="http://schemas.openxmlformats.org/officeDocument/2006/relationships/theme" Target="theme/theme1.xml"/><Relationship Id="rId19" Type="http://schemas.openxmlformats.org/officeDocument/2006/relationships/font" Target="fonts/font6.fntdata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commentAuthors" Target="commentAuthors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330" y="1429385"/>
            <a:ext cx="10968355" cy="381635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0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86CB4B4D-7CA3-9044-876B-883B54F8677D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5064760" y="918210"/>
            <a:ext cx="7127240" cy="28035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695" h="5940">
                <a:moveTo>
                  <a:pt x="2970" y="0"/>
                </a:moveTo>
                <a:lnTo>
                  <a:pt x="13935" y="0"/>
                </a:lnTo>
                <a:lnTo>
                  <a:pt x="14725" y="0"/>
                </a:lnTo>
                <a:lnTo>
                  <a:pt x="17695" y="0"/>
                </a:lnTo>
                <a:lnTo>
                  <a:pt x="17695" y="2970"/>
                </a:lnTo>
                <a:lnTo>
                  <a:pt x="17695" y="5940"/>
                </a:lnTo>
                <a:lnTo>
                  <a:pt x="14725" y="5940"/>
                </a:lnTo>
                <a:lnTo>
                  <a:pt x="13935" y="5940"/>
                </a:lnTo>
                <a:lnTo>
                  <a:pt x="2970" y="5940"/>
                </a:lnTo>
                <a:cubicBezTo>
                  <a:pt x="1330" y="5940"/>
                  <a:pt x="0" y="4610"/>
                  <a:pt x="0" y="2970"/>
                </a:cubicBezTo>
                <a:cubicBezTo>
                  <a:pt x="0" y="1330"/>
                  <a:pt x="1330" y="0"/>
                  <a:pt x="2970" y="0"/>
                </a:cubicBezTo>
                <a:close/>
              </a:path>
            </a:pathLst>
          </a:custGeom>
          <a:solidFill>
            <a:srgbClr val="162C56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 altLang="zh-CN" dirty="0"/>
          </a:p>
        </p:txBody>
      </p:sp>
      <p:pic>
        <p:nvPicPr>
          <p:cNvPr id="2" name="图片 1" descr="图片1232"/>
          <p:cNvPicPr>
            <a:picLocks noChangeAspect="1"/>
          </p:cNvPicPr>
          <p:nvPr/>
        </p:nvPicPr>
        <p:blipFill>
          <a:blip r:embed="rId1"/>
          <a:srcRect r="69543" b="28903"/>
          <a:stretch>
            <a:fillRect/>
          </a:stretch>
        </p:blipFill>
        <p:spPr>
          <a:xfrm>
            <a:off x="5905500" y="1185545"/>
            <a:ext cx="1462405" cy="15989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976360" y="3199130"/>
            <a:ext cx="1428750" cy="337185"/>
          </a:xfrm>
          <a:prstGeom prst="rect">
            <a:avLst/>
          </a:prstGeom>
          <a:solidFill>
            <a:srgbClr val="DD954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XXXX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XX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图片1232"/>
          <p:cNvPicPr>
            <a:picLocks noChangeAspect="1"/>
          </p:cNvPicPr>
          <p:nvPr/>
        </p:nvPicPr>
        <p:blipFill>
          <a:blip r:embed="rId1"/>
          <a:srcRect l="92920" t="35926" r="-408" b="31515"/>
          <a:stretch>
            <a:fillRect/>
          </a:stretch>
        </p:blipFill>
        <p:spPr>
          <a:xfrm>
            <a:off x="10241915" y="2033905"/>
            <a:ext cx="349885" cy="712470"/>
          </a:xfrm>
          <a:prstGeom prst="rect">
            <a:avLst/>
          </a:prstGeom>
        </p:spPr>
      </p:pic>
      <p:pic>
        <p:nvPicPr>
          <p:cNvPr id="7" name="图片 6" descr="图片1232"/>
          <p:cNvPicPr>
            <a:picLocks noChangeAspect="1"/>
          </p:cNvPicPr>
          <p:nvPr/>
        </p:nvPicPr>
        <p:blipFill>
          <a:blip r:embed="rId1"/>
          <a:srcRect l="408" t="69210" r="-408" b="22316"/>
          <a:stretch>
            <a:fillRect/>
          </a:stretch>
        </p:blipFill>
        <p:spPr>
          <a:xfrm>
            <a:off x="5905500" y="2756535"/>
            <a:ext cx="4672330" cy="1854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67270" y="2079625"/>
            <a:ext cx="28301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XXXXXXXXXXXXXXXX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工作汇报</a:t>
            </a:r>
            <a:endParaRPr lang="zh-CN" altLang="en-US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 descr="7b0a20202020227461726765744d6f64756c65223a20226b6f6e6c696e65666f6e7473220a7d0a"/>
          <p:cNvSpPr txBox="1"/>
          <p:nvPr/>
        </p:nvSpPr>
        <p:spPr>
          <a:xfrm>
            <a:off x="6182360" y="2894330"/>
            <a:ext cx="43599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Transitional 551 Std Medium" panose="02010600010101010101" charset="-122"/>
                <a:ea typeface="Transitional 551 Std Medium" panose="02010600010101010101" charset="-122"/>
                <a:cs typeface="+mj-lt"/>
                <a:sym typeface="Transitional 551 Std Medium" panose="02010600010101010101" charset="-122"/>
              </a:rPr>
              <a:t>Report     on     the     Work     of            xxxxxxxxxxxxxxxxxxxxxxxxxxxxxx</a:t>
            </a:r>
            <a:endParaRPr lang="en-US" altLang="zh-CN" sz="1400" b="1">
              <a:solidFill>
                <a:schemeClr val="bg1"/>
              </a:solidFill>
              <a:latin typeface="Transitional 551 Std Medium" panose="02010600010101010101" charset="-122"/>
              <a:ea typeface="Transitional 551 Std Medium" panose="02010600010101010101" charset="-122"/>
              <a:cs typeface="+mj-lt"/>
              <a:sym typeface="Transitional 551 Std Medium" panose="02010600010101010101" charset="-122"/>
            </a:endParaRPr>
          </a:p>
        </p:txBody>
      </p:sp>
      <p:pic>
        <p:nvPicPr>
          <p:cNvPr id="6" name="图片 5" descr="标志组合横白（无白边）"/>
          <p:cNvPicPr>
            <a:picLocks noChangeAspect="1"/>
          </p:cNvPicPr>
          <p:nvPr/>
        </p:nvPicPr>
        <p:blipFill>
          <a:blip r:embed="rId2"/>
          <a:srcRect l="25809"/>
          <a:stretch>
            <a:fillRect/>
          </a:stretch>
        </p:blipFill>
        <p:spPr>
          <a:xfrm>
            <a:off x="8107680" y="1395730"/>
            <a:ext cx="2297430" cy="739775"/>
          </a:xfrm>
          <a:prstGeom prst="rect">
            <a:avLst/>
          </a:prstGeom>
        </p:spPr>
      </p:pic>
      <p:pic>
        <p:nvPicPr>
          <p:cNvPr id="4" name="图片 3" descr="c483c73f682699a34e62071daf776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3348990"/>
            <a:ext cx="3610610" cy="3610610"/>
          </a:xfrm>
          <a:prstGeom prst="rect">
            <a:avLst/>
          </a:prstGeom>
        </p:spPr>
      </p:pic>
      <p:pic>
        <p:nvPicPr>
          <p:cNvPr id="11" name="图片 10" descr="6abebb1071b8b228c10be82dca4a9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25" y="0"/>
            <a:ext cx="3610610" cy="36106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45465" y="959485"/>
            <a:ext cx="367030" cy="367030"/>
          </a:xfrm>
          <a:prstGeom prst="rect">
            <a:avLst/>
          </a:prstGeom>
          <a:solidFill>
            <a:srgbClr val="0152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/>
              <a:t>一</a:t>
            </a:r>
            <a:endParaRPr lang="zh-CN" altLang="en-US" b="1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11860" y="963295"/>
            <a:ext cx="107670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  </a:t>
            </a:r>
            <a:r>
              <a:rPr lang="zh-CN" altLang="en-US" sz="2000" dirty="0">
                <a:solidFill>
                  <a:srgbClr val="01528B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输入主标题信息</a:t>
            </a:r>
            <a:r>
              <a:rPr lang="en-US" altLang="zh-CN" sz="2000" dirty="0">
                <a:solidFill>
                  <a:srgbClr val="01528B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 --- </a:t>
            </a:r>
            <a:r>
              <a:rPr lang="zh-CN" altLang="en-US" sz="2000" dirty="0">
                <a:solidFill>
                  <a:srgbClr val="DF9C1E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输入副标题信息</a:t>
            </a:r>
            <a:endParaRPr lang="zh-CN" altLang="en-US" sz="2000" b="1" dirty="0">
              <a:solidFill>
                <a:srgbClr val="DF9C1E"/>
              </a:solidFill>
              <a:latin typeface="汉仪雅酷黑简" panose="00020600040101010101" charset="-122"/>
              <a:ea typeface="汉仪雅酷黑简" panose="00020600040101010101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4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6100" y="963295"/>
            <a:ext cx="11132185" cy="363855"/>
          </a:xfrm>
          <a:prstGeom prst="rect">
            <a:avLst/>
          </a:prstGeom>
          <a:noFill/>
          <a:ln w="12700" cmpd="sng">
            <a:solidFill>
              <a:srgbClr val="4E8DBC"/>
            </a:solidFill>
            <a:prstDash val="sysDot"/>
            <a:miter lim="800000"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descr="17英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37750" y="454660"/>
            <a:ext cx="1642110" cy="401320"/>
          </a:xfrm>
          <a:prstGeom prst="rect">
            <a:avLst/>
          </a:prstGeom>
        </p:spPr>
      </p:pic>
      <p:pic>
        <p:nvPicPr>
          <p:cNvPr id="7" name="图片 6" descr="7标志组合横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5465" y="328295"/>
            <a:ext cx="2206625" cy="52768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289425" y="2264410"/>
            <a:ext cx="3290570" cy="2329180"/>
          </a:xfrm>
          <a:prstGeom prst="roundRect">
            <a:avLst/>
          </a:prstGeom>
          <a:noFill/>
          <a:ln w="12700">
            <a:solidFill>
              <a:srgbClr val="A6A6A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chemeClr val="bg1">
                    <a:lumMod val="75000"/>
                  </a:schemeClr>
                </a:solidFill>
              </a:rPr>
              <a:t>内页模板①</a:t>
            </a:r>
            <a:endParaRPr lang="zh-CN" altLang="en-US" sz="440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6"/>
    </p:custData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43373" y="483447"/>
            <a:ext cx="894080" cy="894080"/>
            <a:chOff x="652" y="458"/>
            <a:chExt cx="1056" cy="1056"/>
          </a:xfrm>
        </p:grpSpPr>
        <p:sp>
          <p:nvSpPr>
            <p:cNvPr id="2" name="菱形 1"/>
            <p:cNvSpPr/>
            <p:nvPr/>
          </p:nvSpPr>
          <p:spPr>
            <a:xfrm>
              <a:off x="796" y="602"/>
              <a:ext cx="768" cy="768"/>
            </a:xfrm>
            <a:prstGeom prst="diamond">
              <a:avLst/>
            </a:prstGeom>
            <a:solidFill>
              <a:srgbClr val="122C5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65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96" y="716"/>
              <a:ext cx="576" cy="54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一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6" name="菱形 5"/>
            <p:cNvSpPr/>
            <p:nvPr/>
          </p:nvSpPr>
          <p:spPr>
            <a:xfrm>
              <a:off x="652" y="458"/>
              <a:ext cx="1056" cy="1056"/>
            </a:xfrm>
            <a:prstGeom prst="diamond">
              <a:avLst/>
            </a:prstGeom>
            <a:noFill/>
            <a:ln w="9525" cap="flat" cmpd="sng" algn="ctr">
              <a:solidFill>
                <a:srgbClr val="122C57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65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628775" y="701040"/>
            <a:ext cx="196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000" b="1" dirty="0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输入主标题信息</a:t>
            </a:r>
            <a:endParaRPr lang="zh-CN" altLang="en-US" sz="2000" b="1" dirty="0">
              <a:solidFill>
                <a:srgbClr val="073E8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464733" y="1113367"/>
            <a:ext cx="99441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73E87"/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100" name="文本框 99"/>
          <p:cNvSpPr txBox="1"/>
          <p:nvPr/>
        </p:nvSpPr>
        <p:spPr>
          <a:xfrm>
            <a:off x="1363133" y="1512993"/>
            <a:ext cx="962660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zh-CN" sz="1600" b="1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en-US" altLang="zh-CN" sz="1600" b="1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lang="zh-CN" altLang="en-US" sz="1600" b="1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输入副标题信息</a:t>
            </a:r>
            <a:endParaRPr lang="zh-CN" altLang="en-US" sz="1600" b="1">
              <a:solidFill>
                <a:srgbClr val="073E8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6230" y="1096857"/>
            <a:ext cx="10267527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Work summary report of </a:t>
            </a:r>
            <a:r>
              <a:rPr lang="en-US" altLang="zh-CN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xxxxxx xxxxxxxxxxxx xxxxxx</a:t>
            </a:r>
            <a:r>
              <a:rPr lang="zh-CN" altLang="en-US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in 20</a:t>
            </a:r>
            <a:r>
              <a:rPr lang="en-US" altLang="zh-CN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2x</a:t>
            </a:r>
            <a:r>
              <a:rPr lang="zh-CN" altLang="en-US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              </a:t>
            </a:r>
            <a:r>
              <a:rPr lang="en-US" altLang="zh-CN" sz="1400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400">
                <a:solidFill>
                  <a:srgbClr val="DF9C1E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单位名称20</a:t>
            </a:r>
            <a:r>
              <a:rPr lang="en-US" altLang="zh-CN" sz="1400">
                <a:solidFill>
                  <a:srgbClr val="DF9C1E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2X</a:t>
            </a:r>
            <a:r>
              <a:rPr lang="zh-CN" altLang="en-US" sz="1400">
                <a:solidFill>
                  <a:srgbClr val="DF9C1E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年度标题可替换信息</a:t>
            </a:r>
            <a:endParaRPr lang="zh-CN" altLang="en-US" sz="1400">
              <a:solidFill>
                <a:srgbClr val="DF9C1E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pic>
        <p:nvPicPr>
          <p:cNvPr id="3" name="图片 2" descr="豫北医学院标志组合横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9472295" y="592455"/>
            <a:ext cx="1872615" cy="44767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4289425" y="2264410"/>
            <a:ext cx="3290570" cy="2329180"/>
          </a:xfrm>
          <a:prstGeom prst="roundRect">
            <a:avLst/>
          </a:prstGeom>
          <a:noFill/>
          <a:ln w="12700">
            <a:solidFill>
              <a:srgbClr val="A6A6A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chemeClr val="bg1">
                    <a:lumMod val="75000"/>
                  </a:schemeClr>
                </a:solidFill>
              </a:rPr>
              <a:t>内页模板②</a:t>
            </a:r>
            <a:endParaRPr lang="zh-CN" altLang="en-US" sz="44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/>
    </mc:Choice>
    <mc:Fallback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等腰三角形 9"/>
          <p:cNvSpPr/>
          <p:nvPr/>
        </p:nvSpPr>
        <p:spPr>
          <a:xfrm>
            <a:off x="4035501" y="233721"/>
            <a:ext cx="1100392" cy="219987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 sz="189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/>
        </p:nvSpPr>
        <p:spPr>
          <a:xfrm flipV="1">
            <a:off x="91567" y="495752"/>
            <a:ext cx="1100392" cy="219987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 sz="189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285421"/>
            <a:ext cx="12190663" cy="377623"/>
          </a:xfrm>
          <a:prstGeom prst="rect">
            <a:avLst/>
          </a:prstGeom>
          <a:solidFill>
            <a:srgbClr val="E19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ym typeface="Arial" panose="020B0604020202020204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>
            <a:off x="638867" y="233892"/>
            <a:ext cx="3920963" cy="480685"/>
          </a:xfrm>
          <a:prstGeom prst="parallelogram">
            <a:avLst>
              <a:gd name="adj" fmla="val 48207"/>
            </a:avLst>
          </a:prstGeom>
          <a:solidFill>
            <a:srgbClr val="062855"/>
          </a:solidFill>
          <a:ln>
            <a:solidFill>
              <a:srgbClr val="0628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ym typeface="Arial" panose="020B0604020202020204" pitchFamily="34" charset="0"/>
            </a:endParaRPr>
          </a:p>
        </p:txBody>
      </p:sp>
      <p:sp>
        <p:nvSpPr>
          <p:cNvPr id="14" name="TextBox 102"/>
          <p:cNvSpPr txBox="1"/>
          <p:nvPr/>
        </p:nvSpPr>
        <p:spPr>
          <a:xfrm>
            <a:off x="919692" y="264372"/>
            <a:ext cx="3660987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一</a:t>
            </a:r>
            <a:r>
              <a:rPr lang="en-US" altLang="zh-C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 </a:t>
            </a:r>
            <a:r>
              <a:rPr lang="zh-CN" alt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输入主标题信息</a:t>
            </a:r>
            <a:endParaRPr lang="zh-CN" altLang="en-US" sz="2000" b="1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643422" y="284884"/>
            <a:ext cx="184848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1. </a:t>
            </a:r>
            <a:r>
              <a:rPr lang="zh-CN" altLang="en-US" sz="16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输入副标题信息</a:t>
            </a:r>
            <a:endParaRPr lang="zh-CN" altLang="en-US" sz="1600" b="1" dirty="0" smtClean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 descr="豫北医学院标志组合横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9929495" y="6120130"/>
            <a:ext cx="1872615" cy="44767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4289425" y="2264410"/>
            <a:ext cx="3290570" cy="2329180"/>
          </a:xfrm>
          <a:prstGeom prst="roundRect">
            <a:avLst/>
          </a:prstGeom>
          <a:noFill/>
          <a:ln w="12700">
            <a:solidFill>
              <a:srgbClr val="A6A6A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chemeClr val="bg1">
                    <a:lumMod val="75000"/>
                  </a:schemeClr>
                </a:solidFill>
              </a:rPr>
              <a:t>内页模板③</a:t>
            </a:r>
            <a:endParaRPr lang="zh-CN" altLang="en-US" sz="44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5064760" y="918210"/>
            <a:ext cx="7127240" cy="28035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695" h="5940">
                <a:moveTo>
                  <a:pt x="2970" y="0"/>
                </a:moveTo>
                <a:lnTo>
                  <a:pt x="13935" y="0"/>
                </a:lnTo>
                <a:lnTo>
                  <a:pt x="14725" y="0"/>
                </a:lnTo>
                <a:lnTo>
                  <a:pt x="17695" y="0"/>
                </a:lnTo>
                <a:lnTo>
                  <a:pt x="17695" y="2970"/>
                </a:lnTo>
                <a:lnTo>
                  <a:pt x="17695" y="5940"/>
                </a:lnTo>
                <a:lnTo>
                  <a:pt x="14725" y="5940"/>
                </a:lnTo>
                <a:lnTo>
                  <a:pt x="13935" y="5940"/>
                </a:lnTo>
                <a:lnTo>
                  <a:pt x="2970" y="5940"/>
                </a:lnTo>
                <a:cubicBezTo>
                  <a:pt x="1330" y="5940"/>
                  <a:pt x="0" y="4610"/>
                  <a:pt x="0" y="2970"/>
                </a:cubicBezTo>
                <a:cubicBezTo>
                  <a:pt x="0" y="1330"/>
                  <a:pt x="1330" y="0"/>
                  <a:pt x="2970" y="0"/>
                </a:cubicBezTo>
                <a:close/>
              </a:path>
            </a:pathLst>
          </a:custGeom>
          <a:solidFill>
            <a:srgbClr val="162C56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 altLang="zh-CN" dirty="0"/>
          </a:p>
        </p:txBody>
      </p:sp>
      <p:pic>
        <p:nvPicPr>
          <p:cNvPr id="2" name="图片 1" descr="图片1232"/>
          <p:cNvPicPr>
            <a:picLocks noChangeAspect="1"/>
          </p:cNvPicPr>
          <p:nvPr/>
        </p:nvPicPr>
        <p:blipFill>
          <a:blip r:embed="rId1"/>
          <a:srcRect r="69543" b="28903"/>
          <a:stretch>
            <a:fillRect/>
          </a:stretch>
        </p:blipFill>
        <p:spPr>
          <a:xfrm>
            <a:off x="5905500" y="1185545"/>
            <a:ext cx="1462405" cy="15989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976360" y="3199130"/>
            <a:ext cx="1428750" cy="337185"/>
          </a:xfrm>
          <a:prstGeom prst="rect">
            <a:avLst/>
          </a:prstGeom>
          <a:solidFill>
            <a:srgbClr val="DD954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XXXX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XX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图片1232"/>
          <p:cNvPicPr>
            <a:picLocks noChangeAspect="1"/>
          </p:cNvPicPr>
          <p:nvPr/>
        </p:nvPicPr>
        <p:blipFill>
          <a:blip r:embed="rId1"/>
          <a:srcRect l="92920" t="35926" r="-408" b="31515"/>
          <a:stretch>
            <a:fillRect/>
          </a:stretch>
        </p:blipFill>
        <p:spPr>
          <a:xfrm>
            <a:off x="10241915" y="2033905"/>
            <a:ext cx="349885" cy="712470"/>
          </a:xfrm>
          <a:prstGeom prst="rect">
            <a:avLst/>
          </a:prstGeom>
        </p:spPr>
      </p:pic>
      <p:pic>
        <p:nvPicPr>
          <p:cNvPr id="7" name="图片 6" descr="图片1232"/>
          <p:cNvPicPr>
            <a:picLocks noChangeAspect="1"/>
          </p:cNvPicPr>
          <p:nvPr/>
        </p:nvPicPr>
        <p:blipFill>
          <a:blip r:embed="rId1"/>
          <a:srcRect l="408" t="69210" r="-408" b="22316"/>
          <a:stretch>
            <a:fillRect/>
          </a:stretch>
        </p:blipFill>
        <p:spPr>
          <a:xfrm>
            <a:off x="5905500" y="2756535"/>
            <a:ext cx="4672330" cy="1854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67270" y="2079625"/>
            <a:ext cx="28301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XXXXXXXXXXXXXXXX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工作汇报</a:t>
            </a:r>
            <a:endParaRPr lang="zh-CN" altLang="en-US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 descr="7b0a20202020227461726765744d6f64756c65223a20226b6f6e6c696e65666f6e7473220a7d0a"/>
          <p:cNvSpPr txBox="1"/>
          <p:nvPr/>
        </p:nvSpPr>
        <p:spPr>
          <a:xfrm>
            <a:off x="6182360" y="2894330"/>
            <a:ext cx="43599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Transitional 551 Std Medium" panose="02010600010101010101" charset="-122"/>
                <a:ea typeface="Transitional 551 Std Medium" panose="02010600010101010101" charset="-122"/>
                <a:cs typeface="+mj-lt"/>
                <a:sym typeface="Transitional 551 Std Medium" panose="02010600010101010101" charset="-122"/>
              </a:rPr>
              <a:t>Report     on     the     Work     of            xxxxxxxxxxxxxxxxxxxxxxxxxxxxxx</a:t>
            </a:r>
            <a:endParaRPr lang="en-US" altLang="zh-CN" sz="1400" b="1">
              <a:solidFill>
                <a:schemeClr val="bg1"/>
              </a:solidFill>
              <a:latin typeface="Transitional 551 Std Medium" panose="02010600010101010101" charset="-122"/>
              <a:ea typeface="Transitional 551 Std Medium" panose="02010600010101010101" charset="-122"/>
              <a:cs typeface="+mj-lt"/>
              <a:sym typeface="Transitional 551 Std Medium" panose="02010600010101010101" charset="-122"/>
            </a:endParaRPr>
          </a:p>
        </p:txBody>
      </p:sp>
      <p:pic>
        <p:nvPicPr>
          <p:cNvPr id="6" name="图片 5" descr="标志组合横白（无白边）"/>
          <p:cNvPicPr>
            <a:picLocks noChangeAspect="1"/>
          </p:cNvPicPr>
          <p:nvPr/>
        </p:nvPicPr>
        <p:blipFill>
          <a:blip r:embed="rId2"/>
          <a:srcRect l="25809"/>
          <a:stretch>
            <a:fillRect/>
          </a:stretch>
        </p:blipFill>
        <p:spPr>
          <a:xfrm>
            <a:off x="8107680" y="1395730"/>
            <a:ext cx="2297430" cy="739775"/>
          </a:xfrm>
          <a:prstGeom prst="rect">
            <a:avLst/>
          </a:prstGeom>
        </p:spPr>
      </p:pic>
      <p:pic>
        <p:nvPicPr>
          <p:cNvPr id="4" name="图片 3" descr="c483c73f682699a34e62071daf776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3348990"/>
            <a:ext cx="3610610" cy="3610610"/>
          </a:xfrm>
          <a:prstGeom prst="rect">
            <a:avLst/>
          </a:prstGeom>
        </p:spPr>
      </p:pic>
      <p:pic>
        <p:nvPicPr>
          <p:cNvPr id="11" name="图片 10" descr="6abebb1071b8b228c10be82dca4a9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25" y="0"/>
            <a:ext cx="3610610" cy="36106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182360" y="3201035"/>
            <a:ext cx="2094230" cy="334645"/>
          </a:xfrm>
          <a:prstGeom prst="rect">
            <a:avLst/>
          </a:prstGeom>
          <a:solidFill>
            <a:srgbClr val="DD9540"/>
          </a:solidFill>
        </p:spPr>
        <p:txBody>
          <a:bodyPr wrap="square" rtlCol="0">
            <a:noAutofit/>
          </a:bodyPr>
          <a:p>
            <a:pPr algn="ctr"/>
            <a:r>
              <a:rPr lang="en-US" altLang="zh-CN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THANK  YOU</a:t>
            </a:r>
            <a:endParaRPr lang="en-US" altLang="zh-CN" b="1" i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06765" y="3201035"/>
            <a:ext cx="77470" cy="337185"/>
          </a:xfrm>
          <a:prstGeom prst="rect">
            <a:avLst/>
          </a:prstGeom>
          <a:solidFill>
            <a:srgbClr val="DD9540"/>
          </a:solidFill>
        </p:spPr>
        <p:txBody>
          <a:bodyPr wrap="square" rtlCol="0">
            <a:spAutoFit/>
          </a:bodyPr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87740" y="3198495"/>
            <a:ext cx="77470" cy="337185"/>
          </a:xfrm>
          <a:prstGeom prst="rect">
            <a:avLst/>
          </a:prstGeom>
          <a:solidFill>
            <a:srgbClr val="DD9540"/>
          </a:solidFill>
        </p:spPr>
        <p:txBody>
          <a:bodyPr wrap="square" rtlCol="0">
            <a:spAutoFit/>
          </a:bodyPr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782050" y="3201035"/>
            <a:ext cx="77470" cy="337185"/>
          </a:xfrm>
          <a:prstGeom prst="rect">
            <a:avLst/>
          </a:prstGeom>
          <a:solidFill>
            <a:srgbClr val="DD9540"/>
          </a:solidFill>
        </p:spPr>
        <p:txBody>
          <a:bodyPr wrap="square" rtlCol="0">
            <a:spAutoFit/>
          </a:bodyPr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5"/>
    </p:custDataLst>
  </p:cSld>
  <p:clrMapOvr>
    <a:masterClrMapping/>
  </p:clrMapOvr>
  <p:transition advClick="0"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RESOURCE_RECORD_KEY" val="{&quot;70&quot;:[3319356]}"/>
  <p:tag name="resource_record_key" val="{&quot;10&quot;:[4692311],&quot;70&quot;:[3319356]}"/>
</p:tagLst>
</file>

<file path=ppt/tags/tag1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p="http://schemas.openxmlformats.org/presentationml/2006/main">
  <p:tag name="KSO_WPP_MARK_KEY" val="920764d7-2f98-4f1b-8cc1-286f77355f37"/>
  <p:tag name="COMMONDATA" val="eyJoZGlkIjoiMTZkZTU4NTU1YjM3MGQ4OTFiYjQxZmI5MWUyMTkyOGEifQ=="/>
  <p:tag name="resource_record_key" val="{&quot;10&quot;:[50041965,4692311,50025227],&quot;29&quot;:[50000031,50000076],&quot;65&quot;:[40490573],&quot;70&quot;:[3319356,3317787,3312292,3322494,3323367,3331400,3331402,3322087,3318865,3327956,3314382,3312451,3318990,3321502,3318903,3314408,3314651,3314653,3318867,3322099,3312417,3315593,3314426,3318988,3327952,3327969,3318623,3402933,3312381]}"/>
  <p:tag name="commondata" val="eyJoZGlkIjoiMjViNDZhNjVhMmZhNGVkNzYzNmNjMDdiMzY0NjFmZTIifQ=="/>
  <p:tag name="KSO_WM_PRESENTATION_SOURCE" val="WPPAIGeneratePPT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</Words>
  <Application>WPS 演示</Application>
  <PresentationFormat>宽屏</PresentationFormat>
  <Paragraphs>36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锐字工房磅礴黑简 常规</vt:lpstr>
      <vt:lpstr>汉仪雅酷黑简</vt:lpstr>
      <vt:lpstr>华文细黑</vt:lpstr>
      <vt:lpstr>微软雅黑 Light</vt:lpstr>
      <vt:lpstr>黑体</vt:lpstr>
      <vt:lpstr>Times New Roman</vt:lpstr>
      <vt:lpstr>Transitional 551 Std Medium</vt:lpstr>
      <vt:lpstr>Arial Unicode MS</vt:lpstr>
      <vt:lpstr>Calibri</vt:lpstr>
      <vt:lpstr>微软雅黑 Light</vt:lpstr>
      <vt:lpstr>Windsor Std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杨瑞丰</cp:lastModifiedBy>
  <cp:revision>719</cp:revision>
  <dcterms:created xsi:type="dcterms:W3CDTF">2021-10-29T02:26:00Z</dcterms:created>
  <dcterms:modified xsi:type="dcterms:W3CDTF">2025-12-25T08:23:39Z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C182C250B1A744C0A966F4477BC4905F_13</vt:lpwstr>
  </property>
  <property fmtid="{D5CDD505-2E9C-101B-9397-08002B2CF9AE}" pid="3" name="KSOProductBuildVer">
    <vt:lpwstr>2052-12.1.0.24034</vt:lpwstr>
  </property>
  <property fmtid="{D5CDD505-2E9C-101B-9397-08002B2CF9AE}" pid="4" name="KSOTemplateUUID">
    <vt:lpwstr>v1.0_ai_69796640259</vt:lpwstr>
  </property>
</Properties>
</file>