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3"/>
  </p:sldMasterIdLst>
  <p:notesMasterIdLst>
    <p:notesMasterId r:id="rId15"/>
  </p:notesMasterIdLst>
  <p:sldIdLst>
    <p:sldId id="347" r:id="rId4"/>
    <p:sldId id="328" r:id="rId5"/>
    <p:sldId id="373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8" r:id="rId14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7" userDrawn="1">
          <p15:clr>
            <a:srgbClr val="A4A3A4"/>
          </p15:clr>
        </p15:guide>
        <p15:guide id="2" pos="5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2B395C"/>
    <a:srgbClr val="DD9540"/>
    <a:srgbClr val="DF9E40"/>
    <a:srgbClr val="E9C474"/>
    <a:srgbClr val="E5583A"/>
    <a:srgbClr val="F6C6BD"/>
    <a:srgbClr val="69B0C3"/>
    <a:srgbClr val="CAE3EA"/>
    <a:srgbClr val="1489B4"/>
    <a:srgbClr val="FF3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 autoAdjust="0"/>
  </p:normalViewPr>
  <p:slideViewPr>
    <p:cSldViewPr snapToGrid="0" showGuides="1">
      <p:cViewPr>
        <p:scale>
          <a:sx n="69" d="100"/>
          <a:sy n="69" d="100"/>
        </p:scale>
        <p:origin x="-966" y="-528"/>
      </p:cViewPr>
      <p:guideLst>
        <p:guide orient="horz" pos="2217"/>
        <p:guide pos="5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63954-06A4-4127-B532-988CDE260F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60C53-93B5-4DDA-9768-91712EC29B6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0.xml"/><Relationship Id="rId7" Type="http://schemas.openxmlformats.org/officeDocument/2006/relationships/slideLayout" Target="../slideLayouts/slideLayout9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3" Type="http://schemas.openxmlformats.org/officeDocument/2006/relationships/slideLayout" Target="../slideLayouts/slideLayout5.xml"/><Relationship Id="rId21" Type="http://schemas.openxmlformats.org/officeDocument/2006/relationships/theme" Target="../theme/theme2.xml"/><Relationship Id="rId20" Type="http://schemas.openxmlformats.org/officeDocument/2006/relationships/slideLayout" Target="../slideLayouts/slideLayout22.xml"/><Relationship Id="rId2" Type="http://schemas.openxmlformats.org/officeDocument/2006/relationships/slideLayout" Target="../slideLayouts/slideLayout4.xml"/><Relationship Id="rId19" Type="http://schemas.openxmlformats.org/officeDocument/2006/relationships/slideLayout" Target="../slideLayouts/slideLayout21.xml"/><Relationship Id="rId18" Type="http://schemas.openxmlformats.org/officeDocument/2006/relationships/slideLayout" Target="../slideLayouts/slideLayout20.xml"/><Relationship Id="rId17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9ACC9-3D88-416D-8E88-43079A0E74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F6140-1E5B-44C6-A80A-F55E83BD742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2.png"/><Relationship Id="rId2" Type="http://schemas.microsoft.com/office/2007/relationships/media" Target="file:///C:\Users\Administrator\Desktop\&#21319;&#26071;&#20202;&#24335;&#22269;&#27468;.mp4" TargetMode="External"/><Relationship Id="rId1" Type="http://schemas.openxmlformats.org/officeDocument/2006/relationships/video" Target="file:///C:\Users\Administrator\Desktop\&#21319;&#26071;&#20202;&#24335;&#22269;&#27468;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10" y="3924"/>
            <a:ext cx="12199620" cy="6854076"/>
          </a:xfrm>
          <a:prstGeom prst="rect">
            <a:avLst/>
          </a:prstGeom>
          <a:solidFill>
            <a:srgbClr val="2B3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0980" y="3167380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001895" y="5409565"/>
            <a:ext cx="2255520" cy="39878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年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月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日</a:t>
            </a:r>
            <a:endParaRPr lang="zh-CN" altLang="zh-CN" sz="2000">
              <a:ln w="3175"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  <p:pic>
        <p:nvPicPr>
          <p:cNvPr id="5" name="图片 4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八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10" y="3924"/>
            <a:ext cx="12199620" cy="6854076"/>
          </a:xfrm>
          <a:prstGeom prst="rect">
            <a:avLst/>
          </a:prstGeom>
          <a:solidFill>
            <a:srgbClr val="2B3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0980" y="3167380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001895" y="5409565"/>
            <a:ext cx="2255520" cy="39878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年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月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日</a:t>
            </a:r>
            <a:endParaRPr lang="zh-CN" altLang="zh-CN" sz="2000">
              <a:ln w="3175"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  <p:pic>
        <p:nvPicPr>
          <p:cNvPr id="2" name="图片 1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升旗仪式国歌.mp4">
            <a:hlinkClick r:id="" action="ppaction://media"/>
          </p:cNvPr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-204355" y="-13855"/>
            <a:ext cx="12623800" cy="71789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video>
              <p:cMediaNode>
                <p:cTn id="2" fill="remov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一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二</a:t>
            </a: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三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四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五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六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93520" y="2993145"/>
            <a:ext cx="9225280" cy="70675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XXXX</a:t>
            </a:r>
            <a:r>
              <a:rPr lang="zh-CN" altLang="en-US" sz="40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40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63015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七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zh-CN" alt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此处输入可替换信息</a:t>
            </a:r>
            <a:endParaRPr kumimoji="1" lang="zh-CN" altLang="en-US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  <p:pic>
        <p:nvPicPr>
          <p:cNvPr id="4" name="图片 3" descr="标志组合竖白（白边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657225"/>
            <a:ext cx="2203450" cy="2197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PRING_PRESENTATION_TITLE" val="结业典礼"/>
  <p:tag name="ISPRING_FIRST_PUBLISH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微软雅黑"/>
        <a:cs typeface=""/>
      </a:majorFont>
      <a:minorFont>
        <a:latin typeface="等线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WPS 演示</Application>
  <PresentationFormat>自定义</PresentationFormat>
  <Paragraphs>48</Paragraphs>
  <Slides>11</Slides>
  <Notes>6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方正清刻本悦宋简体</vt:lpstr>
      <vt:lpstr>等线</vt:lpstr>
      <vt:lpstr>Arial Unicode MS</vt:lpstr>
      <vt:lpstr>等线 Light</vt:lpstr>
      <vt:lpstr>Calibri</vt:lpstr>
      <vt:lpstr>Office 主题​​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结业典礼</dc:title>
  <dc:creator>李 琳</dc:creator>
  <cp:lastModifiedBy>杨瑞丰</cp:lastModifiedBy>
  <cp:revision>93</cp:revision>
  <dcterms:created xsi:type="dcterms:W3CDTF">2018-06-04T14:56:00Z</dcterms:created>
  <dcterms:modified xsi:type="dcterms:W3CDTF">2026-01-04T07:15:16Z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A55133E7A64445B494C74AF9002CD718</vt:lpwstr>
  </property>
</Properties>
</file>