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2"/>
    <p:sldId id="411" r:id="rId3"/>
    <p:sldId id="410" r:id="rId4"/>
    <p:sldId id="412" r:id="rId5"/>
    <p:sldId id="413" r:id="rId6"/>
    <p:sldId id="414" r:id="rId7"/>
    <p:sldId id="415" r:id="rId8"/>
    <p:sldId id="416" r:id="rId9"/>
    <p:sldId id="418"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7">
          <p15:clr>
            <a:srgbClr val="A4A3A4"/>
          </p15:clr>
        </p15:guide>
        <p15:guide id="2" pos="38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855"/>
    <a:srgbClr val="162C56"/>
    <a:srgbClr val="FFFFFF"/>
    <a:srgbClr val="DE9C3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4" d="100"/>
          <a:sy n="114" d="100"/>
        </p:scale>
        <p:origin x="540" y="108"/>
      </p:cViewPr>
      <p:guideLst>
        <p:guide orient="horz" pos="2287"/>
        <p:guide pos="385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2021/1/14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2021/1/14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2021/1/14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2021/1/14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2021/1/14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2021/1/14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2021/1/14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2021/1/14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2021/1/14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5296535" y="1246504"/>
            <a:ext cx="6895465" cy="3776345"/>
          </a:xfrm>
          <a:custGeom>
            <a:avLst/>
            <a:gdLst>
              <a:gd name="connsiteX0" fmla="*/ 2215 w 10859"/>
              <a:gd name="connsiteY0" fmla="*/ 0 h 5947"/>
              <a:gd name="connsiteX1" fmla="*/ 10859 w 10859"/>
              <a:gd name="connsiteY1" fmla="*/ 16 h 5947"/>
              <a:gd name="connsiteX2" fmla="*/ 10859 w 10859"/>
              <a:gd name="connsiteY2" fmla="*/ 5947 h 5947"/>
              <a:gd name="connsiteX3" fmla="*/ 0 w 10859"/>
              <a:gd name="connsiteY3" fmla="*/ 5947 h 5947"/>
              <a:gd name="connsiteX4" fmla="*/ 2215 w 10859"/>
              <a:gd name="connsiteY4" fmla="*/ 0 h 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9" h="5947">
                <a:moveTo>
                  <a:pt x="2215" y="0"/>
                </a:moveTo>
                <a:lnTo>
                  <a:pt x="10859" y="16"/>
                </a:lnTo>
                <a:lnTo>
                  <a:pt x="10859" y="5947"/>
                </a:lnTo>
                <a:lnTo>
                  <a:pt x="0" y="5947"/>
                </a:lnTo>
                <a:lnTo>
                  <a:pt x="2215" y="0"/>
                </a:lnTo>
                <a:close/>
              </a:path>
            </a:pathLst>
          </a:cu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123"/>
          <p:cNvPicPr>
            <a:picLocks noChangeAspect="1"/>
          </p:cNvPicPr>
          <p:nvPr/>
        </p:nvPicPr>
        <p:blipFill>
          <a:blip r:embed="rId3"/>
          <a:stretch>
            <a:fillRect/>
          </a:stretch>
        </p:blipFill>
        <p:spPr>
          <a:xfrm>
            <a:off x="561340" y="471170"/>
            <a:ext cx="3420110" cy="571500"/>
          </a:xfrm>
          <a:prstGeom prst="rect">
            <a:avLst/>
          </a:prstGeom>
        </p:spPr>
      </p:pic>
      <p:sp>
        <p:nvSpPr>
          <p:cNvPr id="20" name="圆角矩形 19"/>
          <p:cNvSpPr/>
          <p:nvPr/>
        </p:nvSpPr>
        <p:spPr>
          <a:xfrm>
            <a:off x="4961890" y="5967095"/>
            <a:ext cx="2197735" cy="455295"/>
          </a:xfrm>
          <a:prstGeom prst="roundRect">
            <a:avLst>
              <a:gd name="adj" fmla="val 50000"/>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13409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130554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148969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组 27"/>
          <p:cNvPicPr>
            <a:picLocks noChangeAspect="1"/>
          </p:cNvPicPr>
          <p:nvPr/>
        </p:nvPicPr>
        <p:blipFill>
          <a:blip r:embed="rId4"/>
          <a:stretch>
            <a:fillRect/>
          </a:stretch>
        </p:blipFill>
        <p:spPr>
          <a:xfrm>
            <a:off x="-16510" y="1231900"/>
            <a:ext cx="6675755" cy="3805555"/>
          </a:xfrm>
          <a:prstGeom prst="rect">
            <a:avLst/>
          </a:prstGeom>
        </p:spPr>
      </p:pic>
      <p:sp>
        <p:nvSpPr>
          <p:cNvPr id="2" name="文本框 1"/>
          <p:cNvSpPr txBox="1"/>
          <p:nvPr/>
        </p:nvSpPr>
        <p:spPr>
          <a:xfrm>
            <a:off x="6914793" y="2850160"/>
            <a:ext cx="2441694" cy="769441"/>
          </a:xfrm>
          <a:prstGeom prst="rect">
            <a:avLst/>
          </a:prstGeom>
          <a:noFill/>
        </p:spPr>
        <p:txBody>
          <a:bodyPr wrap="none" rtlCol="0">
            <a:spAutoFit/>
          </a:bodyPr>
          <a:lstStyle/>
          <a:p>
            <a:r>
              <a:rPr lang="zh-CN" altLang="en-US" sz="4400" b="1">
                <a:solidFill>
                  <a:schemeClr val="bg1"/>
                </a:solidFill>
              </a:rPr>
              <a:t>汇报主题</a:t>
            </a:r>
            <a:endParaRPr lang="en-US" altLang="zh-CN" sz="4400" b="1" dirty="0">
              <a:solidFill>
                <a:schemeClr val="bg1"/>
              </a:solidFill>
            </a:endParaRPr>
          </a:p>
        </p:txBody>
      </p:sp>
      <p:sp>
        <p:nvSpPr>
          <p:cNvPr id="3" name="文本框 2"/>
          <p:cNvSpPr txBox="1"/>
          <p:nvPr/>
        </p:nvSpPr>
        <p:spPr>
          <a:xfrm>
            <a:off x="5260340" y="6010910"/>
            <a:ext cx="1677670" cy="368300"/>
          </a:xfrm>
          <a:prstGeom prst="rect">
            <a:avLst/>
          </a:prstGeom>
          <a:noFill/>
        </p:spPr>
        <p:txBody>
          <a:bodyPr wrap="square" rtlCol="0">
            <a:spAutoFit/>
          </a:bodyPr>
          <a:lstStyle/>
          <a:p>
            <a:r>
              <a:rPr lang="zh-CN" altLang="en-US" dirty="0">
                <a:solidFill>
                  <a:schemeClr val="bg1"/>
                </a:solidFill>
              </a:rPr>
              <a:t>汇报人：</a:t>
            </a:r>
            <a:endParaRPr lang="en-US" altLang="zh-CN" dirty="0">
              <a:solidFill>
                <a:schemeClr val="bg1"/>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28"/>
          <p:cNvPicPr>
            <a:picLocks noChangeAspect="1"/>
          </p:cNvPicPr>
          <p:nvPr/>
        </p:nvPicPr>
        <p:blipFill>
          <a:blip r:embed="rId3"/>
          <a:stretch>
            <a:fillRect/>
          </a:stretch>
        </p:blipFill>
        <p:spPr>
          <a:xfrm>
            <a:off x="0" y="1905"/>
            <a:ext cx="12192000" cy="6859270"/>
          </a:xfrm>
          <a:prstGeom prst="rect">
            <a:avLst/>
          </a:prstGeom>
        </p:spPr>
      </p:pic>
      <p:sp>
        <p:nvSpPr>
          <p:cNvPr id="7" name="矩形 6"/>
          <p:cNvSpPr/>
          <p:nvPr/>
        </p:nvSpPr>
        <p:spPr>
          <a:xfrm>
            <a:off x="0" y="1905"/>
            <a:ext cx="12189460" cy="2499995"/>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p>
        </p:txBody>
      </p:sp>
      <p:sp>
        <p:nvSpPr>
          <p:cNvPr id="8" name="文本框 7"/>
          <p:cNvSpPr txBox="1"/>
          <p:nvPr/>
        </p:nvSpPr>
        <p:spPr>
          <a:xfrm>
            <a:off x="344805" y="1553845"/>
            <a:ext cx="5354320" cy="860425"/>
          </a:xfrm>
          <a:prstGeom prst="rect">
            <a:avLst/>
          </a:prstGeom>
          <a:noFill/>
        </p:spPr>
        <p:txBody>
          <a:bodyPr wrap="square" rtlCol="0">
            <a:spAutoFit/>
          </a:bodyPr>
          <a:lstStyle/>
          <a:p>
            <a:r>
              <a:rPr lang="zh-CN" altLang="en-US" sz="4400" b="1" i="1" dirty="0">
                <a:solidFill>
                  <a:schemeClr val="bg1"/>
                </a:solidFill>
                <a:latin typeface="+mj-ea"/>
                <a:ea typeface="+mj-ea"/>
                <a:cs typeface="思源黑体 CN Medium" panose="020B0600000000000000" charset="-122"/>
              </a:rPr>
              <a:t>目录</a:t>
            </a:r>
            <a:r>
              <a:rPr lang="zh-CN" altLang="en-US" sz="5000" i="1" dirty="0">
                <a:solidFill>
                  <a:schemeClr val="bg1"/>
                </a:solidFill>
                <a:latin typeface="思源黑体 CN Medium" panose="020B0600000000000000" charset="-122"/>
                <a:ea typeface="思源黑体 CN Medium" panose="020B0600000000000000" charset="-122"/>
                <a:cs typeface="思源黑体 CN Medium" panose="020B0600000000000000" charset="-122"/>
              </a:rPr>
              <a:t> </a:t>
            </a:r>
            <a:r>
              <a:rPr lang="en-US" altLang="zh-CN" sz="3200" i="1" dirty="0">
                <a:solidFill>
                  <a:schemeClr val="bg1"/>
                </a:solidFill>
                <a:latin typeface="+mj-ea"/>
                <a:ea typeface="+mj-ea"/>
                <a:cs typeface="思源黑体 CN Medium" panose="020B0600000000000000" charset="-122"/>
              </a:rPr>
              <a:t>CATALOG</a:t>
            </a:r>
          </a:p>
        </p:txBody>
      </p:sp>
      <p:sp>
        <p:nvSpPr>
          <p:cNvPr id="9" name="圆角矩形 8"/>
          <p:cNvSpPr/>
          <p:nvPr/>
        </p:nvSpPr>
        <p:spPr>
          <a:xfrm>
            <a:off x="2644140" y="3098800"/>
            <a:ext cx="826770" cy="821690"/>
          </a:xfrm>
          <a:prstGeom prst="roundRect">
            <a:avLst/>
          </a:prstGeom>
          <a:solidFill>
            <a:srgbClr val="DE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0" name="圆角矩形 9"/>
          <p:cNvSpPr/>
          <p:nvPr/>
        </p:nvSpPr>
        <p:spPr>
          <a:xfrm>
            <a:off x="2580005" y="3037205"/>
            <a:ext cx="955040" cy="948690"/>
          </a:xfrm>
          <a:prstGeom prst="roundRect">
            <a:avLst/>
          </a:prstGeom>
          <a:noFill/>
          <a:ln>
            <a:solidFill>
              <a:srgbClr val="DE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626485" y="3285609"/>
            <a:ext cx="1426210" cy="461665"/>
          </a:xfrm>
          <a:prstGeom prst="rect">
            <a:avLst/>
          </a:prstGeom>
          <a:noFill/>
        </p:spPr>
        <p:txBody>
          <a:bodyPr wrap="square" rtlCol="0">
            <a:spAutoFit/>
          </a:bodyPr>
          <a:lstStyle/>
          <a:p>
            <a:r>
              <a:rPr lang="zh-CN" altLang="en-US" sz="2400" b="1" dirty="0">
                <a:solidFill>
                  <a:srgbClr val="DE9C35"/>
                </a:solidFill>
              </a:rPr>
              <a:t>章节标题</a:t>
            </a:r>
            <a:endParaRPr lang="en-US" altLang="zh-CN" sz="2400" b="1" dirty="0">
              <a:solidFill>
                <a:srgbClr val="DE9C35"/>
              </a:solidFill>
            </a:endParaRPr>
          </a:p>
        </p:txBody>
      </p:sp>
      <p:sp>
        <p:nvSpPr>
          <p:cNvPr id="12" name="圆角矩形 11"/>
          <p:cNvSpPr/>
          <p:nvPr/>
        </p:nvSpPr>
        <p:spPr>
          <a:xfrm>
            <a:off x="7231380" y="3100705"/>
            <a:ext cx="826770" cy="821690"/>
          </a:xfrm>
          <a:prstGeom prst="roundRect">
            <a:avLst/>
          </a:prstGeom>
          <a:solidFill>
            <a:srgbClr val="16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3" name="圆角矩形 12"/>
          <p:cNvSpPr/>
          <p:nvPr/>
        </p:nvSpPr>
        <p:spPr>
          <a:xfrm>
            <a:off x="7167245" y="3039110"/>
            <a:ext cx="955040" cy="948690"/>
          </a:xfrm>
          <a:prstGeom prst="roundRect">
            <a:avLst/>
          </a:prstGeom>
          <a:noFill/>
          <a:ln>
            <a:solidFill>
              <a:srgbClr val="162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213725" y="3285609"/>
            <a:ext cx="1426210" cy="461665"/>
          </a:xfrm>
          <a:prstGeom prst="rect">
            <a:avLst/>
          </a:prstGeom>
          <a:noFill/>
        </p:spPr>
        <p:txBody>
          <a:bodyPr wrap="square" rtlCol="0">
            <a:spAutoFit/>
          </a:bodyPr>
          <a:lstStyle/>
          <a:p>
            <a:r>
              <a:rPr lang="zh-CN" altLang="en-US" sz="2400" b="1" dirty="0">
                <a:solidFill>
                  <a:srgbClr val="162C56"/>
                </a:solidFill>
              </a:rPr>
              <a:t>章节标题</a:t>
            </a:r>
            <a:endParaRPr lang="en-US" altLang="zh-CN" sz="2400" b="1" dirty="0">
              <a:solidFill>
                <a:srgbClr val="162C56"/>
              </a:solidFill>
            </a:endParaRPr>
          </a:p>
        </p:txBody>
      </p:sp>
      <p:sp>
        <p:nvSpPr>
          <p:cNvPr id="15" name="圆角矩形 14"/>
          <p:cNvSpPr/>
          <p:nvPr/>
        </p:nvSpPr>
        <p:spPr>
          <a:xfrm>
            <a:off x="2644140" y="4766310"/>
            <a:ext cx="826770" cy="821690"/>
          </a:xfrm>
          <a:prstGeom prst="roundRect">
            <a:avLst/>
          </a:prstGeom>
          <a:solidFill>
            <a:srgbClr val="16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6" name="圆角矩形 15"/>
          <p:cNvSpPr/>
          <p:nvPr/>
        </p:nvSpPr>
        <p:spPr>
          <a:xfrm>
            <a:off x="2580005" y="4704715"/>
            <a:ext cx="955040" cy="948690"/>
          </a:xfrm>
          <a:prstGeom prst="roundRect">
            <a:avLst/>
          </a:prstGeom>
          <a:noFill/>
          <a:ln>
            <a:solidFill>
              <a:srgbClr val="162C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599180" y="4888726"/>
            <a:ext cx="1426210" cy="461665"/>
          </a:xfrm>
          <a:prstGeom prst="rect">
            <a:avLst/>
          </a:prstGeom>
          <a:noFill/>
        </p:spPr>
        <p:txBody>
          <a:bodyPr wrap="square" rtlCol="0">
            <a:spAutoFit/>
          </a:bodyPr>
          <a:lstStyle/>
          <a:p>
            <a:r>
              <a:rPr lang="zh-CN" altLang="en-US" sz="2400" b="1" dirty="0">
                <a:solidFill>
                  <a:srgbClr val="162C56"/>
                </a:solidFill>
              </a:rPr>
              <a:t>章节标题</a:t>
            </a:r>
            <a:endParaRPr lang="en-US" altLang="zh-CN" sz="2400" b="1" dirty="0">
              <a:solidFill>
                <a:srgbClr val="162C56"/>
              </a:solidFill>
            </a:endParaRPr>
          </a:p>
        </p:txBody>
      </p:sp>
      <p:sp>
        <p:nvSpPr>
          <p:cNvPr id="18" name="圆角矩形 17"/>
          <p:cNvSpPr/>
          <p:nvPr/>
        </p:nvSpPr>
        <p:spPr>
          <a:xfrm>
            <a:off x="7231380" y="4768215"/>
            <a:ext cx="826770" cy="821690"/>
          </a:xfrm>
          <a:prstGeom prst="roundRect">
            <a:avLst/>
          </a:prstGeom>
          <a:solidFill>
            <a:srgbClr val="DE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9" name="圆角矩形 18"/>
          <p:cNvSpPr/>
          <p:nvPr/>
        </p:nvSpPr>
        <p:spPr>
          <a:xfrm>
            <a:off x="7167245" y="4706620"/>
            <a:ext cx="955040" cy="948690"/>
          </a:xfrm>
          <a:prstGeom prst="roundRect">
            <a:avLst/>
          </a:prstGeom>
          <a:noFill/>
          <a:ln>
            <a:solidFill>
              <a:srgbClr val="DE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213725" y="4888726"/>
            <a:ext cx="1426210" cy="461665"/>
          </a:xfrm>
          <a:prstGeom prst="rect">
            <a:avLst/>
          </a:prstGeom>
          <a:noFill/>
        </p:spPr>
        <p:txBody>
          <a:bodyPr wrap="square" rtlCol="0">
            <a:spAutoFit/>
          </a:bodyPr>
          <a:lstStyle/>
          <a:p>
            <a:r>
              <a:rPr lang="zh-CN" altLang="en-US" sz="2400" b="1" dirty="0">
                <a:solidFill>
                  <a:srgbClr val="DE9C35"/>
                </a:solidFill>
              </a:rPr>
              <a:t>章节标题</a:t>
            </a:r>
            <a:endParaRPr lang="en-US" altLang="zh-CN" sz="2400" b="1" dirty="0">
              <a:solidFill>
                <a:srgbClr val="DE9C35"/>
              </a:solidFill>
            </a:endParaRPr>
          </a:p>
        </p:txBody>
      </p:sp>
      <p:pic>
        <p:nvPicPr>
          <p:cNvPr id="2" name="图片 1" descr="234"/>
          <p:cNvPicPr>
            <a:picLocks noChangeAspect="1"/>
          </p:cNvPicPr>
          <p:nvPr/>
        </p:nvPicPr>
        <p:blipFill>
          <a:blip r:embed="rId4"/>
          <a:stretch>
            <a:fillRect/>
          </a:stretch>
        </p:blipFill>
        <p:spPr>
          <a:xfrm>
            <a:off x="9455785" y="661035"/>
            <a:ext cx="1431925" cy="1612265"/>
          </a:xfrm>
          <a:prstGeom prst="rect">
            <a:avLst/>
          </a:prstGeom>
        </p:spPr>
      </p:pic>
      <p:sp>
        <p:nvSpPr>
          <p:cNvPr id="21" name="文本框 20">
            <a:extLst>
              <a:ext uri="{FF2B5EF4-FFF2-40B4-BE49-F238E27FC236}">
                <a16:creationId xmlns:a16="http://schemas.microsoft.com/office/drawing/2014/main" id="{2A801523-606B-423D-B80E-EC00ECB6B541}"/>
              </a:ext>
            </a:extLst>
          </p:cNvPr>
          <p:cNvSpPr txBox="1"/>
          <p:nvPr/>
        </p:nvSpPr>
        <p:spPr>
          <a:xfrm>
            <a:off x="9901084" y="6229953"/>
            <a:ext cx="2157032" cy="553998"/>
          </a:xfrm>
          <a:prstGeom prst="rect">
            <a:avLst/>
          </a:prstGeom>
          <a:noFill/>
        </p:spPr>
        <p:txBody>
          <a:bodyPr wrap="square">
            <a:spAutoFit/>
          </a:bodyPr>
          <a:lstStyle/>
          <a:p>
            <a:r>
              <a:rPr lang="zh-CN" altLang="en-US" sz="1000" b="1" dirty="0">
                <a:solidFill>
                  <a:srgbClr val="062855"/>
                </a:solidFill>
                <a:latin typeface="仿宋_GB2312" panose="02010609030101010101" pitchFamily="49" charset="-122"/>
                <a:ea typeface="仿宋_GB2312" panose="02010609030101010101" pitchFamily="49" charset="-122"/>
              </a:rPr>
              <a:t>目录字体：微软雅黑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44</a:t>
            </a:r>
            <a:r>
              <a:rPr lang="zh-CN" altLang="en-US" sz="1000" b="1" dirty="0">
                <a:solidFill>
                  <a:srgbClr val="062855"/>
                </a:solidFill>
                <a:latin typeface="仿宋_GB2312" panose="02010609030101010101" pitchFamily="49" charset="-122"/>
                <a:ea typeface="仿宋_GB2312" panose="02010609030101010101" pitchFamily="49" charset="-122"/>
              </a:rPr>
              <a:t>号</a:t>
            </a:r>
          </a:p>
          <a:p>
            <a:endParaRPr lang="en-US" altLang="zh-CN" sz="1000" b="1" dirty="0">
              <a:solidFill>
                <a:srgbClr val="062855"/>
              </a:solidFill>
              <a:latin typeface="仿宋_GB2312" panose="02010609030101010101" pitchFamily="49" charset="-122"/>
              <a:ea typeface="仿宋_GB2312" panose="02010609030101010101" pitchFamily="49" charset="-122"/>
            </a:endParaRPr>
          </a:p>
          <a:p>
            <a:r>
              <a:rPr lang="zh-CN" altLang="en-US" sz="1000" b="1" dirty="0">
                <a:solidFill>
                  <a:srgbClr val="062855"/>
                </a:solidFill>
                <a:latin typeface="仿宋_GB2312" panose="02010609030101010101" pitchFamily="49" charset="-122"/>
                <a:ea typeface="仿宋_GB2312" panose="02010609030101010101" pitchFamily="49" charset="-122"/>
              </a:rPr>
              <a:t>章节标题字体：微软雅黑加粗 </a:t>
            </a:r>
            <a:r>
              <a:rPr lang="en-US" altLang="zh-CN" sz="1000" b="1" dirty="0">
                <a:solidFill>
                  <a:srgbClr val="062855"/>
                </a:solidFill>
                <a:latin typeface="仿宋_GB2312" panose="02010609030101010101" pitchFamily="49" charset="-122"/>
                <a:ea typeface="仿宋_GB2312" panose="02010609030101010101" pitchFamily="49" charset="-122"/>
              </a:rPr>
              <a:t>24</a:t>
            </a:r>
            <a:r>
              <a:rPr lang="zh-CN" altLang="en-US" sz="1000" b="1" dirty="0">
                <a:solidFill>
                  <a:srgbClr val="062855"/>
                </a:solidFill>
                <a:latin typeface="仿宋_GB2312" panose="02010609030101010101" pitchFamily="49" charset="-122"/>
                <a:ea typeface="仿宋_GB2312" panose="02010609030101010101" pitchFamily="49" charset="-122"/>
              </a:rPr>
              <a:t>号</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123"/>
          <p:cNvPicPr>
            <a:picLocks noChangeAspect="1"/>
          </p:cNvPicPr>
          <p:nvPr/>
        </p:nvPicPr>
        <p:blipFill>
          <a:blip r:embed="rId3"/>
          <a:stretch>
            <a:fillRect/>
          </a:stretch>
        </p:blipFill>
        <p:spPr>
          <a:xfrm>
            <a:off x="635" y="0"/>
            <a:ext cx="12186920" cy="4060825"/>
          </a:xfrm>
          <a:prstGeom prst="rect">
            <a:avLst/>
          </a:prstGeom>
        </p:spPr>
      </p:pic>
      <p:sp>
        <p:nvSpPr>
          <p:cNvPr id="22" name="椭圆 21"/>
          <p:cNvSpPr/>
          <p:nvPr/>
        </p:nvSpPr>
        <p:spPr>
          <a:xfrm>
            <a:off x="1113409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130554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1489690" y="6298565"/>
            <a:ext cx="123825" cy="123825"/>
          </a:xfrm>
          <a:prstGeom prst="ellipse">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35" y="0"/>
            <a:ext cx="3211195" cy="4060825"/>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p>
        </p:txBody>
      </p:sp>
      <p:cxnSp>
        <p:nvCxnSpPr>
          <p:cNvPr id="7" name="直接连接符 6"/>
          <p:cNvCxnSpPr/>
          <p:nvPr/>
        </p:nvCxnSpPr>
        <p:spPr>
          <a:xfrm>
            <a:off x="-24765" y="4147820"/>
            <a:ext cx="12243435" cy="0"/>
          </a:xfrm>
          <a:prstGeom prst="line">
            <a:avLst/>
          </a:prstGeom>
          <a:ln w="19050">
            <a:solidFill>
              <a:srgbClr val="DE9C35"/>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4380" y="4737735"/>
            <a:ext cx="0" cy="1340485"/>
          </a:xfrm>
          <a:prstGeom prst="line">
            <a:avLst/>
          </a:prstGeom>
          <a:ln w="19050">
            <a:solidFill>
              <a:srgbClr val="162C56"/>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925829" y="4638675"/>
            <a:ext cx="5106670" cy="583565"/>
          </a:xfrm>
          <a:prstGeom prst="rect">
            <a:avLst/>
          </a:prstGeom>
          <a:noFill/>
        </p:spPr>
        <p:txBody>
          <a:bodyPr wrap="square" rtlCol="0">
            <a:spAutoFit/>
          </a:bodyPr>
          <a:lstStyle/>
          <a:p>
            <a:r>
              <a:rPr lang="zh-CN" altLang="en-US" sz="3200" b="1">
                <a:solidFill>
                  <a:srgbClr val="162C56"/>
                </a:solidFill>
              </a:rPr>
              <a:t>第一章标题</a:t>
            </a:r>
            <a:endParaRPr lang="en-US" altLang="zh-CN" sz="3200" b="1" dirty="0">
              <a:solidFill>
                <a:srgbClr val="162C56"/>
              </a:solidFill>
            </a:endParaRPr>
          </a:p>
        </p:txBody>
      </p:sp>
      <p:sp>
        <p:nvSpPr>
          <p:cNvPr id="10" name="文本框 9"/>
          <p:cNvSpPr txBox="1"/>
          <p:nvPr/>
        </p:nvSpPr>
        <p:spPr>
          <a:xfrm>
            <a:off x="925829" y="5222240"/>
            <a:ext cx="4946461" cy="787075"/>
          </a:xfrm>
          <a:prstGeom prst="rect">
            <a:avLst/>
          </a:prstGeom>
          <a:noFill/>
        </p:spPr>
        <p:txBody>
          <a:bodyPr wrap="square" rtlCol="0">
            <a:spAutoFit/>
          </a:bodyPr>
          <a:lstStyle/>
          <a:p>
            <a:pPr>
              <a:lnSpc>
                <a:spcPct val="150000"/>
              </a:lnSpc>
            </a:pPr>
            <a:r>
              <a:rPr lang="zh-CN" altLang="en-US" sz="1600" dirty="0">
                <a:solidFill>
                  <a:srgbClr val="162C56"/>
                </a:solidFill>
              </a:rPr>
              <a:t>内容总述内容总述内容总述内容总述内容总述内容总述内容总述内容总述</a:t>
            </a:r>
            <a:endParaRPr lang="en-US" altLang="zh-CN" sz="1600" dirty="0">
              <a:solidFill>
                <a:srgbClr val="162C56"/>
              </a:solidFill>
            </a:endParaRPr>
          </a:p>
        </p:txBody>
      </p:sp>
      <p:sp>
        <p:nvSpPr>
          <p:cNvPr id="13" name="文本框 12"/>
          <p:cNvSpPr txBox="1"/>
          <p:nvPr/>
        </p:nvSpPr>
        <p:spPr>
          <a:xfrm>
            <a:off x="606425" y="1068070"/>
            <a:ext cx="1849120" cy="2399665"/>
          </a:xfrm>
          <a:prstGeom prst="rect">
            <a:avLst/>
          </a:prstGeom>
          <a:noFill/>
        </p:spPr>
        <p:txBody>
          <a:bodyPr wrap="none" rtlCol="0">
            <a:spAutoFit/>
          </a:bodyPr>
          <a:lstStyle/>
          <a:p>
            <a:r>
              <a:rPr lang="en-US" altLang="zh-CN" sz="15000">
                <a:solidFill>
                  <a:schemeClr val="bg1"/>
                </a:solidFill>
                <a:latin typeface="Bebas" charset="0"/>
                <a:cs typeface="Bebas" charset="0"/>
              </a:rPr>
              <a:t>01</a:t>
            </a:r>
          </a:p>
        </p:txBody>
      </p:sp>
      <p:pic>
        <p:nvPicPr>
          <p:cNvPr id="2" name="图片 1" descr="123"/>
          <p:cNvPicPr>
            <a:picLocks noChangeAspect="1"/>
          </p:cNvPicPr>
          <p:nvPr/>
        </p:nvPicPr>
        <p:blipFill>
          <a:blip r:embed="rId4"/>
          <a:stretch>
            <a:fillRect/>
          </a:stretch>
        </p:blipFill>
        <p:spPr>
          <a:xfrm>
            <a:off x="352425" y="313055"/>
            <a:ext cx="2357755" cy="475615"/>
          </a:xfrm>
          <a:prstGeom prst="rect">
            <a:avLst/>
          </a:prstGeom>
        </p:spPr>
      </p:pic>
      <p:sp>
        <p:nvSpPr>
          <p:cNvPr id="16" name="文本框 15">
            <a:extLst>
              <a:ext uri="{FF2B5EF4-FFF2-40B4-BE49-F238E27FC236}">
                <a16:creationId xmlns:a16="http://schemas.microsoft.com/office/drawing/2014/main" id="{07FF4E20-5591-4F26-8E86-05677E19F0B8}"/>
              </a:ext>
            </a:extLst>
          </p:cNvPr>
          <p:cNvSpPr txBox="1"/>
          <p:nvPr/>
        </p:nvSpPr>
        <p:spPr>
          <a:xfrm>
            <a:off x="9019238" y="6109392"/>
            <a:ext cx="2054527" cy="748731"/>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32</a:t>
            </a:r>
            <a:r>
              <a:rPr lang="zh-CN" altLang="en-US" sz="1000" b="1" dirty="0">
                <a:solidFill>
                  <a:srgbClr val="062855"/>
                </a:solidFill>
                <a:latin typeface="仿宋_GB2312" panose="02010609030101010101" pitchFamily="49" charset="-122"/>
                <a:ea typeface="仿宋_GB2312" panose="02010609030101010101" pitchFamily="49" charset="-122"/>
              </a:rPr>
              <a:t>号</a:t>
            </a: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内容总述字体：微软雅黑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 </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组 29"/>
          <p:cNvPicPr>
            <a:picLocks noChangeAspect="1"/>
          </p:cNvPicPr>
          <p:nvPr/>
        </p:nvPicPr>
        <p:blipFill>
          <a:blip r:embed="rId3"/>
          <a:stretch>
            <a:fillRect/>
          </a:stretch>
        </p:blipFill>
        <p:spPr>
          <a:xfrm>
            <a:off x="491490" y="68580"/>
            <a:ext cx="11189335" cy="6720840"/>
          </a:xfrm>
          <a:prstGeom prst="rect">
            <a:avLst/>
          </a:prstGeom>
        </p:spPr>
      </p:pic>
      <p:sp>
        <p:nvSpPr>
          <p:cNvPr id="17" name="文本框 16"/>
          <p:cNvSpPr txBox="1"/>
          <p:nvPr/>
        </p:nvSpPr>
        <p:spPr>
          <a:xfrm>
            <a:off x="8628380" y="4742815"/>
            <a:ext cx="1894839" cy="1249188"/>
          </a:xfrm>
          <a:prstGeom prst="rect">
            <a:avLst/>
          </a:prstGeom>
          <a:noFill/>
        </p:spPr>
        <p:txBody>
          <a:bodyPr wrap="square" rtlCol="0">
            <a:spAutoFit/>
          </a:bodyPr>
          <a:lstStyle/>
          <a:p>
            <a:pPr algn="r">
              <a:lnSpc>
                <a:spcPct val="150000"/>
              </a:lnSpc>
            </a:pPr>
            <a:r>
              <a:rPr lang="zh-CN" altLang="en-US" sz="2000" b="1" dirty="0">
                <a:solidFill>
                  <a:srgbClr val="E0A242"/>
                </a:solidFill>
                <a:latin typeface="微软雅黑" panose="020B0503020204020204" pitchFamily="34" charset="-122"/>
                <a:ea typeface="微软雅黑" panose="020B0503020204020204" pitchFamily="34" charset="-122"/>
              </a:rPr>
              <a:t>内容标题</a:t>
            </a:r>
            <a:endParaRPr lang="en-US" altLang="zh-CN" sz="2000" b="1" dirty="0">
              <a:solidFill>
                <a:srgbClr val="E0A242"/>
              </a:solidFill>
              <a:latin typeface="微软雅黑" panose="020B0503020204020204" pitchFamily="34" charset="-122"/>
              <a:ea typeface="微软雅黑" panose="020B0503020204020204" pitchFamily="34" charset="-122"/>
            </a:endParaRPr>
          </a:p>
          <a:p>
            <a:pPr algn="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内容正文内容正文内容正文内容正文</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9" name="文本框 8"/>
          <p:cNvSpPr txBox="1"/>
          <p:nvPr/>
        </p:nvSpPr>
        <p:spPr>
          <a:xfrm>
            <a:off x="1626870" y="2145665"/>
            <a:ext cx="1894840" cy="1249188"/>
          </a:xfrm>
          <a:prstGeom prst="rect">
            <a:avLst/>
          </a:prstGeom>
          <a:noFill/>
        </p:spPr>
        <p:txBody>
          <a:bodyPr wrap="square" rtlCol="0">
            <a:spAutoFit/>
          </a:bodyPr>
          <a:lstStyle/>
          <a:p>
            <a:pPr algn="r">
              <a:lnSpc>
                <a:spcPct val="150000"/>
              </a:lnSpc>
            </a:pPr>
            <a:r>
              <a:rPr lang="zh-CN" altLang="en-US" sz="2000" b="1" dirty="0">
                <a:solidFill>
                  <a:srgbClr val="E0A242"/>
                </a:solidFill>
                <a:latin typeface="微软雅黑" panose="020B0503020204020204" pitchFamily="34" charset="-122"/>
                <a:ea typeface="微软雅黑" panose="020B0503020204020204" pitchFamily="34" charset="-122"/>
              </a:rPr>
              <a:t>内容标题</a:t>
            </a:r>
            <a:endParaRPr lang="en-US" altLang="zh-CN" sz="2000" b="1" dirty="0">
              <a:solidFill>
                <a:srgbClr val="E0A242"/>
              </a:solidFill>
              <a:latin typeface="微软雅黑" panose="020B0503020204020204" pitchFamily="34" charset="-122"/>
              <a:ea typeface="微软雅黑" panose="020B0503020204020204" pitchFamily="34" charset="-122"/>
            </a:endParaRPr>
          </a:p>
          <a:p>
            <a:pPr algn="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内容正文内容正文内容正文内容正文</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10" name="文本框 9"/>
          <p:cNvSpPr txBox="1"/>
          <p:nvPr/>
        </p:nvSpPr>
        <p:spPr>
          <a:xfrm>
            <a:off x="1668780" y="4697730"/>
            <a:ext cx="1894840" cy="1249188"/>
          </a:xfrm>
          <a:prstGeom prst="rect">
            <a:avLst/>
          </a:prstGeom>
          <a:noFill/>
        </p:spPr>
        <p:txBody>
          <a:bodyPr wrap="square" rtlCol="0">
            <a:spAutoFit/>
          </a:bodyPr>
          <a:lstStyle/>
          <a:p>
            <a:pPr algn="r">
              <a:lnSpc>
                <a:spcPct val="150000"/>
              </a:lnSpc>
            </a:pPr>
            <a:r>
              <a:rPr lang="zh-CN" altLang="en-US" sz="2000" b="1" dirty="0">
                <a:solidFill>
                  <a:srgbClr val="E0A242"/>
                </a:solidFill>
                <a:latin typeface="微软雅黑" panose="020B0503020204020204" pitchFamily="34" charset="-122"/>
                <a:ea typeface="微软雅黑" panose="020B0503020204020204" pitchFamily="34" charset="-122"/>
              </a:rPr>
              <a:t>内容标题</a:t>
            </a:r>
            <a:endParaRPr lang="en-US" altLang="zh-CN" sz="2000" b="1" dirty="0">
              <a:solidFill>
                <a:srgbClr val="E0A242"/>
              </a:solidFill>
              <a:latin typeface="微软雅黑" panose="020B0503020204020204" pitchFamily="34" charset="-122"/>
              <a:ea typeface="微软雅黑" panose="020B0503020204020204" pitchFamily="34" charset="-122"/>
            </a:endParaRPr>
          </a:p>
          <a:p>
            <a:pPr algn="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内容正文内容正文内容正文内容正文</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sp>
        <p:nvSpPr>
          <p:cNvPr id="11" name="文本框 10"/>
          <p:cNvSpPr txBox="1"/>
          <p:nvPr/>
        </p:nvSpPr>
        <p:spPr>
          <a:xfrm>
            <a:off x="8582304" y="2272665"/>
            <a:ext cx="1894839" cy="1249188"/>
          </a:xfrm>
          <a:prstGeom prst="rect">
            <a:avLst/>
          </a:prstGeom>
          <a:noFill/>
        </p:spPr>
        <p:txBody>
          <a:bodyPr wrap="square" rtlCol="0">
            <a:spAutoFit/>
          </a:bodyPr>
          <a:lstStyle/>
          <a:p>
            <a:pPr algn="r">
              <a:lnSpc>
                <a:spcPct val="150000"/>
              </a:lnSpc>
            </a:pPr>
            <a:r>
              <a:rPr lang="zh-CN" altLang="en-US" sz="2000" b="1" dirty="0">
                <a:solidFill>
                  <a:srgbClr val="E0A242"/>
                </a:solidFill>
                <a:latin typeface="微软雅黑" panose="020B0503020204020204" pitchFamily="34" charset="-122"/>
                <a:ea typeface="微软雅黑" panose="020B0503020204020204" pitchFamily="34" charset="-122"/>
              </a:rPr>
              <a:t>内容标题</a:t>
            </a:r>
            <a:endParaRPr lang="en-US" altLang="zh-CN" sz="2000" b="1" dirty="0">
              <a:solidFill>
                <a:srgbClr val="E0A242"/>
              </a:solidFill>
              <a:latin typeface="微软雅黑" panose="020B0503020204020204" pitchFamily="34" charset="-122"/>
              <a:ea typeface="微软雅黑" panose="020B0503020204020204" pitchFamily="34" charset="-122"/>
            </a:endParaRPr>
          </a:p>
          <a:p>
            <a:pPr algn="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rPr>
              <a:t>内容正文内容正文内容正文内容正文</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Open Sans" pitchFamily="34" charset="0"/>
            </a:endParaRPr>
          </a:p>
        </p:txBody>
      </p:sp>
      <p:grpSp>
        <p:nvGrpSpPr>
          <p:cNvPr id="3" name="组合 2">
            <a:extLst>
              <a:ext uri="{FF2B5EF4-FFF2-40B4-BE49-F238E27FC236}">
                <a16:creationId xmlns:a16="http://schemas.microsoft.com/office/drawing/2014/main" id="{886CE399-1F18-43EE-BA4E-1D3D97E862CB}"/>
              </a:ext>
            </a:extLst>
          </p:cNvPr>
          <p:cNvGrpSpPr/>
          <p:nvPr/>
        </p:nvGrpSpPr>
        <p:grpSpPr>
          <a:xfrm>
            <a:off x="635" y="166370"/>
            <a:ext cx="12190730" cy="817880"/>
            <a:chOff x="635" y="166370"/>
            <a:chExt cx="12190730" cy="817880"/>
          </a:xfrm>
        </p:grpSpPr>
        <p:sp>
          <p:nvSpPr>
            <p:cNvPr id="5" name="矩形 4"/>
            <p:cNvSpPr/>
            <p:nvPr/>
          </p:nvSpPr>
          <p:spPr>
            <a:xfrm>
              <a:off x="635"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7205" y="328295"/>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32392" y="299105"/>
              <a:ext cx="4403090" cy="523220"/>
            </a:xfrm>
            <a:prstGeom prst="rect">
              <a:avLst/>
            </a:prstGeom>
            <a:noFill/>
          </p:spPr>
          <p:txBody>
            <a:bodyPr wrap="square" rtlCol="0">
              <a:spAutoFit/>
            </a:bodyPr>
            <a:lstStyle/>
            <a:p>
              <a:r>
                <a:rPr lang="zh-CN" altLang="en-US" sz="2800" b="1" dirty="0">
                  <a:solidFill>
                    <a:schemeClr val="bg1"/>
                  </a:solidFill>
                </a:rPr>
                <a:t>第一章副标题</a:t>
              </a:r>
              <a:endParaRPr lang="en-US" altLang="zh-CN" sz="2800" b="1" dirty="0">
                <a:solidFill>
                  <a:schemeClr val="bg1"/>
                </a:solidFill>
              </a:endParaRPr>
            </a:p>
          </p:txBody>
        </p:sp>
        <p:pic>
          <p:nvPicPr>
            <p:cNvPr id="2" name="图片 1" descr="123"/>
            <p:cNvPicPr>
              <a:picLocks noChangeAspect="1"/>
            </p:cNvPicPr>
            <p:nvPr/>
          </p:nvPicPr>
          <p:blipFill>
            <a:blip r:embed="rId4"/>
            <a:stretch>
              <a:fillRect/>
            </a:stretch>
          </p:blipFill>
          <p:spPr>
            <a:xfrm>
              <a:off x="9295130" y="351155"/>
              <a:ext cx="2357755" cy="475615"/>
            </a:xfrm>
            <a:prstGeom prst="rect">
              <a:avLst/>
            </a:prstGeom>
          </p:spPr>
        </p:pic>
      </p:grpSp>
      <p:sp>
        <p:nvSpPr>
          <p:cNvPr id="14" name="文本框 13">
            <a:extLst>
              <a:ext uri="{FF2B5EF4-FFF2-40B4-BE49-F238E27FC236}">
                <a16:creationId xmlns:a16="http://schemas.microsoft.com/office/drawing/2014/main" id="{CA747F41-D5FF-4056-A63D-A6F7DD7B5645}"/>
              </a:ext>
            </a:extLst>
          </p:cNvPr>
          <p:cNvSpPr txBox="1"/>
          <p:nvPr/>
        </p:nvSpPr>
        <p:spPr>
          <a:xfrm>
            <a:off x="10030991" y="5850651"/>
            <a:ext cx="2415760" cy="985783"/>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副标题字体：微软雅黑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28</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内容标题字体：微软雅黑加粗 </a:t>
            </a:r>
            <a:r>
              <a:rPr lang="en-US" altLang="zh-CN" sz="1000" b="1" dirty="0">
                <a:solidFill>
                  <a:srgbClr val="062855"/>
                </a:solidFill>
                <a:latin typeface="仿宋_GB2312" panose="02010609030101010101" pitchFamily="49" charset="-122"/>
                <a:ea typeface="仿宋_GB2312" panose="02010609030101010101" pitchFamily="49" charset="-122"/>
              </a:rPr>
              <a:t>24</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内容正文字体：微软雅黑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endParaRPr lang="zh-CN" altLang="en-US" sz="1000" b="1" dirty="0">
              <a:solidFill>
                <a:srgbClr val="062855"/>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7205" y="328295"/>
            <a:ext cx="152400" cy="494030"/>
          </a:xfrm>
          <a:prstGeom prst="rect">
            <a:avLst/>
          </a:prstGeom>
          <a:solidFill>
            <a:srgbClr val="DE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06755" y="260350"/>
            <a:ext cx="4403090" cy="629920"/>
          </a:xfrm>
          <a:prstGeom prst="rect">
            <a:avLst/>
          </a:prstGeom>
          <a:noFill/>
        </p:spPr>
        <p:txBody>
          <a:bodyPr wrap="square" rtlCol="0">
            <a:spAutoFit/>
          </a:bodyPr>
          <a:lstStyle/>
          <a:p>
            <a:r>
              <a:rPr lang="en-US" altLang="zh-CN" sz="3500">
                <a:solidFill>
                  <a:schemeClr val="bg1"/>
                </a:solidFill>
              </a:rPr>
              <a:t>xxxxxxxxxxxxxxxx</a:t>
            </a:r>
          </a:p>
        </p:txBody>
      </p:sp>
      <p:pic>
        <p:nvPicPr>
          <p:cNvPr id="4" name="图片 3" descr="组 30"/>
          <p:cNvPicPr>
            <a:picLocks noChangeAspect="1"/>
          </p:cNvPicPr>
          <p:nvPr/>
        </p:nvPicPr>
        <p:blipFill>
          <a:blip r:embed="rId3"/>
          <a:stretch>
            <a:fillRect/>
          </a:stretch>
        </p:blipFill>
        <p:spPr>
          <a:xfrm>
            <a:off x="706755" y="1774825"/>
            <a:ext cx="10854690" cy="3886835"/>
          </a:xfrm>
          <a:prstGeom prst="rect">
            <a:avLst/>
          </a:prstGeom>
        </p:spPr>
      </p:pic>
      <p:pic>
        <p:nvPicPr>
          <p:cNvPr id="2" name="图片 1" descr="123"/>
          <p:cNvPicPr>
            <a:picLocks noChangeAspect="1"/>
          </p:cNvPicPr>
          <p:nvPr/>
        </p:nvPicPr>
        <p:blipFill>
          <a:blip r:embed="rId4"/>
          <a:stretch>
            <a:fillRect/>
          </a:stretch>
        </p:blipFill>
        <p:spPr>
          <a:xfrm>
            <a:off x="9295130" y="351155"/>
            <a:ext cx="2357755" cy="475615"/>
          </a:xfrm>
          <a:prstGeom prst="rect">
            <a:avLst/>
          </a:prstGeom>
        </p:spPr>
      </p:pic>
      <p:sp>
        <p:nvSpPr>
          <p:cNvPr id="12" name="矩形 11">
            <a:extLst>
              <a:ext uri="{FF2B5EF4-FFF2-40B4-BE49-F238E27FC236}">
                <a16:creationId xmlns:a16="http://schemas.microsoft.com/office/drawing/2014/main" id="{1ABC39D9-725A-4792-B0AB-3BAB7CF74F43}"/>
              </a:ext>
            </a:extLst>
          </p:cNvPr>
          <p:cNvSpPr/>
          <p:nvPr/>
        </p:nvSpPr>
        <p:spPr>
          <a:xfrm>
            <a:off x="1270"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02431D8-F0D5-4A39-846E-E90B69F1AD7A}"/>
              </a:ext>
            </a:extLst>
          </p:cNvPr>
          <p:cNvSpPr/>
          <p:nvPr/>
        </p:nvSpPr>
        <p:spPr>
          <a:xfrm>
            <a:off x="497840" y="328295"/>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DDF15F4A-76C6-4425-896F-D71E48F9AA0C}"/>
              </a:ext>
            </a:extLst>
          </p:cNvPr>
          <p:cNvSpPr txBox="1"/>
          <p:nvPr/>
        </p:nvSpPr>
        <p:spPr>
          <a:xfrm>
            <a:off x="733027" y="299105"/>
            <a:ext cx="4403090" cy="523220"/>
          </a:xfrm>
          <a:prstGeom prst="rect">
            <a:avLst/>
          </a:prstGeom>
          <a:noFill/>
        </p:spPr>
        <p:txBody>
          <a:bodyPr wrap="square" rtlCol="0">
            <a:spAutoFit/>
          </a:bodyPr>
          <a:lstStyle/>
          <a:p>
            <a:r>
              <a:rPr lang="zh-CN" altLang="en-US" sz="2800" b="1" dirty="0">
                <a:solidFill>
                  <a:schemeClr val="bg1"/>
                </a:solidFill>
              </a:rPr>
              <a:t>第一章副标题</a:t>
            </a:r>
            <a:endParaRPr lang="en-US" altLang="zh-CN" sz="2800" b="1" dirty="0">
              <a:solidFill>
                <a:schemeClr val="bg1"/>
              </a:solidFill>
            </a:endParaRPr>
          </a:p>
        </p:txBody>
      </p:sp>
      <p:pic>
        <p:nvPicPr>
          <p:cNvPr id="15" name="图片 14" descr="123">
            <a:extLst>
              <a:ext uri="{FF2B5EF4-FFF2-40B4-BE49-F238E27FC236}">
                <a16:creationId xmlns:a16="http://schemas.microsoft.com/office/drawing/2014/main" id="{9EDB9BF7-8F76-47AB-8523-F6C935DA1FCB}"/>
              </a:ext>
            </a:extLst>
          </p:cNvPr>
          <p:cNvPicPr>
            <a:picLocks noChangeAspect="1"/>
          </p:cNvPicPr>
          <p:nvPr/>
        </p:nvPicPr>
        <p:blipFill>
          <a:blip r:embed="rId4"/>
          <a:stretch>
            <a:fillRect/>
          </a:stretch>
        </p:blipFill>
        <p:spPr>
          <a:xfrm>
            <a:off x="9295765" y="351155"/>
            <a:ext cx="2357755" cy="475615"/>
          </a:xfrm>
          <a:prstGeom prst="rect">
            <a:avLst/>
          </a:prstGeom>
        </p:spPr>
      </p:pic>
      <p:sp>
        <p:nvSpPr>
          <p:cNvPr id="3" name="文本框 2">
            <a:extLst>
              <a:ext uri="{FF2B5EF4-FFF2-40B4-BE49-F238E27FC236}">
                <a16:creationId xmlns:a16="http://schemas.microsoft.com/office/drawing/2014/main" id="{50B83500-8B7E-4D60-9B4B-9BB196023D3F}"/>
              </a:ext>
            </a:extLst>
          </p:cNvPr>
          <p:cNvSpPr txBox="1"/>
          <p:nvPr/>
        </p:nvSpPr>
        <p:spPr>
          <a:xfrm>
            <a:off x="2028200" y="2147577"/>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16" name="文本框 15">
            <a:extLst>
              <a:ext uri="{FF2B5EF4-FFF2-40B4-BE49-F238E27FC236}">
                <a16:creationId xmlns:a16="http://schemas.microsoft.com/office/drawing/2014/main" id="{41BF844E-CD3A-4DAF-A90D-CCA15DCEFC7A}"/>
              </a:ext>
            </a:extLst>
          </p:cNvPr>
          <p:cNvSpPr txBox="1"/>
          <p:nvPr/>
        </p:nvSpPr>
        <p:spPr>
          <a:xfrm>
            <a:off x="5547643" y="2147578"/>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17" name="文本框 16">
            <a:extLst>
              <a:ext uri="{FF2B5EF4-FFF2-40B4-BE49-F238E27FC236}">
                <a16:creationId xmlns:a16="http://schemas.microsoft.com/office/drawing/2014/main" id="{E5718BC0-AC02-40EE-8238-27CCC42F8A17}"/>
              </a:ext>
            </a:extLst>
          </p:cNvPr>
          <p:cNvSpPr txBox="1"/>
          <p:nvPr/>
        </p:nvSpPr>
        <p:spPr>
          <a:xfrm>
            <a:off x="7322320" y="2150128"/>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18" name="文本框 17">
            <a:extLst>
              <a:ext uri="{FF2B5EF4-FFF2-40B4-BE49-F238E27FC236}">
                <a16:creationId xmlns:a16="http://schemas.microsoft.com/office/drawing/2014/main" id="{1106A450-EDB0-492B-BEFB-710B261890E5}"/>
              </a:ext>
            </a:extLst>
          </p:cNvPr>
          <p:cNvSpPr txBox="1"/>
          <p:nvPr/>
        </p:nvSpPr>
        <p:spPr>
          <a:xfrm>
            <a:off x="9037178" y="2165795"/>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19" name="文本框 18">
            <a:extLst>
              <a:ext uri="{FF2B5EF4-FFF2-40B4-BE49-F238E27FC236}">
                <a16:creationId xmlns:a16="http://schemas.microsoft.com/office/drawing/2014/main" id="{6557C3F5-1A19-4912-8720-DD4F1A3A8606}"/>
              </a:ext>
            </a:extLst>
          </p:cNvPr>
          <p:cNvSpPr txBox="1"/>
          <p:nvPr/>
        </p:nvSpPr>
        <p:spPr>
          <a:xfrm>
            <a:off x="2031050" y="4406603"/>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0" name="文本框 19">
            <a:extLst>
              <a:ext uri="{FF2B5EF4-FFF2-40B4-BE49-F238E27FC236}">
                <a16:creationId xmlns:a16="http://schemas.microsoft.com/office/drawing/2014/main" id="{E68599DD-4935-4E03-94C0-929CF1A4CFA2}"/>
              </a:ext>
            </a:extLst>
          </p:cNvPr>
          <p:cNvSpPr txBox="1"/>
          <p:nvPr/>
        </p:nvSpPr>
        <p:spPr>
          <a:xfrm>
            <a:off x="3772967" y="4385802"/>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1" name="文本框 20">
            <a:extLst>
              <a:ext uri="{FF2B5EF4-FFF2-40B4-BE49-F238E27FC236}">
                <a16:creationId xmlns:a16="http://schemas.microsoft.com/office/drawing/2014/main" id="{601640FF-9F3E-447C-8900-BB666F7F61CF}"/>
              </a:ext>
            </a:extLst>
          </p:cNvPr>
          <p:cNvSpPr txBox="1"/>
          <p:nvPr/>
        </p:nvSpPr>
        <p:spPr>
          <a:xfrm>
            <a:off x="5547644" y="4375792"/>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2" name="文本框 21">
            <a:extLst>
              <a:ext uri="{FF2B5EF4-FFF2-40B4-BE49-F238E27FC236}">
                <a16:creationId xmlns:a16="http://schemas.microsoft.com/office/drawing/2014/main" id="{76890285-9099-466F-A1BF-F419895E663E}"/>
              </a:ext>
            </a:extLst>
          </p:cNvPr>
          <p:cNvSpPr txBox="1"/>
          <p:nvPr/>
        </p:nvSpPr>
        <p:spPr>
          <a:xfrm>
            <a:off x="7322321" y="4374971"/>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3" name="文本框 22">
            <a:extLst>
              <a:ext uri="{FF2B5EF4-FFF2-40B4-BE49-F238E27FC236}">
                <a16:creationId xmlns:a16="http://schemas.microsoft.com/office/drawing/2014/main" id="{DA04C72A-FB19-4AB3-AE73-99C7018D21DD}"/>
              </a:ext>
            </a:extLst>
          </p:cNvPr>
          <p:cNvSpPr txBox="1"/>
          <p:nvPr/>
        </p:nvSpPr>
        <p:spPr>
          <a:xfrm>
            <a:off x="9106968" y="4364051"/>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4" name="文本框 23">
            <a:extLst>
              <a:ext uri="{FF2B5EF4-FFF2-40B4-BE49-F238E27FC236}">
                <a16:creationId xmlns:a16="http://schemas.microsoft.com/office/drawing/2014/main" id="{CE5AE452-5B55-48CE-8071-CF3E0A449281}"/>
              </a:ext>
            </a:extLst>
          </p:cNvPr>
          <p:cNvSpPr txBox="1"/>
          <p:nvPr/>
        </p:nvSpPr>
        <p:spPr>
          <a:xfrm>
            <a:off x="3772967" y="2147577"/>
            <a:ext cx="1213503" cy="787075"/>
          </a:xfrm>
          <a:prstGeom prst="rect">
            <a:avLst/>
          </a:prstGeom>
          <a:noFill/>
        </p:spPr>
        <p:txBody>
          <a:bodyPr wrap="square" rtlCol="0">
            <a:spAutoFit/>
          </a:bodyPr>
          <a:lstStyle/>
          <a:p>
            <a:pPr>
              <a:lnSpc>
                <a:spcPct val="150000"/>
              </a:lnSpc>
            </a:pPr>
            <a:r>
              <a:rPr lang="zh-CN" altLang="en-US" sz="1600" dirty="0"/>
              <a:t>内容示意内容示意</a:t>
            </a:r>
          </a:p>
        </p:txBody>
      </p:sp>
      <p:sp>
        <p:nvSpPr>
          <p:cNvPr id="25" name="文本框 24">
            <a:extLst>
              <a:ext uri="{FF2B5EF4-FFF2-40B4-BE49-F238E27FC236}">
                <a16:creationId xmlns:a16="http://schemas.microsoft.com/office/drawing/2014/main" id="{62269616-0DD5-4DD5-BE4A-B93C91F92602}"/>
              </a:ext>
            </a:extLst>
          </p:cNvPr>
          <p:cNvSpPr txBox="1"/>
          <p:nvPr/>
        </p:nvSpPr>
        <p:spPr>
          <a:xfrm>
            <a:off x="10009825" y="5998594"/>
            <a:ext cx="2415760" cy="754950"/>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副标题字体：微软雅黑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28</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内容示意字体：微软雅黑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endParaRPr lang="zh-CN" altLang="en-US" sz="1000" b="1" dirty="0">
              <a:solidFill>
                <a:srgbClr val="062855"/>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7205" y="328295"/>
            <a:ext cx="152400" cy="494030"/>
          </a:xfrm>
          <a:prstGeom prst="rect">
            <a:avLst/>
          </a:prstGeom>
          <a:solidFill>
            <a:srgbClr val="DE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06755" y="260350"/>
            <a:ext cx="4403090" cy="629920"/>
          </a:xfrm>
          <a:prstGeom prst="rect">
            <a:avLst/>
          </a:prstGeom>
          <a:noFill/>
        </p:spPr>
        <p:txBody>
          <a:bodyPr wrap="square" rtlCol="0">
            <a:spAutoFit/>
          </a:bodyPr>
          <a:lstStyle/>
          <a:p>
            <a:r>
              <a:rPr lang="en-US" altLang="zh-CN" sz="3500" dirty="0" err="1">
                <a:solidFill>
                  <a:schemeClr val="bg1"/>
                </a:solidFill>
              </a:rPr>
              <a:t>xxxxxxxxxxxxxxxx</a:t>
            </a:r>
            <a:endParaRPr lang="en-US" altLang="zh-CN" sz="3500" dirty="0">
              <a:solidFill>
                <a:schemeClr val="bg1"/>
              </a:solidFill>
            </a:endParaRPr>
          </a:p>
        </p:txBody>
      </p:sp>
      <p:sp>
        <p:nvSpPr>
          <p:cNvPr id="9" name="椭圆 8"/>
          <p:cNvSpPr/>
          <p:nvPr/>
        </p:nvSpPr>
        <p:spPr>
          <a:xfrm>
            <a:off x="6301105" y="1873885"/>
            <a:ext cx="535940" cy="535940"/>
          </a:xfrm>
          <a:prstGeom prst="ellipse">
            <a:avLst/>
          </a:prstGeom>
          <a:solidFill>
            <a:srgbClr val="162C5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665" b="1" dirty="0">
                <a:solidFill>
                  <a:schemeClr val="bg1"/>
                </a:solidFill>
              </a:rPr>
              <a:t>01</a:t>
            </a:r>
            <a:endParaRPr lang="zh-CN" altLang="en-US" sz="2665" b="1" dirty="0">
              <a:solidFill>
                <a:schemeClr val="bg1"/>
              </a:solidFill>
            </a:endParaRPr>
          </a:p>
        </p:txBody>
      </p:sp>
      <p:sp>
        <p:nvSpPr>
          <p:cNvPr id="8" name="椭圆 7"/>
          <p:cNvSpPr/>
          <p:nvPr/>
        </p:nvSpPr>
        <p:spPr>
          <a:xfrm>
            <a:off x="6301105" y="2664460"/>
            <a:ext cx="535940" cy="535940"/>
          </a:xfrm>
          <a:prstGeom prst="ellipse">
            <a:avLst/>
          </a:prstGeom>
          <a:solidFill>
            <a:srgbClr val="DE9C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665" b="1" dirty="0">
                <a:solidFill>
                  <a:schemeClr val="bg1"/>
                </a:solidFill>
              </a:rPr>
              <a:t>02</a:t>
            </a:r>
            <a:endParaRPr lang="zh-CN" altLang="en-US" sz="2665" b="1" dirty="0">
              <a:solidFill>
                <a:schemeClr val="bg1"/>
              </a:solidFill>
            </a:endParaRPr>
          </a:p>
        </p:txBody>
      </p:sp>
      <p:sp>
        <p:nvSpPr>
          <p:cNvPr id="10" name="椭圆 9"/>
          <p:cNvSpPr/>
          <p:nvPr/>
        </p:nvSpPr>
        <p:spPr>
          <a:xfrm>
            <a:off x="6301105" y="3455035"/>
            <a:ext cx="535940" cy="535940"/>
          </a:xfrm>
          <a:prstGeom prst="ellipse">
            <a:avLst/>
          </a:prstGeom>
          <a:solidFill>
            <a:srgbClr val="162C5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665" b="1" dirty="0">
                <a:solidFill>
                  <a:schemeClr val="bg1"/>
                </a:solidFill>
              </a:rPr>
              <a:t>03</a:t>
            </a:r>
            <a:endParaRPr lang="zh-CN" altLang="en-US" sz="2665" b="1" dirty="0">
              <a:solidFill>
                <a:schemeClr val="bg1"/>
              </a:solidFill>
            </a:endParaRPr>
          </a:p>
        </p:txBody>
      </p:sp>
      <p:sp>
        <p:nvSpPr>
          <p:cNvPr id="11" name="椭圆 10"/>
          <p:cNvSpPr/>
          <p:nvPr/>
        </p:nvSpPr>
        <p:spPr>
          <a:xfrm>
            <a:off x="6301105" y="4245610"/>
            <a:ext cx="535940" cy="535940"/>
          </a:xfrm>
          <a:prstGeom prst="ellipse">
            <a:avLst/>
          </a:prstGeom>
          <a:solidFill>
            <a:srgbClr val="DE9C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665" b="1" dirty="0">
                <a:solidFill>
                  <a:schemeClr val="bg1"/>
                </a:solidFill>
              </a:rPr>
              <a:t>04</a:t>
            </a:r>
            <a:endParaRPr lang="zh-CN" altLang="en-US" sz="2665" b="1" dirty="0">
              <a:solidFill>
                <a:schemeClr val="bg1"/>
              </a:solidFill>
            </a:endParaRPr>
          </a:p>
        </p:txBody>
      </p:sp>
      <p:sp>
        <p:nvSpPr>
          <p:cNvPr id="12" name="椭圆 11"/>
          <p:cNvSpPr/>
          <p:nvPr/>
        </p:nvSpPr>
        <p:spPr>
          <a:xfrm>
            <a:off x="6301105" y="5036185"/>
            <a:ext cx="535940" cy="535940"/>
          </a:xfrm>
          <a:prstGeom prst="ellipse">
            <a:avLst/>
          </a:prstGeom>
          <a:solidFill>
            <a:srgbClr val="162C5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665" b="1" dirty="0">
                <a:solidFill>
                  <a:schemeClr val="bg1"/>
                </a:solidFill>
              </a:rPr>
              <a:t>05</a:t>
            </a:r>
            <a:endParaRPr lang="zh-CN" altLang="en-US" sz="2665" b="1" dirty="0">
              <a:solidFill>
                <a:schemeClr val="bg1"/>
              </a:solidFill>
            </a:endParaRPr>
          </a:p>
        </p:txBody>
      </p:sp>
      <p:sp>
        <p:nvSpPr>
          <p:cNvPr id="13" name="文本框 12"/>
          <p:cNvSpPr txBox="1"/>
          <p:nvPr/>
        </p:nvSpPr>
        <p:spPr>
          <a:xfrm>
            <a:off x="6980555" y="1748317"/>
            <a:ext cx="3602990" cy="787075"/>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4" name="文本框 13"/>
          <p:cNvSpPr txBox="1"/>
          <p:nvPr/>
        </p:nvSpPr>
        <p:spPr>
          <a:xfrm>
            <a:off x="6980555" y="2538892"/>
            <a:ext cx="3438572" cy="787075"/>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5" name="文本框 14"/>
          <p:cNvSpPr txBox="1"/>
          <p:nvPr/>
        </p:nvSpPr>
        <p:spPr>
          <a:xfrm>
            <a:off x="6980555" y="3354704"/>
            <a:ext cx="3438572" cy="787075"/>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6" name="文本框 15"/>
          <p:cNvSpPr txBox="1"/>
          <p:nvPr/>
        </p:nvSpPr>
        <p:spPr>
          <a:xfrm>
            <a:off x="6988437" y="4144058"/>
            <a:ext cx="3438572" cy="787075"/>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7" name="文本框 16"/>
          <p:cNvSpPr txBox="1"/>
          <p:nvPr/>
        </p:nvSpPr>
        <p:spPr>
          <a:xfrm>
            <a:off x="6980555" y="4950632"/>
            <a:ext cx="3438572" cy="787075"/>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pic>
        <p:nvPicPr>
          <p:cNvPr id="18" name="图片 17" descr="组 31"/>
          <p:cNvPicPr>
            <a:picLocks noChangeAspect="1"/>
          </p:cNvPicPr>
          <p:nvPr/>
        </p:nvPicPr>
        <p:blipFill>
          <a:blip r:embed="rId3"/>
          <a:stretch>
            <a:fillRect/>
          </a:stretch>
        </p:blipFill>
        <p:spPr>
          <a:xfrm>
            <a:off x="1608455" y="1656080"/>
            <a:ext cx="4156075" cy="4156075"/>
          </a:xfrm>
          <a:prstGeom prst="rect">
            <a:avLst/>
          </a:prstGeom>
        </p:spPr>
      </p:pic>
      <p:pic>
        <p:nvPicPr>
          <p:cNvPr id="3" name="图片 2" descr="123"/>
          <p:cNvPicPr>
            <a:picLocks noChangeAspect="1"/>
          </p:cNvPicPr>
          <p:nvPr/>
        </p:nvPicPr>
        <p:blipFill>
          <a:blip r:embed="rId4"/>
          <a:stretch>
            <a:fillRect/>
          </a:stretch>
        </p:blipFill>
        <p:spPr>
          <a:xfrm>
            <a:off x="9295130" y="351155"/>
            <a:ext cx="2357755" cy="475615"/>
          </a:xfrm>
          <a:prstGeom prst="rect">
            <a:avLst/>
          </a:prstGeom>
        </p:spPr>
      </p:pic>
      <p:sp>
        <p:nvSpPr>
          <p:cNvPr id="23" name="矩形 22">
            <a:extLst>
              <a:ext uri="{FF2B5EF4-FFF2-40B4-BE49-F238E27FC236}">
                <a16:creationId xmlns:a16="http://schemas.microsoft.com/office/drawing/2014/main" id="{B8553BFE-1EC3-4525-9B31-82A56D759857}"/>
              </a:ext>
            </a:extLst>
          </p:cNvPr>
          <p:cNvSpPr/>
          <p:nvPr/>
        </p:nvSpPr>
        <p:spPr>
          <a:xfrm>
            <a:off x="0" y="160338"/>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CE424366-C6C0-42F2-8C1F-CE9062712975}"/>
              </a:ext>
            </a:extLst>
          </p:cNvPr>
          <p:cNvSpPr/>
          <p:nvPr/>
        </p:nvSpPr>
        <p:spPr>
          <a:xfrm>
            <a:off x="496570" y="322263"/>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2E81B0CF-7774-4996-A51B-3EA15E8AE84A}"/>
              </a:ext>
            </a:extLst>
          </p:cNvPr>
          <p:cNvSpPr txBox="1"/>
          <p:nvPr/>
        </p:nvSpPr>
        <p:spPr>
          <a:xfrm>
            <a:off x="731757" y="293073"/>
            <a:ext cx="4403090" cy="523220"/>
          </a:xfrm>
          <a:prstGeom prst="rect">
            <a:avLst/>
          </a:prstGeom>
          <a:noFill/>
        </p:spPr>
        <p:txBody>
          <a:bodyPr wrap="square" rtlCol="0">
            <a:spAutoFit/>
          </a:bodyPr>
          <a:lstStyle/>
          <a:p>
            <a:r>
              <a:rPr lang="zh-CN" altLang="en-US" sz="2800" b="1" dirty="0">
                <a:solidFill>
                  <a:schemeClr val="bg1"/>
                </a:solidFill>
              </a:rPr>
              <a:t>第一章副标题</a:t>
            </a:r>
            <a:endParaRPr lang="en-US" altLang="zh-CN" sz="2800" b="1" dirty="0">
              <a:solidFill>
                <a:schemeClr val="bg1"/>
              </a:solidFill>
            </a:endParaRPr>
          </a:p>
        </p:txBody>
      </p:sp>
      <p:pic>
        <p:nvPicPr>
          <p:cNvPr id="26" name="图片 25" descr="123">
            <a:extLst>
              <a:ext uri="{FF2B5EF4-FFF2-40B4-BE49-F238E27FC236}">
                <a16:creationId xmlns:a16="http://schemas.microsoft.com/office/drawing/2014/main" id="{11469C2B-A9EA-4A52-B0BB-B56CC6165E16}"/>
              </a:ext>
            </a:extLst>
          </p:cNvPr>
          <p:cNvPicPr>
            <a:picLocks noChangeAspect="1"/>
          </p:cNvPicPr>
          <p:nvPr/>
        </p:nvPicPr>
        <p:blipFill>
          <a:blip r:embed="rId4"/>
          <a:stretch>
            <a:fillRect/>
          </a:stretch>
        </p:blipFill>
        <p:spPr>
          <a:xfrm>
            <a:off x="9294495" y="345123"/>
            <a:ext cx="2357755" cy="475615"/>
          </a:xfrm>
          <a:prstGeom prst="rect">
            <a:avLst/>
          </a:prstGeom>
        </p:spPr>
      </p:pic>
      <p:sp>
        <p:nvSpPr>
          <p:cNvPr id="27" name="文本框 26">
            <a:extLst>
              <a:ext uri="{FF2B5EF4-FFF2-40B4-BE49-F238E27FC236}">
                <a16:creationId xmlns:a16="http://schemas.microsoft.com/office/drawing/2014/main" id="{EFD16694-30B0-449A-AAA5-CF9EF425E08C}"/>
              </a:ext>
            </a:extLst>
          </p:cNvPr>
          <p:cNvSpPr txBox="1"/>
          <p:nvPr/>
        </p:nvSpPr>
        <p:spPr>
          <a:xfrm>
            <a:off x="10081470" y="6103050"/>
            <a:ext cx="2109260" cy="754950"/>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副标题字体：微软雅黑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28</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内容示意字体：微软雅黑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endParaRPr lang="zh-CN" altLang="en-US" sz="1000" b="1" dirty="0">
              <a:solidFill>
                <a:srgbClr val="062855"/>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750"/>
                                        <p:tgtEl>
                                          <p:spTgt spid="8"/>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750"/>
                                        <p:tgtEl>
                                          <p:spTgt spid="11"/>
                                        </p:tgtEl>
                                      </p:cBhvr>
                                    </p:animEffect>
                                  </p:child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组 32"/>
          <p:cNvPicPr>
            <a:picLocks noChangeAspect="1"/>
          </p:cNvPicPr>
          <p:nvPr/>
        </p:nvPicPr>
        <p:blipFill>
          <a:blip r:embed="rId3"/>
          <a:stretch>
            <a:fillRect/>
          </a:stretch>
        </p:blipFill>
        <p:spPr>
          <a:xfrm>
            <a:off x="0" y="1221740"/>
            <a:ext cx="12192000" cy="4387215"/>
          </a:xfrm>
          <a:prstGeom prst="rect">
            <a:avLst/>
          </a:prstGeom>
        </p:spPr>
      </p:pic>
      <p:sp>
        <p:nvSpPr>
          <p:cNvPr id="6" name="矩形 5"/>
          <p:cNvSpPr/>
          <p:nvPr/>
        </p:nvSpPr>
        <p:spPr>
          <a:xfrm>
            <a:off x="635"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7205" y="328295"/>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06755" y="260350"/>
            <a:ext cx="4403090" cy="629920"/>
          </a:xfrm>
          <a:prstGeom prst="rect">
            <a:avLst/>
          </a:prstGeom>
          <a:noFill/>
        </p:spPr>
        <p:txBody>
          <a:bodyPr wrap="square" rtlCol="0">
            <a:spAutoFit/>
          </a:bodyPr>
          <a:lstStyle/>
          <a:p>
            <a:r>
              <a:rPr lang="en-US" altLang="zh-CN" sz="3500">
                <a:solidFill>
                  <a:schemeClr val="bg1"/>
                </a:solidFill>
              </a:rPr>
              <a:t>xxxxxxxxxxxxxxxx</a:t>
            </a:r>
          </a:p>
        </p:txBody>
      </p:sp>
      <p:sp>
        <p:nvSpPr>
          <p:cNvPr id="9" name="文本框 8"/>
          <p:cNvSpPr txBox="1"/>
          <p:nvPr/>
        </p:nvSpPr>
        <p:spPr>
          <a:xfrm>
            <a:off x="1634490" y="5748020"/>
            <a:ext cx="1593215" cy="787075"/>
          </a:xfrm>
          <a:prstGeom prst="rect">
            <a:avLst/>
          </a:prstGeom>
          <a:noFill/>
        </p:spPr>
        <p:txBody>
          <a:bodyPr wrap="square" rtlCol="0">
            <a:spAutoFit/>
          </a:bodyPr>
          <a:lstStyle/>
          <a:p>
            <a:pPr>
              <a:lnSpc>
                <a:spcPct val="150000"/>
              </a:lnSpc>
            </a:pPr>
            <a:r>
              <a:rPr lang="zh-CN" altLang="en-US" sz="1600" dirty="0"/>
              <a:t>内容示意内容示意内容示意</a:t>
            </a:r>
            <a:endParaRPr lang="en-US" altLang="zh-CN" sz="1600" dirty="0"/>
          </a:p>
        </p:txBody>
      </p:sp>
      <p:sp>
        <p:nvSpPr>
          <p:cNvPr id="10" name="文本框 9"/>
          <p:cNvSpPr txBox="1"/>
          <p:nvPr/>
        </p:nvSpPr>
        <p:spPr>
          <a:xfrm>
            <a:off x="4153116" y="5748019"/>
            <a:ext cx="1593215" cy="787075"/>
          </a:xfrm>
          <a:prstGeom prst="rect">
            <a:avLst/>
          </a:prstGeom>
          <a:noFill/>
        </p:spPr>
        <p:txBody>
          <a:bodyPr wrap="square" rtlCol="0">
            <a:spAutoFit/>
          </a:bodyPr>
          <a:lstStyle/>
          <a:p>
            <a:pPr>
              <a:lnSpc>
                <a:spcPct val="150000"/>
              </a:lnSpc>
            </a:pPr>
            <a:r>
              <a:rPr lang="zh-CN" altLang="en-US" sz="1600" dirty="0"/>
              <a:t>内容示意内容示意内容示意</a:t>
            </a:r>
            <a:endParaRPr lang="en-US" altLang="zh-CN" sz="1600" dirty="0"/>
          </a:p>
        </p:txBody>
      </p:sp>
      <p:sp>
        <p:nvSpPr>
          <p:cNvPr id="11" name="文本框 10"/>
          <p:cNvSpPr txBox="1"/>
          <p:nvPr/>
        </p:nvSpPr>
        <p:spPr>
          <a:xfrm>
            <a:off x="6671742" y="5748018"/>
            <a:ext cx="1593215" cy="787075"/>
          </a:xfrm>
          <a:prstGeom prst="rect">
            <a:avLst/>
          </a:prstGeom>
          <a:noFill/>
        </p:spPr>
        <p:txBody>
          <a:bodyPr wrap="square" rtlCol="0">
            <a:spAutoFit/>
          </a:bodyPr>
          <a:lstStyle/>
          <a:p>
            <a:pPr>
              <a:lnSpc>
                <a:spcPct val="150000"/>
              </a:lnSpc>
            </a:pPr>
            <a:r>
              <a:rPr lang="zh-CN" altLang="en-US" sz="1600" dirty="0"/>
              <a:t>内容示意内容示意内容示意</a:t>
            </a:r>
            <a:endParaRPr lang="en-US" altLang="zh-CN" sz="1600" dirty="0"/>
          </a:p>
        </p:txBody>
      </p:sp>
      <p:sp>
        <p:nvSpPr>
          <p:cNvPr id="12" name="文本框 11"/>
          <p:cNvSpPr txBox="1"/>
          <p:nvPr/>
        </p:nvSpPr>
        <p:spPr>
          <a:xfrm>
            <a:off x="9190368" y="5748017"/>
            <a:ext cx="1593215" cy="787075"/>
          </a:xfrm>
          <a:prstGeom prst="rect">
            <a:avLst/>
          </a:prstGeom>
          <a:noFill/>
        </p:spPr>
        <p:txBody>
          <a:bodyPr wrap="square" rtlCol="0">
            <a:spAutoFit/>
          </a:bodyPr>
          <a:lstStyle/>
          <a:p>
            <a:pPr>
              <a:lnSpc>
                <a:spcPct val="150000"/>
              </a:lnSpc>
            </a:pPr>
            <a:r>
              <a:rPr lang="zh-CN" altLang="en-US" sz="1600" dirty="0"/>
              <a:t>内容示意内容示意内容示意</a:t>
            </a:r>
            <a:endParaRPr lang="en-US" altLang="zh-CN" sz="1600" dirty="0"/>
          </a:p>
        </p:txBody>
      </p:sp>
      <p:pic>
        <p:nvPicPr>
          <p:cNvPr id="2" name="图片 1" descr="123"/>
          <p:cNvPicPr>
            <a:picLocks noChangeAspect="1"/>
          </p:cNvPicPr>
          <p:nvPr/>
        </p:nvPicPr>
        <p:blipFill>
          <a:blip r:embed="rId4"/>
          <a:stretch>
            <a:fillRect/>
          </a:stretch>
        </p:blipFill>
        <p:spPr>
          <a:xfrm>
            <a:off x="9295130" y="351155"/>
            <a:ext cx="2357755" cy="475615"/>
          </a:xfrm>
          <a:prstGeom prst="rect">
            <a:avLst/>
          </a:prstGeom>
        </p:spPr>
      </p:pic>
      <p:sp>
        <p:nvSpPr>
          <p:cNvPr id="13" name="矩形 12">
            <a:extLst>
              <a:ext uri="{FF2B5EF4-FFF2-40B4-BE49-F238E27FC236}">
                <a16:creationId xmlns:a16="http://schemas.microsoft.com/office/drawing/2014/main" id="{3DDA8D41-7FBD-456D-9ED7-26CA67DFC3EA}"/>
              </a:ext>
            </a:extLst>
          </p:cNvPr>
          <p:cNvSpPr/>
          <p:nvPr/>
        </p:nvSpPr>
        <p:spPr>
          <a:xfrm>
            <a:off x="0"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0682A3E-C863-42EE-83D3-F60E412D3C7C}"/>
              </a:ext>
            </a:extLst>
          </p:cNvPr>
          <p:cNvSpPr/>
          <p:nvPr/>
        </p:nvSpPr>
        <p:spPr>
          <a:xfrm>
            <a:off x="496570" y="328295"/>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412EFA4-E102-4EC6-A2F0-C72A1F814525}"/>
              </a:ext>
            </a:extLst>
          </p:cNvPr>
          <p:cNvSpPr txBox="1"/>
          <p:nvPr/>
        </p:nvSpPr>
        <p:spPr>
          <a:xfrm>
            <a:off x="731757" y="299105"/>
            <a:ext cx="4403090" cy="523220"/>
          </a:xfrm>
          <a:prstGeom prst="rect">
            <a:avLst/>
          </a:prstGeom>
          <a:noFill/>
        </p:spPr>
        <p:txBody>
          <a:bodyPr wrap="square" rtlCol="0">
            <a:spAutoFit/>
          </a:bodyPr>
          <a:lstStyle/>
          <a:p>
            <a:r>
              <a:rPr lang="zh-CN" altLang="en-US" sz="2800" b="1" dirty="0">
                <a:solidFill>
                  <a:schemeClr val="bg1"/>
                </a:solidFill>
              </a:rPr>
              <a:t>第一章副标题</a:t>
            </a:r>
            <a:endParaRPr lang="en-US" altLang="zh-CN" sz="2800" b="1" dirty="0">
              <a:solidFill>
                <a:schemeClr val="bg1"/>
              </a:solidFill>
            </a:endParaRPr>
          </a:p>
        </p:txBody>
      </p:sp>
      <p:pic>
        <p:nvPicPr>
          <p:cNvPr id="16" name="图片 15" descr="123">
            <a:extLst>
              <a:ext uri="{FF2B5EF4-FFF2-40B4-BE49-F238E27FC236}">
                <a16:creationId xmlns:a16="http://schemas.microsoft.com/office/drawing/2014/main" id="{5644711A-38D8-49C4-B0A5-4F57ED8AD3A9}"/>
              </a:ext>
            </a:extLst>
          </p:cNvPr>
          <p:cNvPicPr>
            <a:picLocks noChangeAspect="1"/>
          </p:cNvPicPr>
          <p:nvPr/>
        </p:nvPicPr>
        <p:blipFill>
          <a:blip r:embed="rId4"/>
          <a:stretch>
            <a:fillRect/>
          </a:stretch>
        </p:blipFill>
        <p:spPr>
          <a:xfrm>
            <a:off x="9294495" y="351155"/>
            <a:ext cx="2357755" cy="475615"/>
          </a:xfrm>
          <a:prstGeom prst="rect">
            <a:avLst/>
          </a:prstGeom>
        </p:spPr>
      </p:pic>
      <p:sp>
        <p:nvSpPr>
          <p:cNvPr id="17" name="文本框 16">
            <a:extLst>
              <a:ext uri="{FF2B5EF4-FFF2-40B4-BE49-F238E27FC236}">
                <a16:creationId xmlns:a16="http://schemas.microsoft.com/office/drawing/2014/main" id="{01FA2ECD-F1DB-4232-B0F2-C7AEE578AF23}"/>
              </a:ext>
            </a:extLst>
          </p:cNvPr>
          <p:cNvSpPr txBox="1"/>
          <p:nvPr/>
        </p:nvSpPr>
        <p:spPr>
          <a:xfrm>
            <a:off x="10103141" y="5091495"/>
            <a:ext cx="2088859" cy="754950"/>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副标题字体：微软雅黑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28</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内容示意字体：微软雅黑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endParaRPr lang="zh-CN" altLang="en-US" sz="1000" b="1" dirty="0">
              <a:solidFill>
                <a:srgbClr val="062855"/>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14"/>
          <p:cNvPicPr>
            <a:picLocks noChangeAspect="1"/>
          </p:cNvPicPr>
          <p:nvPr/>
        </p:nvPicPr>
        <p:blipFill>
          <a:blip r:embed="rId3"/>
          <a:stretch>
            <a:fillRect/>
          </a:stretch>
        </p:blipFill>
        <p:spPr>
          <a:xfrm>
            <a:off x="1565275" y="1642745"/>
            <a:ext cx="8936990" cy="4408805"/>
          </a:xfrm>
          <a:prstGeom prst="rect">
            <a:avLst/>
          </a:prstGeom>
        </p:spPr>
      </p:pic>
      <p:sp>
        <p:nvSpPr>
          <p:cNvPr id="6" name="矩形 5"/>
          <p:cNvSpPr/>
          <p:nvPr/>
        </p:nvSpPr>
        <p:spPr>
          <a:xfrm>
            <a:off x="635" y="166370"/>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7205" y="328295"/>
            <a:ext cx="152400" cy="494030"/>
          </a:xfrm>
          <a:prstGeom prst="rect">
            <a:avLst/>
          </a:prstGeom>
          <a:solidFill>
            <a:srgbClr val="DE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06755" y="260350"/>
            <a:ext cx="4403090" cy="629920"/>
          </a:xfrm>
          <a:prstGeom prst="rect">
            <a:avLst/>
          </a:prstGeom>
          <a:noFill/>
        </p:spPr>
        <p:txBody>
          <a:bodyPr wrap="square" rtlCol="0">
            <a:spAutoFit/>
          </a:bodyPr>
          <a:lstStyle/>
          <a:p>
            <a:r>
              <a:rPr lang="en-US" altLang="zh-CN" sz="3500">
                <a:solidFill>
                  <a:schemeClr val="bg1"/>
                </a:solidFill>
              </a:rPr>
              <a:t>xxxxxxxxxxxxxxxx</a:t>
            </a:r>
          </a:p>
        </p:txBody>
      </p:sp>
      <p:sp>
        <p:nvSpPr>
          <p:cNvPr id="5" name="文本框 4"/>
          <p:cNvSpPr txBox="1"/>
          <p:nvPr/>
        </p:nvSpPr>
        <p:spPr>
          <a:xfrm>
            <a:off x="8591672" y="2690740"/>
            <a:ext cx="2168525" cy="1156407"/>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2" name="文本框 11"/>
          <p:cNvSpPr txBox="1"/>
          <p:nvPr/>
        </p:nvSpPr>
        <p:spPr>
          <a:xfrm>
            <a:off x="1823720" y="1952625"/>
            <a:ext cx="2168525" cy="1156407"/>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3" name="文本框 12"/>
          <p:cNvSpPr txBox="1"/>
          <p:nvPr/>
        </p:nvSpPr>
        <p:spPr>
          <a:xfrm>
            <a:off x="1565275" y="4492625"/>
            <a:ext cx="2168525" cy="1156407"/>
          </a:xfrm>
          <a:prstGeom prst="rect">
            <a:avLst/>
          </a:prstGeom>
          <a:noFill/>
        </p:spPr>
        <p:txBody>
          <a:bodyPr wrap="square" rtlCol="0">
            <a:spAutoFit/>
          </a:bodyPr>
          <a:lstStyle/>
          <a:p>
            <a:pPr>
              <a:lnSpc>
                <a:spcPct val="150000"/>
              </a:lnSpc>
            </a:pPr>
            <a:r>
              <a:rPr lang="zh-CN" altLang="en-US" sz="1600" dirty="0"/>
              <a:t>内容示意内容示意内容示意内容示意内容示意内容示意</a:t>
            </a:r>
            <a:endParaRPr lang="en-US" altLang="zh-CN" sz="1600" dirty="0"/>
          </a:p>
        </p:txBody>
      </p:sp>
      <p:sp>
        <p:nvSpPr>
          <p:cNvPr id="14" name="文本框 13"/>
          <p:cNvSpPr txBox="1"/>
          <p:nvPr/>
        </p:nvSpPr>
        <p:spPr>
          <a:xfrm>
            <a:off x="4184015" y="5751830"/>
            <a:ext cx="2168525" cy="338554"/>
          </a:xfrm>
          <a:prstGeom prst="rect">
            <a:avLst/>
          </a:prstGeom>
          <a:noFill/>
        </p:spPr>
        <p:txBody>
          <a:bodyPr wrap="square" rtlCol="0">
            <a:spAutoFit/>
          </a:bodyPr>
          <a:lstStyle/>
          <a:p>
            <a:r>
              <a:rPr lang="zh-CN" altLang="en-US" sz="1600" dirty="0"/>
              <a:t>类别名称</a:t>
            </a:r>
            <a:endParaRPr lang="en-US" altLang="zh-CN" sz="1600" dirty="0"/>
          </a:p>
        </p:txBody>
      </p:sp>
      <p:sp>
        <p:nvSpPr>
          <p:cNvPr id="15" name="文本框 14"/>
          <p:cNvSpPr txBox="1"/>
          <p:nvPr/>
        </p:nvSpPr>
        <p:spPr>
          <a:xfrm>
            <a:off x="5565140" y="5751830"/>
            <a:ext cx="2168525" cy="338554"/>
          </a:xfrm>
          <a:prstGeom prst="rect">
            <a:avLst/>
          </a:prstGeom>
          <a:noFill/>
        </p:spPr>
        <p:txBody>
          <a:bodyPr wrap="square" rtlCol="0">
            <a:spAutoFit/>
          </a:bodyPr>
          <a:lstStyle/>
          <a:p>
            <a:r>
              <a:rPr lang="zh-CN" altLang="en-US" sz="1600" dirty="0"/>
              <a:t>类别名称</a:t>
            </a:r>
            <a:endParaRPr lang="en-US" altLang="zh-CN" sz="1600" dirty="0"/>
          </a:p>
        </p:txBody>
      </p:sp>
      <p:sp>
        <p:nvSpPr>
          <p:cNvPr id="16" name="文本框 15"/>
          <p:cNvSpPr txBox="1"/>
          <p:nvPr/>
        </p:nvSpPr>
        <p:spPr>
          <a:xfrm>
            <a:off x="7125335" y="5751830"/>
            <a:ext cx="2168525" cy="338554"/>
          </a:xfrm>
          <a:prstGeom prst="rect">
            <a:avLst/>
          </a:prstGeom>
          <a:noFill/>
        </p:spPr>
        <p:txBody>
          <a:bodyPr wrap="square" rtlCol="0">
            <a:spAutoFit/>
          </a:bodyPr>
          <a:lstStyle/>
          <a:p>
            <a:r>
              <a:rPr lang="zh-CN" altLang="en-US" sz="1600" dirty="0"/>
              <a:t>类别名称</a:t>
            </a:r>
            <a:endParaRPr lang="en-US" altLang="zh-CN" sz="1600" dirty="0"/>
          </a:p>
        </p:txBody>
      </p:sp>
      <p:pic>
        <p:nvPicPr>
          <p:cNvPr id="2" name="图片 1" descr="123"/>
          <p:cNvPicPr>
            <a:picLocks noChangeAspect="1"/>
          </p:cNvPicPr>
          <p:nvPr/>
        </p:nvPicPr>
        <p:blipFill>
          <a:blip r:embed="rId4"/>
          <a:stretch>
            <a:fillRect/>
          </a:stretch>
        </p:blipFill>
        <p:spPr>
          <a:xfrm>
            <a:off x="9295130" y="351155"/>
            <a:ext cx="2357755" cy="475615"/>
          </a:xfrm>
          <a:prstGeom prst="rect">
            <a:avLst/>
          </a:prstGeom>
        </p:spPr>
      </p:pic>
      <p:sp>
        <p:nvSpPr>
          <p:cNvPr id="17" name="矩形 16">
            <a:extLst>
              <a:ext uri="{FF2B5EF4-FFF2-40B4-BE49-F238E27FC236}">
                <a16:creationId xmlns:a16="http://schemas.microsoft.com/office/drawing/2014/main" id="{9A72F201-9F61-4936-9BF5-5BF25D4FCFCD}"/>
              </a:ext>
            </a:extLst>
          </p:cNvPr>
          <p:cNvSpPr/>
          <p:nvPr/>
        </p:nvSpPr>
        <p:spPr>
          <a:xfrm>
            <a:off x="0" y="151775"/>
            <a:ext cx="12190730" cy="817880"/>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4B4BCFD9-88B6-433D-8266-37CCB92DE1E1}"/>
              </a:ext>
            </a:extLst>
          </p:cNvPr>
          <p:cNvSpPr/>
          <p:nvPr/>
        </p:nvSpPr>
        <p:spPr>
          <a:xfrm>
            <a:off x="517927" y="328295"/>
            <a:ext cx="152400" cy="494030"/>
          </a:xfrm>
          <a:prstGeom prst="rect">
            <a:avLst/>
          </a:prstGeom>
          <a:solidFill>
            <a:srgbClr val="DE9C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7EF9F5D6-72DB-4352-AACD-472A9BBFC72D}"/>
              </a:ext>
            </a:extLst>
          </p:cNvPr>
          <p:cNvSpPr txBox="1"/>
          <p:nvPr/>
        </p:nvSpPr>
        <p:spPr>
          <a:xfrm>
            <a:off x="753114" y="299105"/>
            <a:ext cx="4403090" cy="523220"/>
          </a:xfrm>
          <a:prstGeom prst="rect">
            <a:avLst/>
          </a:prstGeom>
          <a:noFill/>
        </p:spPr>
        <p:txBody>
          <a:bodyPr wrap="square" rtlCol="0">
            <a:spAutoFit/>
          </a:bodyPr>
          <a:lstStyle/>
          <a:p>
            <a:r>
              <a:rPr lang="zh-CN" altLang="en-US" sz="2800" b="1" dirty="0">
                <a:solidFill>
                  <a:schemeClr val="bg1"/>
                </a:solidFill>
              </a:rPr>
              <a:t>第一章副标题</a:t>
            </a:r>
            <a:endParaRPr lang="en-US" altLang="zh-CN" sz="2800" b="1" dirty="0">
              <a:solidFill>
                <a:schemeClr val="bg1"/>
              </a:solidFill>
            </a:endParaRPr>
          </a:p>
        </p:txBody>
      </p:sp>
      <p:pic>
        <p:nvPicPr>
          <p:cNvPr id="20" name="图片 19" descr="123">
            <a:extLst>
              <a:ext uri="{FF2B5EF4-FFF2-40B4-BE49-F238E27FC236}">
                <a16:creationId xmlns:a16="http://schemas.microsoft.com/office/drawing/2014/main" id="{8EA95C77-256E-4151-A18F-5C0798A0AEA5}"/>
              </a:ext>
            </a:extLst>
          </p:cNvPr>
          <p:cNvPicPr>
            <a:picLocks noChangeAspect="1"/>
          </p:cNvPicPr>
          <p:nvPr/>
        </p:nvPicPr>
        <p:blipFill>
          <a:blip r:embed="rId4"/>
          <a:stretch>
            <a:fillRect/>
          </a:stretch>
        </p:blipFill>
        <p:spPr>
          <a:xfrm>
            <a:off x="9315852" y="351155"/>
            <a:ext cx="2357755" cy="475615"/>
          </a:xfrm>
          <a:prstGeom prst="rect">
            <a:avLst/>
          </a:prstGeom>
        </p:spPr>
      </p:pic>
      <p:sp>
        <p:nvSpPr>
          <p:cNvPr id="21" name="文本框 20">
            <a:extLst>
              <a:ext uri="{FF2B5EF4-FFF2-40B4-BE49-F238E27FC236}">
                <a16:creationId xmlns:a16="http://schemas.microsoft.com/office/drawing/2014/main" id="{D72CE711-21D6-4DDE-B507-B8B0C02AEBB1}"/>
              </a:ext>
            </a:extLst>
          </p:cNvPr>
          <p:cNvSpPr txBox="1"/>
          <p:nvPr/>
        </p:nvSpPr>
        <p:spPr>
          <a:xfrm>
            <a:off x="9479560" y="6051550"/>
            <a:ext cx="2671338" cy="754950"/>
          </a:xfrm>
          <a:prstGeom prst="rect">
            <a:avLst/>
          </a:prstGeom>
          <a:noFill/>
        </p:spPr>
        <p:txBody>
          <a:bodyPr wrap="square">
            <a:spAutoFit/>
          </a:bodyPr>
          <a:lstStyle/>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副标题字体：微软雅黑 加粗 </a:t>
            </a:r>
            <a:r>
              <a:rPr lang="en-US" altLang="zh-CN" sz="1000" b="1" dirty="0">
                <a:solidFill>
                  <a:srgbClr val="062855"/>
                </a:solidFill>
                <a:latin typeface="仿宋_GB2312" panose="02010609030101010101" pitchFamily="49" charset="-122"/>
                <a:ea typeface="仿宋_GB2312" panose="02010609030101010101" pitchFamily="49" charset="-122"/>
              </a:rPr>
              <a:t>28</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类别名称、内容示意字体：微软雅黑 </a:t>
            </a:r>
            <a:r>
              <a:rPr lang="en-US" altLang="zh-CN" sz="1000" b="1" dirty="0">
                <a:solidFill>
                  <a:srgbClr val="062855"/>
                </a:solidFill>
                <a:latin typeface="仿宋_GB2312" panose="02010609030101010101" pitchFamily="49" charset="-122"/>
                <a:ea typeface="仿宋_GB2312" panose="02010609030101010101" pitchFamily="49" charset="-122"/>
              </a:rPr>
              <a:t>16</a:t>
            </a:r>
            <a:r>
              <a:rPr lang="zh-CN" altLang="en-US" sz="1000" b="1" dirty="0">
                <a:solidFill>
                  <a:srgbClr val="062855"/>
                </a:solidFill>
                <a:latin typeface="仿宋_GB2312" panose="02010609030101010101" pitchFamily="49" charset="-122"/>
                <a:ea typeface="仿宋_GB2312" panose="02010609030101010101" pitchFamily="49" charset="-122"/>
              </a:rPr>
              <a:t>号</a:t>
            </a:r>
            <a:endParaRPr lang="en-US" altLang="zh-CN" sz="1000" b="1" dirty="0">
              <a:solidFill>
                <a:srgbClr val="062855"/>
              </a:solidFill>
              <a:latin typeface="仿宋_GB2312" panose="02010609030101010101" pitchFamily="49" charset="-122"/>
              <a:ea typeface="仿宋_GB2312" panose="02010609030101010101" pitchFamily="49" charset="-122"/>
            </a:endParaRPr>
          </a:p>
          <a:p>
            <a:pPr>
              <a:lnSpc>
                <a:spcPct val="150000"/>
              </a:lnSpc>
            </a:pPr>
            <a:r>
              <a:rPr lang="zh-CN" altLang="en-US" sz="1000" b="1" dirty="0">
                <a:solidFill>
                  <a:srgbClr val="062855"/>
                </a:solidFill>
                <a:latin typeface="仿宋_GB2312" panose="02010609030101010101" pitchFamily="49" charset="-122"/>
                <a:ea typeface="仿宋_GB2312" panose="02010609030101010101" pitchFamily="49" charset="-122"/>
              </a:rPr>
              <a:t>行间距：</a:t>
            </a:r>
            <a:r>
              <a:rPr lang="en-US" altLang="zh-CN" sz="1000" b="1" dirty="0">
                <a:solidFill>
                  <a:srgbClr val="062855"/>
                </a:solidFill>
                <a:latin typeface="仿宋_GB2312" panose="02010609030101010101" pitchFamily="49" charset="-122"/>
                <a:ea typeface="仿宋_GB2312" panose="02010609030101010101" pitchFamily="49" charset="-122"/>
              </a:rPr>
              <a:t>1.5</a:t>
            </a:r>
            <a:r>
              <a:rPr lang="zh-CN" altLang="en-US" sz="1000" b="1" dirty="0">
                <a:solidFill>
                  <a:srgbClr val="062855"/>
                </a:solidFill>
                <a:latin typeface="仿宋_GB2312" panose="02010609030101010101" pitchFamily="49" charset="-122"/>
                <a:ea typeface="仿宋_GB2312" panose="02010609030101010101" pitchFamily="49" charset="-122"/>
              </a:rPr>
              <a:t>倍</a:t>
            </a:r>
            <a:endParaRPr lang="zh-CN" altLang="en-US" sz="1000" b="1" dirty="0">
              <a:solidFill>
                <a:srgbClr val="062855"/>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1365" cy="6858635"/>
          </a:xfrm>
          <a:prstGeom prst="rect">
            <a:avLst/>
          </a:prstGeom>
          <a:solidFill>
            <a:srgbClr val="162C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p>
        </p:txBody>
      </p:sp>
      <p:sp>
        <p:nvSpPr>
          <p:cNvPr id="6" name="文本框 5"/>
          <p:cNvSpPr txBox="1"/>
          <p:nvPr/>
        </p:nvSpPr>
        <p:spPr>
          <a:xfrm>
            <a:off x="4247721" y="4205168"/>
            <a:ext cx="3502882" cy="1015663"/>
          </a:xfrm>
          <a:prstGeom prst="rect">
            <a:avLst/>
          </a:prstGeom>
          <a:noFill/>
        </p:spPr>
        <p:txBody>
          <a:bodyPr wrap="none" rtlCol="0">
            <a:spAutoFit/>
          </a:bodyPr>
          <a:lstStyle/>
          <a:p>
            <a:r>
              <a:rPr lang="en-US" altLang="zh-CN" sz="6000" dirty="0">
                <a:solidFill>
                  <a:schemeClr val="bg1"/>
                </a:solidFill>
                <a:latin typeface="思源黑体 CN Bold" panose="020B0800000000000000" charset="-122"/>
                <a:ea typeface="思源黑体 CN Bold" panose="020B0800000000000000" charset="-122"/>
              </a:rPr>
              <a:t>- </a:t>
            </a:r>
            <a:r>
              <a:rPr lang="zh-CN" altLang="en-US" sz="4400" dirty="0">
                <a:solidFill>
                  <a:schemeClr val="bg1"/>
                </a:solidFill>
                <a:latin typeface="+mj-ea"/>
                <a:ea typeface="+mj-ea"/>
              </a:rPr>
              <a:t>谢谢观看 </a:t>
            </a:r>
            <a:r>
              <a:rPr lang="en-US" altLang="zh-CN" sz="6000" dirty="0">
                <a:solidFill>
                  <a:schemeClr val="bg1"/>
                </a:solidFill>
                <a:latin typeface="思源黑体 CN Bold" panose="020B0800000000000000" charset="-122"/>
                <a:ea typeface="思源黑体 CN Bold" panose="020B0800000000000000" charset="-122"/>
              </a:rPr>
              <a:t>-</a:t>
            </a:r>
          </a:p>
        </p:txBody>
      </p:sp>
      <p:pic>
        <p:nvPicPr>
          <p:cNvPr id="2" name="图片 1" descr="234"/>
          <p:cNvPicPr>
            <a:picLocks noChangeAspect="1"/>
          </p:cNvPicPr>
          <p:nvPr/>
        </p:nvPicPr>
        <p:blipFill>
          <a:blip r:embed="rId3"/>
          <a:stretch>
            <a:fillRect/>
          </a:stretch>
        </p:blipFill>
        <p:spPr>
          <a:xfrm>
            <a:off x="5172710" y="2072005"/>
            <a:ext cx="1652905" cy="1861185"/>
          </a:xfrm>
          <a:prstGeom prst="rect">
            <a:avLst/>
          </a:prstGeom>
        </p:spPr>
      </p:pic>
      <p:sp>
        <p:nvSpPr>
          <p:cNvPr id="5" name="文本框 4">
            <a:extLst>
              <a:ext uri="{FF2B5EF4-FFF2-40B4-BE49-F238E27FC236}">
                <a16:creationId xmlns:a16="http://schemas.microsoft.com/office/drawing/2014/main" id="{4C05922A-CD77-4ECD-8347-C32E41BC5721}"/>
              </a:ext>
            </a:extLst>
          </p:cNvPr>
          <p:cNvSpPr txBox="1"/>
          <p:nvPr/>
        </p:nvSpPr>
        <p:spPr>
          <a:xfrm>
            <a:off x="10352158" y="6479016"/>
            <a:ext cx="2491531" cy="287066"/>
          </a:xfrm>
          <a:prstGeom prst="rect">
            <a:avLst/>
          </a:prstGeom>
          <a:noFill/>
        </p:spPr>
        <p:txBody>
          <a:bodyPr wrap="square">
            <a:spAutoFit/>
          </a:bodyPr>
          <a:lstStyle/>
          <a:p>
            <a:pPr>
              <a:lnSpc>
                <a:spcPct val="150000"/>
              </a:lnSpc>
            </a:pPr>
            <a:r>
              <a:rPr lang="zh-CN" altLang="en-US" sz="1000" b="1" dirty="0">
                <a:solidFill>
                  <a:schemeClr val="bg1"/>
                </a:solidFill>
                <a:latin typeface="仿宋_GB2312" panose="02010609030101010101" pitchFamily="49" charset="-122"/>
                <a:ea typeface="仿宋_GB2312" panose="02010609030101010101" pitchFamily="49" charset="-122"/>
              </a:rPr>
              <a:t>字体：微软雅黑 加粗 </a:t>
            </a:r>
            <a:r>
              <a:rPr lang="en-US" altLang="zh-CN" sz="1000" b="1" dirty="0">
                <a:solidFill>
                  <a:schemeClr val="bg1"/>
                </a:solidFill>
                <a:latin typeface="仿宋_GB2312" panose="02010609030101010101" pitchFamily="49" charset="-122"/>
                <a:ea typeface="仿宋_GB2312" panose="02010609030101010101" pitchFamily="49" charset="-122"/>
              </a:rPr>
              <a:t>44</a:t>
            </a:r>
            <a:r>
              <a:rPr lang="zh-CN" altLang="en-US" sz="1000" b="1" dirty="0">
                <a:solidFill>
                  <a:schemeClr val="bg1"/>
                </a:solidFill>
                <a:latin typeface="仿宋_GB2312" panose="02010609030101010101" pitchFamily="49" charset="-122"/>
                <a:ea typeface="仿宋_GB2312" panose="02010609030101010101" pitchFamily="49" charset="-122"/>
              </a:rPr>
              <a:t>号</a:t>
            </a:r>
            <a:endParaRPr lang="en-US" altLang="zh-CN" sz="1000" b="1" dirty="0">
              <a:solidFill>
                <a:schemeClr val="bg1"/>
              </a:solidFill>
              <a:latin typeface="仿宋_GB2312" panose="02010609030101010101" pitchFamily="49" charset="-122"/>
              <a:ea typeface="仿宋_GB2312" panose="02010609030101010101" pitchFamily="49" charset="-122"/>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463</Words>
  <Application>Microsoft Office PowerPoint</Application>
  <PresentationFormat>宽屏</PresentationFormat>
  <Paragraphs>84</Paragraphs>
  <Slides>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Bebas</vt:lpstr>
      <vt:lpstr>仿宋_GB2312</vt:lpstr>
      <vt:lpstr>思源黑体 CN Bold</vt:lpstr>
      <vt:lpstr>思源黑体 CN Medium</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Abc</dc:creator>
  <cp:lastModifiedBy>PEI YA</cp:lastModifiedBy>
  <cp:revision>197</cp:revision>
  <dcterms:created xsi:type="dcterms:W3CDTF">2019-06-19T02:08:00Z</dcterms:created>
  <dcterms:modified xsi:type="dcterms:W3CDTF">2021-01-14T02:56:10Z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