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79" r:id="rId3"/>
    <p:sldId id="437" r:id="rId4"/>
    <p:sldId id="472" r:id="rId5"/>
    <p:sldId id="473" r:id="rId6"/>
    <p:sldId id="450" r:id="rId7"/>
    <p:sldId id="464" r:id="rId8"/>
    <p:sldId id="451" r:id="rId9"/>
    <p:sldId id="470" r:id="rId10"/>
    <p:sldId id="474" r:id="rId11"/>
    <p:sldId id="465" r:id="rId12"/>
    <p:sldId id="468" r:id="rId13"/>
    <p:sldId id="466" r:id="rId14"/>
    <p:sldId id="482" r:id="rId15"/>
    <p:sldId id="435" r:id="rId16"/>
    <p:sldId id="483" r:id="rId17"/>
    <p:sldId id="488" r:id="rId18"/>
    <p:sldId id="484" r:id="rId19"/>
    <p:sldId id="289" r:id="rId20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6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howGuides="1">
      <p:cViewPr varScale="1">
        <p:scale>
          <a:sx n="88" d="100"/>
          <a:sy n="88" d="100"/>
        </p:scale>
        <p:origin x="-900" y="-102"/>
      </p:cViewPr>
      <p:guideLst>
        <p:guide orient="horz" pos="1579"/>
        <p:guide pos="2918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150" d="100"/>
        <a:sy n="150" d="100"/>
      </p:scale>
      <p:origin x="0" y="4332"/>
    </p:cViewPr>
  </p:sorterViewPr>
  <p:gridSpacing cx="72003" cy="72003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F8724B1-3B89-44EC-A24E-23BE0A0B792E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584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Char char="•"/>
            </a:pPr>
            <a:fld id="{9A0DB2DC-4C9A-4742-B13C-FB6460FD3503}" type="slidenum">
              <a:rPr lang="zh-CN" altLang="en-US" dirty="0"/>
            </a:fld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+mn-lt"/>
                <a:ea typeface="+mn-ea"/>
                <a:sym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264284B1-5DB0-4BBD-992A-8B5B38CF692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微软雅黑" panose="020B0503020204020204" pitchFamily="34" charset="-122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+mn-lt"/>
                <a:ea typeface="+mn-ea"/>
                <a:sym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eaLnBrk="1" hangingPunct="1">
              <a:buChar char="•"/>
            </a:pPr>
            <a:fld id="{9A0DB2DC-4C9A-4742-B13C-FB6460FD3503}" type="slidenum">
              <a:rPr lang="zh-CN" altLang="en-US" dirty="0">
                <a:sym typeface="微软雅黑" panose="020B0503020204020204" pitchFamily="34" charset="-122"/>
              </a:rPr>
            </a:fld>
            <a:endParaRPr lang="zh-CN" altLang="en-US" dirty="0">
              <a:sym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5pPr>
      <a:lvl6pPr marL="13716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6pPr>
      <a:lvl7pPr marL="18288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7pPr>
      <a:lvl8pPr marL="22860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8pPr>
      <a:lvl9pPr marL="27432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80.xml"/><Relationship Id="rId17" Type="http://schemas.openxmlformats.org/officeDocument/2006/relationships/image" Target="../media/image2.png"/><Relationship Id="rId16" Type="http://schemas.openxmlformats.org/officeDocument/2006/relationships/image" Target="../media/image1.png"/><Relationship Id="rId15" Type="http://schemas.openxmlformats.org/officeDocument/2006/relationships/tags" Target="../tags/tag79.xml"/><Relationship Id="rId14" Type="http://schemas.openxmlformats.org/officeDocument/2006/relationships/tags" Target="../tags/tag78.xml"/><Relationship Id="rId13" Type="http://schemas.openxmlformats.org/officeDocument/2006/relationships/tags" Target="../tags/tag77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tags" Target="../tags/tag6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image" Target="../media/image31.jpeg"/><Relationship Id="rId5" Type="http://schemas.openxmlformats.org/officeDocument/2006/relationships/tags" Target="../tags/tag83.xml"/><Relationship Id="rId4" Type="http://schemas.openxmlformats.org/officeDocument/2006/relationships/image" Target="../media/image30.jpeg"/><Relationship Id="rId3" Type="http://schemas.openxmlformats.org/officeDocument/2006/relationships/tags" Target="../tags/tag82.xml"/><Relationship Id="rId2" Type="http://schemas.openxmlformats.org/officeDocument/2006/relationships/image" Target="../media/image29.jpe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81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5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2" Type="http://schemas.openxmlformats.org/officeDocument/2006/relationships/slideLayout" Target="../slideLayouts/slideLayout2.xml"/><Relationship Id="rId31" Type="http://schemas.openxmlformats.org/officeDocument/2006/relationships/tags" Target="../tags/tag110.xml"/><Relationship Id="rId30" Type="http://schemas.openxmlformats.org/officeDocument/2006/relationships/image" Target="../media/image2.png"/><Relationship Id="rId3" Type="http://schemas.openxmlformats.org/officeDocument/2006/relationships/tags" Target="../tags/tag88.xml"/><Relationship Id="rId29" Type="http://schemas.openxmlformats.org/officeDocument/2006/relationships/image" Target="../media/image1.png"/><Relationship Id="rId28" Type="http://schemas.openxmlformats.org/officeDocument/2006/relationships/image" Target="../media/image38.jpeg"/><Relationship Id="rId27" Type="http://schemas.openxmlformats.org/officeDocument/2006/relationships/image" Target="../media/image37.jpeg"/><Relationship Id="rId26" Type="http://schemas.openxmlformats.org/officeDocument/2006/relationships/image" Target="../media/image36.jpeg"/><Relationship Id="rId25" Type="http://schemas.openxmlformats.org/officeDocument/2006/relationships/image" Target="../media/image35.jpeg"/><Relationship Id="rId24" Type="http://schemas.openxmlformats.org/officeDocument/2006/relationships/tags" Target="../tags/tag109.xml"/><Relationship Id="rId23" Type="http://schemas.openxmlformats.org/officeDocument/2006/relationships/tags" Target="../tags/tag108.xml"/><Relationship Id="rId22" Type="http://schemas.openxmlformats.org/officeDocument/2006/relationships/tags" Target="../tags/tag107.xml"/><Relationship Id="rId21" Type="http://schemas.openxmlformats.org/officeDocument/2006/relationships/tags" Target="../tags/tag106.xml"/><Relationship Id="rId20" Type="http://schemas.openxmlformats.org/officeDocument/2006/relationships/tags" Target="../tags/tag105.xml"/><Relationship Id="rId2" Type="http://schemas.openxmlformats.org/officeDocument/2006/relationships/tags" Target="../tags/tag87.xml"/><Relationship Id="rId19" Type="http://schemas.openxmlformats.org/officeDocument/2006/relationships/tags" Target="../tags/tag104.xml"/><Relationship Id="rId18" Type="http://schemas.openxmlformats.org/officeDocument/2006/relationships/tags" Target="../tags/tag103.xml"/><Relationship Id="rId17" Type="http://schemas.openxmlformats.org/officeDocument/2006/relationships/tags" Target="../tags/tag102.xml"/><Relationship Id="rId16" Type="http://schemas.openxmlformats.org/officeDocument/2006/relationships/tags" Target="../tags/tag101.xml"/><Relationship Id="rId15" Type="http://schemas.openxmlformats.org/officeDocument/2006/relationships/tags" Target="../tags/tag100.xml"/><Relationship Id="rId14" Type="http://schemas.openxmlformats.org/officeDocument/2006/relationships/tags" Target="../tags/tag99.xml"/><Relationship Id="rId13" Type="http://schemas.openxmlformats.org/officeDocument/2006/relationships/tags" Target="../tags/tag98.xml"/><Relationship Id="rId12" Type="http://schemas.openxmlformats.org/officeDocument/2006/relationships/tags" Target="../tags/tag97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tags" Target="../tags/tag86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1.xml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4" Type="http://schemas.openxmlformats.org/officeDocument/2006/relationships/slideLayout" Target="../slideLayouts/slideLayout2.xml"/><Relationship Id="rId33" Type="http://schemas.openxmlformats.org/officeDocument/2006/relationships/tags" Target="../tags/tag142.xml"/><Relationship Id="rId32" Type="http://schemas.openxmlformats.org/officeDocument/2006/relationships/tags" Target="../tags/tag141.xml"/><Relationship Id="rId31" Type="http://schemas.openxmlformats.org/officeDocument/2006/relationships/tags" Target="../tags/tag140.xml"/><Relationship Id="rId30" Type="http://schemas.openxmlformats.org/officeDocument/2006/relationships/tags" Target="../tags/tag139.xml"/><Relationship Id="rId3" Type="http://schemas.openxmlformats.org/officeDocument/2006/relationships/tags" Target="../tags/tag112.xml"/><Relationship Id="rId29" Type="http://schemas.openxmlformats.org/officeDocument/2006/relationships/tags" Target="../tags/tag138.xml"/><Relationship Id="rId28" Type="http://schemas.openxmlformats.org/officeDocument/2006/relationships/tags" Target="../tags/tag137.xml"/><Relationship Id="rId27" Type="http://schemas.openxmlformats.org/officeDocument/2006/relationships/tags" Target="../tags/tag136.xml"/><Relationship Id="rId26" Type="http://schemas.openxmlformats.org/officeDocument/2006/relationships/tags" Target="../tags/tag135.xml"/><Relationship Id="rId25" Type="http://schemas.openxmlformats.org/officeDocument/2006/relationships/tags" Target="../tags/tag134.xml"/><Relationship Id="rId24" Type="http://schemas.openxmlformats.org/officeDocument/2006/relationships/tags" Target="../tags/tag133.xml"/><Relationship Id="rId23" Type="http://schemas.openxmlformats.org/officeDocument/2006/relationships/tags" Target="../tags/tag132.xml"/><Relationship Id="rId22" Type="http://schemas.openxmlformats.org/officeDocument/2006/relationships/tags" Target="../tags/tag131.xml"/><Relationship Id="rId21" Type="http://schemas.openxmlformats.org/officeDocument/2006/relationships/tags" Target="../tags/tag130.xml"/><Relationship Id="rId20" Type="http://schemas.openxmlformats.org/officeDocument/2006/relationships/tags" Target="../tags/tag129.xml"/><Relationship Id="rId2" Type="http://schemas.openxmlformats.org/officeDocument/2006/relationships/image" Target="../media/image2.png"/><Relationship Id="rId19" Type="http://schemas.openxmlformats.org/officeDocument/2006/relationships/tags" Target="../tags/tag128.xml"/><Relationship Id="rId18" Type="http://schemas.openxmlformats.org/officeDocument/2006/relationships/tags" Target="../tags/tag127.xml"/><Relationship Id="rId17" Type="http://schemas.openxmlformats.org/officeDocument/2006/relationships/tags" Target="../tags/tag126.xml"/><Relationship Id="rId16" Type="http://schemas.openxmlformats.org/officeDocument/2006/relationships/tags" Target="../tags/tag125.xml"/><Relationship Id="rId15" Type="http://schemas.openxmlformats.org/officeDocument/2006/relationships/tags" Target="../tags/tag124.xml"/><Relationship Id="rId14" Type="http://schemas.openxmlformats.org/officeDocument/2006/relationships/tags" Target="../tags/tag123.xml"/><Relationship Id="rId13" Type="http://schemas.openxmlformats.org/officeDocument/2006/relationships/tags" Target="../tags/tag122.xml"/><Relationship Id="rId12" Type="http://schemas.openxmlformats.org/officeDocument/2006/relationships/tags" Target="../tags/tag121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ags" Target="../tags/tag1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23.xml"/><Relationship Id="rId24" Type="http://schemas.openxmlformats.org/officeDocument/2006/relationships/tags" Target="../tags/tag22.xml"/><Relationship Id="rId23" Type="http://schemas.openxmlformats.org/officeDocument/2006/relationships/tags" Target="../tags/tag21.xml"/><Relationship Id="rId22" Type="http://schemas.openxmlformats.org/officeDocument/2006/relationships/tags" Target="../tags/tag20.xml"/><Relationship Id="rId21" Type="http://schemas.openxmlformats.org/officeDocument/2006/relationships/tags" Target="../tags/tag19.xml"/><Relationship Id="rId20" Type="http://schemas.openxmlformats.org/officeDocument/2006/relationships/tags" Target="../tags/tag18.xml"/><Relationship Id="rId2" Type="http://schemas.openxmlformats.org/officeDocument/2006/relationships/tags" Target="../tags/tag2.xml"/><Relationship Id="rId19" Type="http://schemas.openxmlformats.org/officeDocument/2006/relationships/tags" Target="../tags/tag17.xml"/><Relationship Id="rId18" Type="http://schemas.openxmlformats.org/officeDocument/2006/relationships/tags" Target="../tags/tag16.xml"/><Relationship Id="rId17" Type="http://schemas.openxmlformats.org/officeDocument/2006/relationships/image" Target="../media/image2.png"/><Relationship Id="rId16" Type="http://schemas.openxmlformats.org/officeDocument/2006/relationships/image" Target="../media/image1.png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34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59.xml"/><Relationship Id="rId25" Type="http://schemas.openxmlformats.org/officeDocument/2006/relationships/image" Target="../media/image2.png"/><Relationship Id="rId24" Type="http://schemas.openxmlformats.org/officeDocument/2006/relationships/image" Target="../media/image1.png"/><Relationship Id="rId23" Type="http://schemas.openxmlformats.org/officeDocument/2006/relationships/tags" Target="../tags/tag58.xml"/><Relationship Id="rId22" Type="http://schemas.openxmlformats.org/officeDocument/2006/relationships/tags" Target="../tags/tag57.xml"/><Relationship Id="rId21" Type="http://schemas.openxmlformats.org/officeDocument/2006/relationships/tags" Target="../tags/tag56.xml"/><Relationship Id="rId20" Type="http://schemas.openxmlformats.org/officeDocument/2006/relationships/tags" Target="../tags/tag55.xml"/><Relationship Id="rId2" Type="http://schemas.openxmlformats.org/officeDocument/2006/relationships/tags" Target="../tags/tag37.xml"/><Relationship Id="rId19" Type="http://schemas.openxmlformats.org/officeDocument/2006/relationships/tags" Target="../tags/tag54.xml"/><Relationship Id="rId18" Type="http://schemas.openxmlformats.org/officeDocument/2006/relationships/tags" Target="../tags/tag53.xml"/><Relationship Id="rId17" Type="http://schemas.openxmlformats.org/officeDocument/2006/relationships/tags" Target="../tags/tag52.xml"/><Relationship Id="rId16" Type="http://schemas.openxmlformats.org/officeDocument/2006/relationships/tags" Target="../tags/tag51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tags" Target="../tags/tag3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image" Target="../media/image15.jpeg"/><Relationship Id="rId7" Type="http://schemas.openxmlformats.org/officeDocument/2006/relationships/image" Target="../media/image14.jpe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60.xml"/><Relationship Id="rId10" Type="http://schemas.openxmlformats.org/officeDocument/2006/relationships/image" Target="../media/image2.pn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image" Target="../media/image20.jpeg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62.xml"/><Relationship Id="rId10" Type="http://schemas.openxmlformats.org/officeDocument/2006/relationships/image" Target="../media/image2.png"/><Relationship Id="rId1" Type="http://schemas.openxmlformats.org/officeDocument/2006/relationships/tags" Target="../tags/tag6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63.xml"/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黑色底纹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051" name="Group 3"/>
          <p:cNvGrpSpPr/>
          <p:nvPr/>
        </p:nvGrpSpPr>
        <p:grpSpPr>
          <a:xfrm>
            <a:off x="0" y="-2519362"/>
            <a:ext cx="9144000" cy="6480175"/>
            <a:chOff x="0" y="0"/>
            <a:chExt cx="9144000" cy="6482614"/>
          </a:xfrm>
        </p:grpSpPr>
        <p:grpSp>
          <p:nvGrpSpPr>
            <p:cNvPr id="2060" name="Group 4"/>
            <p:cNvGrpSpPr/>
            <p:nvPr/>
          </p:nvGrpSpPr>
          <p:grpSpPr>
            <a:xfrm>
              <a:off x="0" y="2522646"/>
              <a:ext cx="9144000" cy="3959968"/>
              <a:chOff x="0" y="0"/>
              <a:chExt cx="9144000" cy="3959968"/>
            </a:xfrm>
          </p:grpSpPr>
          <p:sp>
            <p:nvSpPr>
              <p:cNvPr id="2062" name="矩形 254"/>
              <p:cNvSpPr/>
              <p:nvPr/>
            </p:nvSpPr>
            <p:spPr>
              <a:xfrm>
                <a:off x="0" y="113953"/>
                <a:ext cx="9144000" cy="3846015"/>
              </a:xfrm>
              <a:custGeom>
                <a:avLst/>
                <a:gdLst>
                  <a:gd name="txL" fmla="*/ 0 w 9144000"/>
                  <a:gd name="txT" fmla="*/ 0 h 3846015"/>
                  <a:gd name="txR" fmla="*/ 9144000 w 9144000"/>
                  <a:gd name="txB" fmla="*/ 3846015 h 3846015"/>
                </a:gdLst>
                <a:ahLst/>
                <a:cxnLst>
                  <a:cxn ang="0">
                    <a:pos x="0" y="0"/>
                  </a:cxn>
                  <a:cxn ang="0">
                    <a:pos x="9144000" y="0"/>
                  </a:cxn>
                  <a:cxn ang="0">
                    <a:pos x="9144000" y="3651871"/>
                  </a:cxn>
                  <a:cxn ang="0">
                    <a:pos x="4766144" y="3651871"/>
                  </a:cxn>
                  <a:cxn ang="0">
                    <a:pos x="4571996" y="3846015"/>
                  </a:cxn>
                  <a:cxn ang="0">
                    <a:pos x="4377852" y="3651871"/>
                  </a:cxn>
                  <a:cxn ang="0">
                    <a:pos x="0" y="3651871"/>
                  </a:cxn>
                  <a:cxn ang="0">
                    <a:pos x="0" y="0"/>
                  </a:cxn>
                </a:cxnLst>
                <a:rect l="txL" t="txT" r="txR" b="txB"/>
                <a:pathLst>
                  <a:path w="9144000" h="3846015">
                    <a:moveTo>
                      <a:pt x="0" y="0"/>
                    </a:moveTo>
                    <a:lnTo>
                      <a:pt x="9144000" y="0"/>
                    </a:lnTo>
                    <a:lnTo>
                      <a:pt x="9144000" y="3651870"/>
                    </a:lnTo>
                    <a:lnTo>
                      <a:pt x="4766144" y="3651870"/>
                    </a:lnTo>
                    <a:lnTo>
                      <a:pt x="4571999" y="3846015"/>
                    </a:lnTo>
                    <a:lnTo>
                      <a:pt x="4377855" y="3651870"/>
                    </a:lnTo>
                    <a:lnTo>
                      <a:pt x="0" y="36518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59999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63" name="矩形 254"/>
              <p:cNvSpPr/>
              <p:nvPr/>
            </p:nvSpPr>
            <p:spPr>
              <a:xfrm>
                <a:off x="0" y="0"/>
                <a:ext cx="9144000" cy="3846015"/>
              </a:xfrm>
              <a:custGeom>
                <a:avLst/>
                <a:gdLst>
                  <a:gd name="txL" fmla="*/ 0 w 9144000"/>
                  <a:gd name="txT" fmla="*/ 0 h 3846015"/>
                  <a:gd name="txR" fmla="*/ 9144000 w 9144000"/>
                  <a:gd name="txB" fmla="*/ 3846015 h 3846015"/>
                </a:gdLst>
                <a:ahLst/>
                <a:cxnLst>
                  <a:cxn ang="0">
                    <a:pos x="0" y="0"/>
                  </a:cxn>
                  <a:cxn ang="0">
                    <a:pos x="9144000" y="0"/>
                  </a:cxn>
                  <a:cxn ang="0">
                    <a:pos x="9144000" y="3651871"/>
                  </a:cxn>
                  <a:cxn ang="0">
                    <a:pos x="4766144" y="3651871"/>
                  </a:cxn>
                  <a:cxn ang="0">
                    <a:pos x="4571996" y="3846015"/>
                  </a:cxn>
                  <a:cxn ang="0">
                    <a:pos x="4377852" y="3651871"/>
                  </a:cxn>
                  <a:cxn ang="0">
                    <a:pos x="0" y="3651871"/>
                  </a:cxn>
                  <a:cxn ang="0">
                    <a:pos x="0" y="0"/>
                  </a:cxn>
                </a:cxnLst>
                <a:rect l="txL" t="txT" r="txR" b="txB"/>
                <a:pathLst>
                  <a:path w="9144000" h="3846015">
                    <a:moveTo>
                      <a:pt x="0" y="0"/>
                    </a:moveTo>
                    <a:lnTo>
                      <a:pt x="9144000" y="0"/>
                    </a:lnTo>
                    <a:lnTo>
                      <a:pt x="9144000" y="3651870"/>
                    </a:lnTo>
                    <a:lnTo>
                      <a:pt x="4766144" y="3651870"/>
                    </a:lnTo>
                    <a:lnTo>
                      <a:pt x="4571999" y="3846015"/>
                    </a:lnTo>
                    <a:lnTo>
                      <a:pt x="4377855" y="3651870"/>
                    </a:lnTo>
                    <a:lnTo>
                      <a:pt x="0" y="36518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8607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061" name="任意多边形 62"/>
            <p:cNvSpPr/>
            <p:nvPr/>
          </p:nvSpPr>
          <p:spPr>
            <a:xfrm rot="-2700000">
              <a:off x="2043905" y="0"/>
              <a:ext cx="5045292" cy="5045292"/>
            </a:xfrm>
            <a:custGeom>
              <a:avLst/>
              <a:gdLst>
                <a:gd name="txL" fmla="*/ 0 w 4624012"/>
                <a:gd name="txT" fmla="*/ 0 h 4624012"/>
                <a:gd name="txR" fmla="*/ 4624012 w 4624012"/>
                <a:gd name="txB" fmla="*/ 4624012 h 4624012"/>
              </a:gdLst>
              <a:ahLst/>
              <a:cxnLst>
                <a:cxn ang="0">
                  <a:pos x="0" y="0"/>
                </a:cxn>
                <a:cxn ang="0">
                  <a:pos x="7802304" y="7802304"/>
                </a:cxn>
                <a:cxn ang="0">
                  <a:pos x="0" y="7802304"/>
                </a:cxn>
              </a:cxnLst>
              <a:rect l="txL" t="txT" r="txR" b="txB"/>
              <a:pathLst>
                <a:path w="4624012" h="4624012">
                  <a:moveTo>
                    <a:pt x="0" y="0"/>
                  </a:moveTo>
                  <a:lnTo>
                    <a:pt x="4624012" y="4624012"/>
                  </a:lnTo>
                  <a:lnTo>
                    <a:pt x="0" y="4624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053" name="矩形 259"/>
          <p:cNvSpPr/>
          <p:nvPr/>
        </p:nvSpPr>
        <p:spPr>
          <a:xfrm>
            <a:off x="-5715" y="1874312"/>
            <a:ext cx="9144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4000" b="1" dirty="0" smtClean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XXXXXXXXXXXXXXX</a:t>
            </a:r>
            <a:r>
              <a:rPr lang="zh-CN" altLang="en-US" sz="4000" b="1" dirty="0" smtClean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工作</a:t>
            </a:r>
            <a:r>
              <a:rPr lang="en-US" altLang="zh-CN" sz="4000" b="1" dirty="0" err="1" smtClean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方案</a:t>
            </a:r>
            <a:endParaRPr lang="en-US" altLang="zh-CN" sz="4000" b="1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2056" name="落款标题"/>
          <p:cNvSpPr/>
          <p:nvPr/>
        </p:nvSpPr>
        <p:spPr>
          <a:xfrm>
            <a:off x="0" y="4148138"/>
            <a:ext cx="9144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dirty="0" smtClean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单位名称</a:t>
            </a:r>
            <a:r>
              <a:rPr lang="en-US" altLang="zh-CN" dirty="0" smtClean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xxxx</a:t>
            </a:r>
            <a:r>
              <a:rPr lang="zh-CN" altLang="en-US" dirty="0" smtClean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dirty="0" smtClean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</a:t>
            </a:r>
            <a:r>
              <a:rPr lang="zh-CN" altLang="en-US" dirty="0" smtClean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</a:t>
            </a:r>
            <a:r>
              <a:rPr lang="en-US" altLang="zh-CN" dirty="0" smtClean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</a:t>
            </a:r>
            <a:r>
              <a:rPr lang="zh-CN" altLang="en-US" dirty="0" smtClean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日</a:t>
            </a:r>
            <a:endParaRPr lang="zh-CN" altLang="en-US" dirty="0" smtClean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556194" y="116245"/>
            <a:ext cx="2020182" cy="1552379"/>
            <a:chOff x="7153" y="2154"/>
            <a:chExt cx="5221" cy="4012"/>
          </a:xfrm>
        </p:grpSpPr>
        <p:pic>
          <p:nvPicPr>
            <p:cNvPr id="17" name="图片 16" descr="校标副本"/>
            <p:cNvPicPr>
              <a:picLocks noChangeAspect="1"/>
            </p:cNvPicPr>
            <p:nvPr/>
          </p:nvPicPr>
          <p:blipFill>
            <a:blip r:embed="rId1" cstate="print"/>
            <a:srcRect r="81516"/>
            <a:stretch>
              <a:fillRect/>
            </a:stretch>
          </p:blipFill>
          <p:spPr>
            <a:xfrm>
              <a:off x="8424" y="2154"/>
              <a:ext cx="2506" cy="2915"/>
            </a:xfrm>
            <a:prstGeom prst="rect">
              <a:avLst/>
            </a:prstGeom>
          </p:spPr>
        </p:pic>
        <p:pic>
          <p:nvPicPr>
            <p:cNvPr id="18" name="图片 17" descr="校旗1"/>
            <p:cNvPicPr>
              <a:picLocks noChangeAspect="1"/>
            </p:cNvPicPr>
            <p:nvPr/>
          </p:nvPicPr>
          <p:blipFill>
            <a:blip r:embed="rId2" cstate="print">
              <a:lum bright="100000" contrast="-100000"/>
            </a:blip>
            <a:srcRect l="30606" t="53083" r="27576" b="33034"/>
            <a:stretch>
              <a:fillRect/>
            </a:stretch>
          </p:blipFill>
          <p:spPr>
            <a:xfrm>
              <a:off x="7153" y="4592"/>
              <a:ext cx="5221" cy="157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8640" y="565785"/>
            <a:ext cx="6301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五  输入标题文字</a:t>
            </a:r>
            <a:endParaRPr lang="zh-CN" altLang="en-US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  <p:sp>
        <p:nvSpPr>
          <p:cNvPr id="6" name="任意多边形 31"/>
          <p:cNvSpPr/>
          <p:nvPr>
            <p:custDataLst>
              <p:tags r:id="rId1"/>
            </p:custDataLst>
          </p:nvPr>
        </p:nvSpPr>
        <p:spPr bwMode="auto">
          <a:xfrm>
            <a:off x="1611377" y="1251563"/>
            <a:ext cx="1992563" cy="3175424"/>
          </a:xfrm>
          <a:custGeom>
            <a:avLst/>
            <a:gdLst>
              <a:gd name="T0" fmla="*/ 2271713 w 21600"/>
              <a:gd name="T1" fmla="*/ 3620294 h 21600"/>
              <a:gd name="T2" fmla="*/ 2271713 w 21600"/>
              <a:gd name="T3" fmla="*/ 3620294 h 21600"/>
              <a:gd name="T4" fmla="*/ 2271713 w 21600"/>
              <a:gd name="T5" fmla="*/ 3620294 h 21600"/>
              <a:gd name="T6" fmla="*/ 2271713 w 21600"/>
              <a:gd name="T7" fmla="*/ 362029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53585F"/>
            </a:solidFill>
            <a:prstDash val="solid"/>
            <a:miter lim="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 lIns="67500" tIns="35100" rIns="67500" bIns="35100" anchor="ctr">
            <a:normAutofit/>
          </a:bodyPr>
          <a:p>
            <a:pPr algn="ctr">
              <a:lnSpc>
                <a:spcPct val="120000"/>
              </a:lnSpc>
            </a:pPr>
            <a:endParaRPr sz="12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任意多边形 32"/>
          <p:cNvSpPr/>
          <p:nvPr>
            <p:custDataLst>
              <p:tags r:id="rId2"/>
            </p:custDataLst>
          </p:nvPr>
        </p:nvSpPr>
        <p:spPr bwMode="auto">
          <a:xfrm>
            <a:off x="1608592" y="3504505"/>
            <a:ext cx="1392427" cy="919001"/>
          </a:xfrm>
          <a:custGeom>
            <a:avLst/>
            <a:gdLst>
              <a:gd name="T0" fmla="*/ 1587500 w 21600"/>
              <a:gd name="T1" fmla="*/ 1047750 h 21600"/>
              <a:gd name="T2" fmla="*/ 1587500 w 21600"/>
              <a:gd name="T3" fmla="*/ 1047750 h 21600"/>
              <a:gd name="T4" fmla="*/ 1587500 w 21600"/>
              <a:gd name="T5" fmla="*/ 1047750 h 21600"/>
              <a:gd name="T6" fmla="*/ 1587500 w 21600"/>
              <a:gd name="T7" fmla="*/ 10477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12216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74AD">
              <a:lumMod val="75000"/>
            </a:srgbClr>
          </a:solidFill>
          <a:ln>
            <a:noFill/>
          </a:ln>
          <a:effectLst/>
        </p:spPr>
        <p:txBody>
          <a:bodyPr wrap="square" lIns="67500" tIns="35100" rIns="67500" bIns="35100" anchor="ctr">
            <a:normAutofit/>
          </a:bodyPr>
          <a:p>
            <a:pPr algn="ctr">
              <a:lnSpc>
                <a:spcPct val="120000"/>
              </a:lnSpc>
            </a:pPr>
            <a:endParaRPr sz="12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任意多边形 33"/>
          <p:cNvSpPr/>
          <p:nvPr>
            <p:custDataLst>
              <p:tags r:id="rId3"/>
            </p:custDataLst>
          </p:nvPr>
        </p:nvSpPr>
        <p:spPr bwMode="auto">
          <a:xfrm flipH="1">
            <a:off x="1611377" y="3111841"/>
            <a:ext cx="1992563" cy="1315143"/>
          </a:xfrm>
          <a:custGeom>
            <a:avLst/>
            <a:gdLst>
              <a:gd name="T0" fmla="*/ 2271713 w 21600"/>
              <a:gd name="T1" fmla="*/ 1499394 h 21600"/>
              <a:gd name="T2" fmla="*/ 2271713 w 21600"/>
              <a:gd name="T3" fmla="*/ 1499394 h 21600"/>
              <a:gd name="T4" fmla="*/ 2271713 w 21600"/>
              <a:gd name="T5" fmla="*/ 1499394 h 21600"/>
              <a:gd name="T6" fmla="*/ 2271713 w 21600"/>
              <a:gd name="T7" fmla="*/ 149939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12216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F74AD"/>
          </a:solidFill>
          <a:ln>
            <a:noFill/>
          </a:ln>
          <a:effectLst/>
        </p:spPr>
        <p:txBody>
          <a:bodyPr wrap="square" lIns="67500" tIns="35100" rIns="67500" bIns="35100" anchor="ctr">
            <a:noAutofit/>
          </a:bodyPr>
          <a:p>
            <a:pPr algn="ctr">
              <a:lnSpc>
                <a:spcPct val="120000"/>
              </a:lnSpc>
            </a:pPr>
            <a:endParaRPr sz="12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任意多边形 34"/>
          <p:cNvSpPr/>
          <p:nvPr>
            <p:custDataLst>
              <p:tags r:id="rId4"/>
            </p:custDataLst>
          </p:nvPr>
        </p:nvSpPr>
        <p:spPr bwMode="auto">
          <a:xfrm>
            <a:off x="1746885" y="1160780"/>
            <a:ext cx="1781810" cy="240601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square" lIns="67500" tIns="35100" rIns="67500" bIns="35100" anchor="ctr">
            <a:noAutofit/>
          </a:bodyPr>
          <a:p>
            <a:pPr algn="l">
              <a:lnSpc>
                <a:spcPct val="120000"/>
              </a:lnSpc>
              <a:buClr>
                <a:srgbClr val="FFFFFF"/>
              </a:buClr>
              <a:buSzPct val="27000"/>
              <a:defRPr/>
            </a:pPr>
            <a:r>
              <a:rPr lang="zh-CN" altLang="en-US" sz="1000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r>
              <a:rPr lang="en-US" altLang="zh-CN" sz="1000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altLang="zh-CN" sz="1000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任意多边形 35"/>
          <p:cNvSpPr/>
          <p:nvPr>
            <p:custDataLst>
              <p:tags r:id="rId5"/>
            </p:custDataLst>
          </p:nvPr>
        </p:nvSpPr>
        <p:spPr bwMode="auto">
          <a:xfrm>
            <a:off x="1746974" y="3935724"/>
            <a:ext cx="1721367" cy="417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square" lIns="67500" tIns="35100" rIns="67500" bIns="35100" anchor="ctr">
            <a:normAutofit/>
          </a:bodyPr>
          <a:p>
            <a:pPr defTabSz="583565">
              <a:lnSpc>
                <a:spcPct val="120000"/>
              </a:lnSpc>
              <a:defRPr/>
            </a:pPr>
            <a:r>
              <a:rPr lang="zh-CN" altLang="en-US" sz="15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输入文字</a:t>
            </a:r>
            <a:endParaRPr lang="zh-CN" altLang="en-US" sz="1500" b="1" spc="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任意多边形 25"/>
          <p:cNvSpPr/>
          <p:nvPr>
            <p:custDataLst>
              <p:tags r:id="rId6"/>
            </p:custDataLst>
          </p:nvPr>
        </p:nvSpPr>
        <p:spPr bwMode="auto">
          <a:xfrm>
            <a:off x="3670774" y="1251563"/>
            <a:ext cx="1992563" cy="3175424"/>
          </a:xfrm>
          <a:custGeom>
            <a:avLst/>
            <a:gdLst>
              <a:gd name="T0" fmla="*/ 2271713 w 21600"/>
              <a:gd name="T1" fmla="*/ 3620294 h 21600"/>
              <a:gd name="T2" fmla="*/ 2271713 w 21600"/>
              <a:gd name="T3" fmla="*/ 3620294 h 21600"/>
              <a:gd name="T4" fmla="*/ 2271713 w 21600"/>
              <a:gd name="T5" fmla="*/ 3620294 h 21600"/>
              <a:gd name="T6" fmla="*/ 2271713 w 21600"/>
              <a:gd name="T7" fmla="*/ 362029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53585F"/>
            </a:solidFill>
            <a:prstDash val="solid"/>
            <a:miter lim="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 lIns="67500" tIns="35100" rIns="67500" bIns="35100" anchor="ctr">
            <a:normAutofit/>
          </a:bodyPr>
          <a:p>
            <a:pPr algn="ctr">
              <a:lnSpc>
                <a:spcPct val="120000"/>
              </a:lnSpc>
            </a:pPr>
            <a:endParaRPr sz="12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任意多边形 26"/>
          <p:cNvSpPr/>
          <p:nvPr>
            <p:custDataLst>
              <p:tags r:id="rId7"/>
            </p:custDataLst>
          </p:nvPr>
        </p:nvSpPr>
        <p:spPr bwMode="auto">
          <a:xfrm>
            <a:off x="3667988" y="3504505"/>
            <a:ext cx="1392427" cy="919001"/>
          </a:xfrm>
          <a:custGeom>
            <a:avLst/>
            <a:gdLst>
              <a:gd name="T0" fmla="*/ 1587500 w 21600"/>
              <a:gd name="T1" fmla="*/ 1047750 h 21600"/>
              <a:gd name="T2" fmla="*/ 1587500 w 21600"/>
              <a:gd name="T3" fmla="*/ 1047750 h 21600"/>
              <a:gd name="T4" fmla="*/ 1587500 w 21600"/>
              <a:gd name="T5" fmla="*/ 1047750 h 21600"/>
              <a:gd name="T6" fmla="*/ 1587500 w 21600"/>
              <a:gd name="T7" fmla="*/ 10477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12216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3498DB">
              <a:lumMod val="75000"/>
            </a:srgbClr>
          </a:solidFill>
          <a:ln>
            <a:noFill/>
          </a:ln>
          <a:effectLst/>
        </p:spPr>
        <p:txBody>
          <a:bodyPr wrap="square" lIns="67500" tIns="35100" rIns="67500" bIns="35100" anchor="ctr">
            <a:normAutofit/>
          </a:bodyPr>
          <a:p>
            <a:pPr algn="ctr">
              <a:lnSpc>
                <a:spcPct val="120000"/>
              </a:lnSpc>
            </a:pPr>
            <a:endParaRPr sz="12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任意多边形 27"/>
          <p:cNvSpPr/>
          <p:nvPr>
            <p:custDataLst>
              <p:tags r:id="rId8"/>
            </p:custDataLst>
          </p:nvPr>
        </p:nvSpPr>
        <p:spPr bwMode="auto">
          <a:xfrm flipH="1">
            <a:off x="3670774" y="3111841"/>
            <a:ext cx="1992563" cy="1315143"/>
          </a:xfrm>
          <a:custGeom>
            <a:avLst/>
            <a:gdLst>
              <a:gd name="T0" fmla="*/ 2271713 w 21600"/>
              <a:gd name="T1" fmla="*/ 1499394 h 21600"/>
              <a:gd name="T2" fmla="*/ 2271713 w 21600"/>
              <a:gd name="T3" fmla="*/ 1499394 h 21600"/>
              <a:gd name="T4" fmla="*/ 2271713 w 21600"/>
              <a:gd name="T5" fmla="*/ 1499394 h 21600"/>
              <a:gd name="T6" fmla="*/ 2271713 w 21600"/>
              <a:gd name="T7" fmla="*/ 149939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12216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3498DB"/>
          </a:solidFill>
          <a:ln>
            <a:noFill/>
          </a:ln>
          <a:effectLst/>
        </p:spPr>
        <p:txBody>
          <a:bodyPr wrap="square" lIns="67500" tIns="35100" rIns="67500" bIns="35100" anchor="ctr">
            <a:noAutofit/>
          </a:bodyPr>
          <a:p>
            <a:pPr algn="ctr">
              <a:lnSpc>
                <a:spcPct val="120000"/>
              </a:lnSpc>
            </a:pPr>
            <a:endParaRPr sz="12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任意多边形 28"/>
          <p:cNvSpPr/>
          <p:nvPr>
            <p:custDataLst>
              <p:tags r:id="rId9"/>
            </p:custDataLst>
          </p:nvPr>
        </p:nvSpPr>
        <p:spPr bwMode="auto">
          <a:xfrm>
            <a:off x="3806190" y="1411605"/>
            <a:ext cx="1782445" cy="20859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square" lIns="67500" tIns="35100" rIns="67500" bIns="35100" anchor="ctr">
            <a:noAutofit/>
          </a:bodyPr>
          <a:p>
            <a:pPr algn="l">
              <a:lnSpc>
                <a:spcPct val="120000"/>
              </a:lnSpc>
              <a:buClr>
                <a:srgbClr val="FFFFFF"/>
              </a:buClr>
              <a:buSzPct val="27000"/>
              <a:defRPr/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输入文字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zh-CN" altLang="en-US" sz="1000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任意多边形 29"/>
          <p:cNvSpPr/>
          <p:nvPr>
            <p:custDataLst>
              <p:tags r:id="rId10"/>
            </p:custDataLst>
          </p:nvPr>
        </p:nvSpPr>
        <p:spPr bwMode="auto">
          <a:xfrm>
            <a:off x="3806371" y="3935724"/>
            <a:ext cx="1721367" cy="417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square" lIns="67500" tIns="35100" rIns="67500" bIns="35100" anchor="ctr">
            <a:normAutofit/>
          </a:bodyPr>
          <a:p>
            <a:pPr defTabSz="583565">
              <a:lnSpc>
                <a:spcPct val="120000"/>
              </a:lnSpc>
              <a:defRPr/>
            </a:pPr>
            <a:r>
              <a:rPr lang="zh-CN" altLang="en-US" sz="15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输入文字</a:t>
            </a:r>
            <a:endParaRPr lang="zh-CN" altLang="en-US" sz="1500" b="1" spc="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任意多边形 19"/>
          <p:cNvSpPr/>
          <p:nvPr>
            <p:custDataLst>
              <p:tags r:id="rId11"/>
            </p:custDataLst>
          </p:nvPr>
        </p:nvSpPr>
        <p:spPr bwMode="auto">
          <a:xfrm>
            <a:off x="5730173" y="1250170"/>
            <a:ext cx="1992561" cy="3175424"/>
          </a:xfrm>
          <a:custGeom>
            <a:avLst/>
            <a:gdLst>
              <a:gd name="T0" fmla="*/ 2271713 w 21600"/>
              <a:gd name="T1" fmla="*/ 3620294 h 21600"/>
              <a:gd name="T2" fmla="*/ 2271713 w 21600"/>
              <a:gd name="T3" fmla="*/ 3620294 h 21600"/>
              <a:gd name="T4" fmla="*/ 2271713 w 21600"/>
              <a:gd name="T5" fmla="*/ 3620294 h 21600"/>
              <a:gd name="T6" fmla="*/ 2271713 w 21600"/>
              <a:gd name="T7" fmla="*/ 362029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53585F"/>
            </a:solidFill>
            <a:prstDash val="solid"/>
            <a:miter lim="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 lIns="67500" tIns="35100" rIns="67500" bIns="35100" anchor="ctr">
            <a:normAutofit/>
          </a:bodyPr>
          <a:p>
            <a:pPr algn="ctr">
              <a:lnSpc>
                <a:spcPct val="120000"/>
              </a:lnSpc>
            </a:pPr>
            <a:endParaRPr sz="12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任意多边形 20"/>
          <p:cNvSpPr/>
          <p:nvPr>
            <p:custDataLst>
              <p:tags r:id="rId12"/>
            </p:custDataLst>
          </p:nvPr>
        </p:nvSpPr>
        <p:spPr bwMode="auto">
          <a:xfrm>
            <a:off x="5727385" y="3503113"/>
            <a:ext cx="1392427" cy="919001"/>
          </a:xfrm>
          <a:custGeom>
            <a:avLst/>
            <a:gdLst>
              <a:gd name="T0" fmla="*/ 1587500 w 21600"/>
              <a:gd name="T1" fmla="*/ 1047750 h 21600"/>
              <a:gd name="T2" fmla="*/ 1587500 w 21600"/>
              <a:gd name="T3" fmla="*/ 1047750 h 21600"/>
              <a:gd name="T4" fmla="*/ 1587500 w 21600"/>
              <a:gd name="T5" fmla="*/ 1047750 h 21600"/>
              <a:gd name="T6" fmla="*/ 1587500 w 21600"/>
              <a:gd name="T7" fmla="*/ 10477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12216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AA3AA">
              <a:lumMod val="75000"/>
            </a:srgbClr>
          </a:solidFill>
          <a:ln>
            <a:noFill/>
          </a:ln>
          <a:effectLst/>
        </p:spPr>
        <p:txBody>
          <a:bodyPr wrap="square" lIns="67500" tIns="35100" rIns="67500" bIns="35100" anchor="ctr">
            <a:normAutofit/>
          </a:bodyPr>
          <a:p>
            <a:pPr algn="ctr">
              <a:lnSpc>
                <a:spcPct val="120000"/>
              </a:lnSpc>
            </a:pPr>
            <a:endParaRPr sz="12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任意多边形 21"/>
          <p:cNvSpPr/>
          <p:nvPr>
            <p:custDataLst>
              <p:tags r:id="rId13"/>
            </p:custDataLst>
          </p:nvPr>
        </p:nvSpPr>
        <p:spPr bwMode="auto">
          <a:xfrm flipH="1">
            <a:off x="5730171" y="3113234"/>
            <a:ext cx="1992561" cy="1315143"/>
          </a:xfrm>
          <a:custGeom>
            <a:avLst/>
            <a:gdLst>
              <a:gd name="T0" fmla="*/ 2271713 w 21600"/>
              <a:gd name="T1" fmla="*/ 1499394 h 21600"/>
              <a:gd name="T2" fmla="*/ 2271713 w 21600"/>
              <a:gd name="T3" fmla="*/ 1499394 h 21600"/>
              <a:gd name="T4" fmla="*/ 2271713 w 21600"/>
              <a:gd name="T5" fmla="*/ 1499394 h 21600"/>
              <a:gd name="T6" fmla="*/ 2271713 w 21600"/>
              <a:gd name="T7" fmla="*/ 149939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12216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AA3AA"/>
          </a:solidFill>
          <a:ln>
            <a:noFill/>
          </a:ln>
          <a:effectLst/>
        </p:spPr>
        <p:txBody>
          <a:bodyPr wrap="square" lIns="67500" tIns="35100" rIns="67500" bIns="35100" anchor="ctr">
            <a:noAutofit/>
          </a:bodyPr>
          <a:p>
            <a:pPr algn="ctr">
              <a:lnSpc>
                <a:spcPct val="120000"/>
              </a:lnSpc>
            </a:pPr>
            <a:endParaRPr sz="12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任意多边形 22"/>
          <p:cNvSpPr/>
          <p:nvPr>
            <p:custDataLst>
              <p:tags r:id="rId14"/>
            </p:custDataLst>
          </p:nvPr>
        </p:nvSpPr>
        <p:spPr bwMode="auto">
          <a:xfrm>
            <a:off x="5866130" y="1075055"/>
            <a:ext cx="1765300" cy="215646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square" lIns="67500" tIns="35100" rIns="67500" bIns="35100" anchor="ctr">
            <a:noAutofit/>
          </a:bodyPr>
          <a:p>
            <a:pPr algn="l">
              <a:lnSpc>
                <a:spcPct val="150000"/>
              </a:lnSpc>
              <a:buClr>
                <a:srgbClr val="FFFFFF"/>
              </a:buClr>
              <a:buSzPct val="27000"/>
              <a:defRPr/>
            </a:pPr>
            <a:r>
              <a:rPr lang="zh-CN" altLang="zh-CN" sz="1000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r>
              <a:rPr lang="en-US" altLang="zh-CN" sz="1000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.......................................................................................................................................................</a:t>
            </a:r>
            <a:endParaRPr lang="en-US" altLang="zh-CN" sz="1000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任意多边形 23"/>
          <p:cNvSpPr/>
          <p:nvPr>
            <p:custDataLst>
              <p:tags r:id="rId15"/>
            </p:custDataLst>
          </p:nvPr>
        </p:nvSpPr>
        <p:spPr bwMode="auto">
          <a:xfrm>
            <a:off x="5865768" y="3935724"/>
            <a:ext cx="1721367" cy="417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square" lIns="67500" tIns="35100" rIns="67500" bIns="35100" anchor="ctr">
            <a:normAutofit/>
          </a:bodyPr>
          <a:p>
            <a:pPr defTabSz="583565">
              <a:lnSpc>
                <a:spcPct val="120000"/>
              </a:lnSpc>
              <a:defRPr/>
            </a:pPr>
            <a:r>
              <a:rPr lang="zh-CN" altLang="en-US" sz="15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输入文字</a:t>
            </a:r>
            <a:endParaRPr lang="zh-CN" altLang="en-US" sz="1500" b="1" spc="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0" name="组合 8"/>
          <p:cNvGrpSpPr/>
          <p:nvPr/>
        </p:nvGrpSpPr>
        <p:grpSpPr>
          <a:xfrm>
            <a:off x="7975600" y="60960"/>
            <a:ext cx="1022985" cy="786765"/>
            <a:chOff x="7153" y="2154"/>
            <a:chExt cx="5221" cy="4012"/>
          </a:xfrm>
        </p:grpSpPr>
        <p:pic>
          <p:nvPicPr>
            <p:cNvPr id="31" name="图片 30" descr="校标副本"/>
            <p:cNvPicPr>
              <a:picLocks noChangeAspect="1"/>
            </p:cNvPicPr>
            <p:nvPr/>
          </p:nvPicPr>
          <p:blipFill>
            <a:blip r:embed="rId16" cstate="print"/>
            <a:srcRect r="81516"/>
            <a:stretch>
              <a:fillRect/>
            </a:stretch>
          </p:blipFill>
          <p:spPr>
            <a:xfrm>
              <a:off x="8424" y="2154"/>
              <a:ext cx="2506" cy="2915"/>
            </a:xfrm>
            <a:prstGeom prst="rect">
              <a:avLst/>
            </a:prstGeom>
          </p:spPr>
        </p:pic>
        <p:pic>
          <p:nvPicPr>
            <p:cNvPr id="32" name="图片 31" descr="校旗1"/>
            <p:cNvPicPr>
              <a:picLocks noChangeAspect="1"/>
            </p:cNvPicPr>
            <p:nvPr/>
          </p:nvPicPr>
          <p:blipFill>
            <a:blip r:embed="rId17" cstate="print">
              <a:lum bright="-26000" contrast="-82000"/>
            </a:blip>
            <a:srcRect l="30606" t="53083" r="27576" b="33034"/>
            <a:stretch>
              <a:fillRect/>
            </a:stretch>
          </p:blipFill>
          <p:spPr>
            <a:xfrm>
              <a:off x="7153" y="4592"/>
              <a:ext cx="5221" cy="1574"/>
            </a:xfrm>
            <a:prstGeom prst="rect">
              <a:avLst/>
            </a:prstGeom>
          </p:spPr>
        </p:pic>
      </p:grpSp>
    </p:spTree>
    <p:custDataLst>
      <p:tags r:id="rId18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8640" y="565785"/>
            <a:ext cx="65563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五  输入标题文字（以下插入图片并排版）</a:t>
            </a:r>
            <a:endParaRPr lang="zh-CN" altLang="en-US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  <p:pic>
        <p:nvPicPr>
          <p:cNvPr id="2" name="图片 1" descr="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82010" y="1027430"/>
            <a:ext cx="5282565" cy="3719195"/>
          </a:xfrm>
          <a:prstGeom prst="rect">
            <a:avLst/>
          </a:prstGeom>
        </p:spPr>
      </p:pic>
      <p:pic>
        <p:nvPicPr>
          <p:cNvPr id="3" name="图片 2" descr="fa06992bce3f30f8f2b1bd118b17a9b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48640" y="2948940"/>
            <a:ext cx="2699385" cy="1798320"/>
          </a:xfrm>
          <a:prstGeom prst="rect">
            <a:avLst/>
          </a:prstGeom>
        </p:spPr>
      </p:pic>
      <p:pic>
        <p:nvPicPr>
          <p:cNvPr id="4" name="图片 3" descr="2b109da898cd0f90ef7c2fca3e5f0f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48640" y="1027430"/>
            <a:ext cx="2699385" cy="1798955"/>
          </a:xfrm>
          <a:prstGeom prst="rect">
            <a:avLst/>
          </a:prstGeom>
        </p:spPr>
      </p:pic>
      <p:grpSp>
        <p:nvGrpSpPr>
          <p:cNvPr id="30" name="组合 8"/>
          <p:cNvGrpSpPr/>
          <p:nvPr/>
        </p:nvGrpSpPr>
        <p:grpSpPr>
          <a:xfrm>
            <a:off x="7975600" y="60960"/>
            <a:ext cx="1022985" cy="786765"/>
            <a:chOff x="7153" y="2154"/>
            <a:chExt cx="5221" cy="4012"/>
          </a:xfrm>
        </p:grpSpPr>
        <p:pic>
          <p:nvPicPr>
            <p:cNvPr id="31" name="图片 30" descr="校标副本"/>
            <p:cNvPicPr>
              <a:picLocks noChangeAspect="1"/>
            </p:cNvPicPr>
            <p:nvPr/>
          </p:nvPicPr>
          <p:blipFill>
            <a:blip r:embed="rId7" cstate="print"/>
            <a:srcRect r="81516"/>
            <a:stretch>
              <a:fillRect/>
            </a:stretch>
          </p:blipFill>
          <p:spPr>
            <a:xfrm>
              <a:off x="8424" y="2154"/>
              <a:ext cx="2506" cy="2915"/>
            </a:xfrm>
            <a:prstGeom prst="rect">
              <a:avLst/>
            </a:prstGeom>
          </p:spPr>
        </p:pic>
        <p:pic>
          <p:nvPicPr>
            <p:cNvPr id="32" name="图片 31" descr="校旗1"/>
            <p:cNvPicPr>
              <a:picLocks noChangeAspect="1"/>
            </p:cNvPicPr>
            <p:nvPr/>
          </p:nvPicPr>
          <p:blipFill>
            <a:blip r:embed="rId8" cstate="print">
              <a:lum bright="-26000" contrast="-82000"/>
            </a:blip>
            <a:srcRect l="30606" t="53083" r="27576" b="33034"/>
            <a:stretch>
              <a:fillRect/>
            </a:stretch>
          </p:blipFill>
          <p:spPr>
            <a:xfrm>
              <a:off x="7153" y="4592"/>
              <a:ext cx="5221" cy="1574"/>
            </a:xfrm>
            <a:prstGeom prst="rect">
              <a:avLst/>
            </a:prstGeom>
          </p:spPr>
        </p:pic>
      </p:grpSp>
    </p:spTree>
    <p:custDataLst>
      <p:tags r:id="rId9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8640" y="565785"/>
            <a:ext cx="6442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五  输入标题文字（以下插入文字并排版）</a:t>
            </a:r>
            <a:endParaRPr lang="zh-CN" altLang="en-US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  <p:pic>
        <p:nvPicPr>
          <p:cNvPr id="2" name="图片 1" descr="4c2061bdc3bee5d65046e2ea3f622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320" y="1125220"/>
            <a:ext cx="2466975" cy="3493770"/>
          </a:xfrm>
          <a:prstGeom prst="rect">
            <a:avLst/>
          </a:prstGeom>
        </p:spPr>
      </p:pic>
      <p:pic>
        <p:nvPicPr>
          <p:cNvPr id="3" name="图片 2" descr="7f7da988b4a2516aa9198d5d6d0f5c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150" y="1125220"/>
            <a:ext cx="2485390" cy="3495040"/>
          </a:xfrm>
          <a:prstGeom prst="rect">
            <a:avLst/>
          </a:prstGeom>
        </p:spPr>
      </p:pic>
      <p:pic>
        <p:nvPicPr>
          <p:cNvPr id="4" name="图片 3" descr="94a8c8c7c66a56919f8c850c3f080b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020" y="1125220"/>
            <a:ext cx="2467610" cy="34944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188835" y="709930"/>
            <a:ext cx="15709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zh-CN" sz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疫情防控提示海报</a:t>
            </a:r>
            <a:endParaRPr lang="zh-CN" altLang="zh-CN" sz="12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0" name="组合 8"/>
          <p:cNvGrpSpPr/>
          <p:nvPr/>
        </p:nvGrpSpPr>
        <p:grpSpPr>
          <a:xfrm>
            <a:off x="7975600" y="60960"/>
            <a:ext cx="1022985" cy="786765"/>
            <a:chOff x="7153" y="2154"/>
            <a:chExt cx="5221" cy="4012"/>
          </a:xfrm>
        </p:grpSpPr>
        <p:pic>
          <p:nvPicPr>
            <p:cNvPr id="31" name="图片 30" descr="校标副本"/>
            <p:cNvPicPr>
              <a:picLocks noChangeAspect="1"/>
            </p:cNvPicPr>
            <p:nvPr/>
          </p:nvPicPr>
          <p:blipFill>
            <a:blip r:embed="rId4" cstate="print"/>
            <a:srcRect r="81516"/>
            <a:stretch>
              <a:fillRect/>
            </a:stretch>
          </p:blipFill>
          <p:spPr>
            <a:xfrm>
              <a:off x="8424" y="2154"/>
              <a:ext cx="2506" cy="2915"/>
            </a:xfrm>
            <a:prstGeom prst="rect">
              <a:avLst/>
            </a:prstGeom>
          </p:spPr>
        </p:pic>
        <p:pic>
          <p:nvPicPr>
            <p:cNvPr id="32" name="图片 31" descr="校旗1"/>
            <p:cNvPicPr>
              <a:picLocks noChangeAspect="1"/>
            </p:cNvPicPr>
            <p:nvPr/>
          </p:nvPicPr>
          <p:blipFill>
            <a:blip r:embed="rId5" cstate="print">
              <a:lum bright="-26000" contrast="-82000"/>
            </a:blip>
            <a:srcRect l="30606" t="53083" r="27576" b="33034"/>
            <a:stretch>
              <a:fillRect/>
            </a:stretch>
          </p:blipFill>
          <p:spPr>
            <a:xfrm>
              <a:off x="7153" y="4592"/>
              <a:ext cx="5221" cy="1574"/>
            </a:xfrm>
            <a:prstGeom prst="rect">
              <a:avLst/>
            </a:prstGeom>
          </p:spPr>
        </p:pic>
      </p:grpSp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76885" y="565785"/>
            <a:ext cx="7080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六  输入标题文字</a:t>
            </a:r>
            <a:endParaRPr lang="en-US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6514359" y="2883048"/>
            <a:ext cx="1720478" cy="809552"/>
          </a:xfrm>
          <a:prstGeom prst="rect">
            <a:avLst/>
          </a:prstGeom>
          <a:noFill/>
        </p:spPr>
        <p:txBody>
          <a:bodyPr wrap="square" lIns="67500" tIns="0" rIns="67500" bIns="35100" anchor="t" anchorCtr="1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900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zh-CN" altLang="en-US" sz="900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900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（以下插入图片）</a:t>
            </a:r>
            <a:endParaRPr lang="zh-CN" altLang="en-US" sz="900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6514359" y="2571881"/>
            <a:ext cx="1720478" cy="309069"/>
          </a:xfrm>
          <a:prstGeom prst="rect">
            <a:avLst/>
          </a:prstGeom>
          <a:noFill/>
        </p:spPr>
        <p:txBody>
          <a:bodyPr wrap="square" lIns="67500" tIns="35100" rIns="67500" bIns="0" anchor="b" anchorCtr="1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1350" b="1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输入文字</a:t>
            </a:r>
            <a:endParaRPr lang="zh-CN" altLang="en-US" sz="1350" b="1" spc="3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泪滴形 9"/>
          <p:cNvSpPr/>
          <p:nvPr>
            <p:custDataLst>
              <p:tags r:id="rId3"/>
            </p:custDataLst>
          </p:nvPr>
        </p:nvSpPr>
        <p:spPr>
          <a:xfrm>
            <a:off x="6930974" y="1398719"/>
            <a:ext cx="887249" cy="899048"/>
          </a:xfrm>
          <a:prstGeom prst="teardrop">
            <a:avLst/>
          </a:prstGeom>
          <a:solidFill>
            <a:srgbClr val="69A35B">
              <a:lumMod val="100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20000"/>
              </a:lnSpc>
            </a:pPr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4"/>
            </p:custDataLst>
          </p:nvPr>
        </p:nvCxnSpPr>
        <p:spPr>
          <a:xfrm>
            <a:off x="7359963" y="2290204"/>
            <a:ext cx="0" cy="267934"/>
          </a:xfrm>
          <a:prstGeom prst="line">
            <a:avLst/>
          </a:prstGeom>
          <a:ln w="12700" cap="flat" cmpd="sng" algn="ctr">
            <a:solidFill>
              <a:srgbClr val="69A35B">
                <a:lumMod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12" name="椭圆 11"/>
          <p:cNvSpPr/>
          <p:nvPr>
            <p:custDataLst>
              <p:tags r:id="rId5"/>
            </p:custDataLst>
          </p:nvPr>
        </p:nvSpPr>
        <p:spPr>
          <a:xfrm>
            <a:off x="7087437" y="1552618"/>
            <a:ext cx="587375" cy="595186"/>
          </a:xfrm>
          <a:prstGeom prst="ellipse">
            <a:avLst/>
          </a:prstGeom>
          <a:solidFill>
            <a:sysClr val="window" lastClr="FFFFFF"/>
          </a:solidFill>
          <a:ln>
            <a:noFill/>
          </a:ln>
          <a:effectLst>
            <a:outerShdw blurRad="38100" dist="38100" algn="ctr" rotWithShape="0">
              <a:srgbClr val="000000">
                <a:alpha val="0"/>
              </a:srgbClr>
            </a:outerShdw>
          </a:effectLst>
        </p:spPr>
        <p:txBody>
          <a:bodyPr anchor="ctr"/>
          <a:p>
            <a:pPr algn="ctr">
              <a:lnSpc>
                <a:spcPct val="120000"/>
              </a:lnSpc>
            </a:pPr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任意多边形 25"/>
          <p:cNvSpPr/>
          <p:nvPr>
            <p:custDataLst>
              <p:tags r:id="rId6"/>
            </p:custDataLst>
          </p:nvPr>
        </p:nvSpPr>
        <p:spPr bwMode="auto">
          <a:xfrm>
            <a:off x="7258169" y="1725621"/>
            <a:ext cx="245911" cy="2491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94" y="21600"/>
                </a:moveTo>
                <a:cubicBezTo>
                  <a:pt x="1006" y="21600"/>
                  <a:pt x="1006" y="21600"/>
                  <a:pt x="1006" y="21600"/>
                </a:cubicBezTo>
                <a:cubicBezTo>
                  <a:pt x="252" y="21600"/>
                  <a:pt x="0" y="21061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252"/>
                  <a:pt x="252" y="0"/>
                  <a:pt x="1006" y="0"/>
                </a:cubicBezTo>
                <a:cubicBezTo>
                  <a:pt x="20594" y="0"/>
                  <a:pt x="20594" y="0"/>
                  <a:pt x="20594" y="0"/>
                </a:cubicBezTo>
                <a:cubicBezTo>
                  <a:pt x="21097" y="0"/>
                  <a:pt x="21600" y="252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061"/>
                  <a:pt x="21097" y="21600"/>
                  <a:pt x="20594" y="21600"/>
                </a:cubicBezTo>
                <a:close/>
                <a:moveTo>
                  <a:pt x="19551" y="2013"/>
                </a:moveTo>
                <a:cubicBezTo>
                  <a:pt x="2049" y="2013"/>
                  <a:pt x="2049" y="2013"/>
                  <a:pt x="2049" y="2013"/>
                </a:cubicBezTo>
                <a:cubicBezTo>
                  <a:pt x="2049" y="19551"/>
                  <a:pt x="2049" y="19551"/>
                  <a:pt x="2049" y="19551"/>
                </a:cubicBezTo>
                <a:cubicBezTo>
                  <a:pt x="19551" y="19551"/>
                  <a:pt x="19551" y="19551"/>
                  <a:pt x="19551" y="19551"/>
                </a:cubicBezTo>
                <a:lnTo>
                  <a:pt x="19551" y="2013"/>
                </a:lnTo>
                <a:close/>
                <a:moveTo>
                  <a:pt x="4061" y="14484"/>
                </a:moveTo>
                <a:cubicBezTo>
                  <a:pt x="6110" y="14484"/>
                  <a:pt x="6110" y="14484"/>
                  <a:pt x="6110" y="14484"/>
                </a:cubicBezTo>
                <a:cubicBezTo>
                  <a:pt x="6613" y="14484"/>
                  <a:pt x="7116" y="14987"/>
                  <a:pt x="7116" y="15490"/>
                </a:cubicBezTo>
                <a:cubicBezTo>
                  <a:pt x="7116" y="17503"/>
                  <a:pt x="7116" y="17503"/>
                  <a:pt x="7116" y="17503"/>
                </a:cubicBezTo>
                <a:cubicBezTo>
                  <a:pt x="7116" y="18042"/>
                  <a:pt x="6613" y="18545"/>
                  <a:pt x="6110" y="18545"/>
                </a:cubicBezTo>
                <a:cubicBezTo>
                  <a:pt x="4061" y="18545"/>
                  <a:pt x="4061" y="18545"/>
                  <a:pt x="4061" y="18545"/>
                </a:cubicBezTo>
                <a:cubicBezTo>
                  <a:pt x="3306" y="18545"/>
                  <a:pt x="3055" y="18042"/>
                  <a:pt x="3055" y="17503"/>
                </a:cubicBezTo>
                <a:cubicBezTo>
                  <a:pt x="3055" y="15490"/>
                  <a:pt x="3055" y="15490"/>
                  <a:pt x="3055" y="15490"/>
                </a:cubicBezTo>
                <a:cubicBezTo>
                  <a:pt x="3055" y="14987"/>
                  <a:pt x="3306" y="14484"/>
                  <a:pt x="4061" y="14484"/>
                </a:cubicBezTo>
                <a:close/>
                <a:moveTo>
                  <a:pt x="9668" y="5319"/>
                </a:moveTo>
                <a:cubicBezTo>
                  <a:pt x="11681" y="5319"/>
                  <a:pt x="11681" y="5319"/>
                  <a:pt x="11681" y="5319"/>
                </a:cubicBezTo>
                <a:cubicBezTo>
                  <a:pt x="12435" y="5319"/>
                  <a:pt x="12687" y="5822"/>
                  <a:pt x="12687" y="6325"/>
                </a:cubicBezTo>
                <a:cubicBezTo>
                  <a:pt x="12687" y="17503"/>
                  <a:pt x="12687" y="17503"/>
                  <a:pt x="12687" y="17503"/>
                </a:cubicBezTo>
                <a:cubicBezTo>
                  <a:pt x="12687" y="18042"/>
                  <a:pt x="12435" y="18545"/>
                  <a:pt x="11681" y="18545"/>
                </a:cubicBezTo>
                <a:cubicBezTo>
                  <a:pt x="9668" y="18545"/>
                  <a:pt x="9668" y="18545"/>
                  <a:pt x="9668" y="18545"/>
                </a:cubicBezTo>
                <a:cubicBezTo>
                  <a:pt x="9165" y="18545"/>
                  <a:pt x="8626" y="18042"/>
                  <a:pt x="8626" y="17503"/>
                </a:cubicBezTo>
                <a:cubicBezTo>
                  <a:pt x="8626" y="6325"/>
                  <a:pt x="8626" y="6325"/>
                  <a:pt x="8626" y="6325"/>
                </a:cubicBezTo>
                <a:cubicBezTo>
                  <a:pt x="8626" y="5822"/>
                  <a:pt x="9165" y="5319"/>
                  <a:pt x="9668" y="5319"/>
                </a:cubicBezTo>
                <a:close/>
                <a:moveTo>
                  <a:pt x="15490" y="9380"/>
                </a:moveTo>
                <a:cubicBezTo>
                  <a:pt x="17539" y="9380"/>
                  <a:pt x="17539" y="9380"/>
                  <a:pt x="17539" y="9380"/>
                </a:cubicBezTo>
                <a:cubicBezTo>
                  <a:pt x="18042" y="9380"/>
                  <a:pt x="18545" y="9919"/>
                  <a:pt x="18545" y="10423"/>
                </a:cubicBezTo>
                <a:cubicBezTo>
                  <a:pt x="18545" y="17503"/>
                  <a:pt x="18545" y="17503"/>
                  <a:pt x="18545" y="17503"/>
                </a:cubicBezTo>
                <a:cubicBezTo>
                  <a:pt x="18545" y="18042"/>
                  <a:pt x="18042" y="18545"/>
                  <a:pt x="17539" y="18545"/>
                </a:cubicBezTo>
                <a:cubicBezTo>
                  <a:pt x="15490" y="18545"/>
                  <a:pt x="15490" y="18545"/>
                  <a:pt x="15490" y="18545"/>
                </a:cubicBezTo>
                <a:cubicBezTo>
                  <a:pt x="14987" y="18545"/>
                  <a:pt x="14484" y="18042"/>
                  <a:pt x="14484" y="17503"/>
                </a:cubicBezTo>
                <a:cubicBezTo>
                  <a:pt x="14484" y="10423"/>
                  <a:pt x="14484" y="10423"/>
                  <a:pt x="14484" y="10423"/>
                </a:cubicBezTo>
                <a:cubicBezTo>
                  <a:pt x="14484" y="9919"/>
                  <a:pt x="14987" y="9380"/>
                  <a:pt x="15490" y="9380"/>
                </a:cubicBezTo>
                <a:close/>
              </a:path>
            </a:pathLst>
          </a:custGeom>
          <a:solidFill>
            <a:srgbClr val="69A35B">
              <a:lumMod val="100000"/>
            </a:srgbClr>
          </a:solidFill>
          <a:ln>
            <a:noFill/>
          </a:ln>
          <a:effectLst/>
        </p:spPr>
        <p:txBody>
          <a:bodyPr anchor="ctr"/>
          <a:p>
            <a:pPr algn="ctr">
              <a:lnSpc>
                <a:spcPct val="120000"/>
              </a:lnSpc>
            </a:pPr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4645961" y="2883053"/>
            <a:ext cx="1720478" cy="809552"/>
          </a:xfrm>
          <a:prstGeom prst="rect">
            <a:avLst/>
          </a:prstGeom>
          <a:noFill/>
        </p:spPr>
        <p:txBody>
          <a:bodyPr wrap="square" lIns="67500" tIns="0" rIns="67500" bIns="35100" anchor="t" anchorCtr="1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900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zh-CN" altLang="en-US" sz="900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900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（以下插入图片）</a:t>
            </a:r>
            <a:endParaRPr lang="zh-CN" altLang="en-US" sz="900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4645660" y="2571750"/>
            <a:ext cx="1816735" cy="309245"/>
          </a:xfrm>
          <a:prstGeom prst="rect">
            <a:avLst/>
          </a:prstGeom>
          <a:noFill/>
        </p:spPr>
        <p:txBody>
          <a:bodyPr wrap="square" lIns="67500" tIns="35100" rIns="67500" bIns="0" anchor="b" anchorCtr="1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1350" b="1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输入文字</a:t>
            </a:r>
            <a:endParaRPr lang="zh-CN" altLang="en-US" sz="1350" b="1" spc="3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泪滴形 13"/>
          <p:cNvSpPr/>
          <p:nvPr>
            <p:custDataLst>
              <p:tags r:id="rId9"/>
            </p:custDataLst>
          </p:nvPr>
        </p:nvSpPr>
        <p:spPr>
          <a:xfrm>
            <a:off x="5062576" y="1398713"/>
            <a:ext cx="887249" cy="899048"/>
          </a:xfrm>
          <a:prstGeom prst="teardrop">
            <a:avLst/>
          </a:prstGeom>
          <a:solidFill>
            <a:srgbClr val="1AA3AA">
              <a:lumMod val="100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20000"/>
              </a:lnSpc>
            </a:pPr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10"/>
            </p:custDataLst>
          </p:nvPr>
        </p:nvCxnSpPr>
        <p:spPr>
          <a:xfrm>
            <a:off x="5506200" y="2290199"/>
            <a:ext cx="0" cy="267934"/>
          </a:xfrm>
          <a:prstGeom prst="line">
            <a:avLst/>
          </a:prstGeom>
          <a:ln w="12700" cap="flat" cmpd="sng" algn="ctr">
            <a:solidFill>
              <a:srgbClr val="1AA3AA">
                <a:lumMod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16" name="椭圆 15"/>
          <p:cNvSpPr/>
          <p:nvPr>
            <p:custDataLst>
              <p:tags r:id="rId11"/>
            </p:custDataLst>
          </p:nvPr>
        </p:nvSpPr>
        <p:spPr>
          <a:xfrm>
            <a:off x="5224306" y="1554398"/>
            <a:ext cx="587375" cy="595186"/>
          </a:xfrm>
          <a:prstGeom prst="ellipse">
            <a:avLst/>
          </a:prstGeom>
          <a:solidFill>
            <a:sysClr val="window" lastClr="FFFFFF"/>
          </a:solidFill>
          <a:ln>
            <a:noFill/>
          </a:ln>
          <a:effectLst>
            <a:outerShdw blurRad="38100" dist="38100" algn="ctr" rotWithShape="0">
              <a:srgbClr val="000000">
                <a:alpha val="0"/>
              </a:srgbClr>
            </a:outerShdw>
          </a:effectLst>
        </p:spPr>
        <p:txBody>
          <a:bodyPr anchor="ctr"/>
          <a:p>
            <a:pPr algn="ctr">
              <a:lnSpc>
                <a:spcPct val="120000"/>
              </a:lnSpc>
            </a:pPr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任意多边形 21"/>
          <p:cNvSpPr/>
          <p:nvPr>
            <p:custDataLst>
              <p:tags r:id="rId12"/>
            </p:custDataLst>
          </p:nvPr>
        </p:nvSpPr>
        <p:spPr bwMode="auto">
          <a:xfrm>
            <a:off x="5395038" y="1727401"/>
            <a:ext cx="245911" cy="2491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70" y="21600"/>
                </a:moveTo>
                <a:cubicBezTo>
                  <a:pt x="995" y="21600"/>
                  <a:pt x="995" y="21600"/>
                  <a:pt x="995" y="21600"/>
                </a:cubicBezTo>
                <a:cubicBezTo>
                  <a:pt x="497" y="21600"/>
                  <a:pt x="0" y="21061"/>
                  <a:pt x="0" y="20558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252"/>
                  <a:pt x="497" y="0"/>
                  <a:pt x="995" y="0"/>
                </a:cubicBezTo>
                <a:cubicBezTo>
                  <a:pt x="20570" y="0"/>
                  <a:pt x="20570" y="0"/>
                  <a:pt x="20570" y="0"/>
                </a:cubicBezTo>
                <a:cubicBezTo>
                  <a:pt x="21103" y="0"/>
                  <a:pt x="21600" y="252"/>
                  <a:pt x="21600" y="1006"/>
                </a:cubicBezTo>
                <a:cubicBezTo>
                  <a:pt x="21600" y="20558"/>
                  <a:pt x="21600" y="20558"/>
                  <a:pt x="21600" y="20558"/>
                </a:cubicBezTo>
                <a:cubicBezTo>
                  <a:pt x="21600" y="21061"/>
                  <a:pt x="21103" y="21600"/>
                  <a:pt x="20570" y="21600"/>
                </a:cubicBezTo>
                <a:close/>
                <a:moveTo>
                  <a:pt x="19575" y="2013"/>
                </a:moveTo>
                <a:cubicBezTo>
                  <a:pt x="1989" y="2013"/>
                  <a:pt x="1989" y="2013"/>
                  <a:pt x="1989" y="2013"/>
                </a:cubicBezTo>
                <a:cubicBezTo>
                  <a:pt x="1989" y="19551"/>
                  <a:pt x="1989" y="19551"/>
                  <a:pt x="1989" y="19551"/>
                </a:cubicBezTo>
                <a:cubicBezTo>
                  <a:pt x="19575" y="19551"/>
                  <a:pt x="19575" y="19551"/>
                  <a:pt x="19575" y="19551"/>
                </a:cubicBezTo>
                <a:lnTo>
                  <a:pt x="19575" y="2013"/>
                </a:lnTo>
                <a:close/>
                <a:moveTo>
                  <a:pt x="3517" y="10926"/>
                </a:moveTo>
                <a:cubicBezTo>
                  <a:pt x="6288" y="9129"/>
                  <a:pt x="6288" y="9129"/>
                  <a:pt x="6288" y="9129"/>
                </a:cubicBezTo>
                <a:cubicBezTo>
                  <a:pt x="6537" y="9129"/>
                  <a:pt x="6537" y="9129"/>
                  <a:pt x="6786" y="9129"/>
                </a:cubicBezTo>
                <a:cubicBezTo>
                  <a:pt x="7034" y="9129"/>
                  <a:pt x="7283" y="9129"/>
                  <a:pt x="7283" y="9129"/>
                </a:cubicBezTo>
                <a:cubicBezTo>
                  <a:pt x="11795" y="12184"/>
                  <a:pt x="11795" y="12184"/>
                  <a:pt x="11795" y="12184"/>
                </a:cubicBezTo>
                <a:cubicBezTo>
                  <a:pt x="16804" y="8626"/>
                  <a:pt x="16804" y="8626"/>
                  <a:pt x="16804" y="8626"/>
                </a:cubicBezTo>
                <a:cubicBezTo>
                  <a:pt x="17053" y="8374"/>
                  <a:pt x="17337" y="8374"/>
                  <a:pt x="17586" y="8374"/>
                </a:cubicBezTo>
                <a:cubicBezTo>
                  <a:pt x="18083" y="8374"/>
                  <a:pt x="18580" y="8877"/>
                  <a:pt x="18580" y="9380"/>
                </a:cubicBezTo>
                <a:cubicBezTo>
                  <a:pt x="18580" y="9632"/>
                  <a:pt x="18332" y="10171"/>
                  <a:pt x="18083" y="10171"/>
                </a:cubicBezTo>
                <a:cubicBezTo>
                  <a:pt x="12292" y="14232"/>
                  <a:pt x="12292" y="14232"/>
                  <a:pt x="12292" y="14232"/>
                </a:cubicBezTo>
                <a:cubicBezTo>
                  <a:pt x="12292" y="14484"/>
                  <a:pt x="12043" y="14484"/>
                  <a:pt x="11795" y="14484"/>
                </a:cubicBezTo>
                <a:cubicBezTo>
                  <a:pt x="11546" y="14484"/>
                  <a:pt x="11297" y="14484"/>
                  <a:pt x="11297" y="14232"/>
                </a:cubicBezTo>
                <a:cubicBezTo>
                  <a:pt x="6786" y="11177"/>
                  <a:pt x="6786" y="11177"/>
                  <a:pt x="6786" y="11177"/>
                </a:cubicBezTo>
                <a:cubicBezTo>
                  <a:pt x="4761" y="12687"/>
                  <a:pt x="4761" y="12687"/>
                  <a:pt x="4761" y="12687"/>
                </a:cubicBezTo>
                <a:cubicBezTo>
                  <a:pt x="4512" y="12687"/>
                  <a:pt x="4263" y="12687"/>
                  <a:pt x="4014" y="12687"/>
                </a:cubicBezTo>
                <a:cubicBezTo>
                  <a:pt x="3517" y="12687"/>
                  <a:pt x="3020" y="12435"/>
                  <a:pt x="3020" y="11681"/>
                </a:cubicBezTo>
                <a:cubicBezTo>
                  <a:pt x="3020" y="11429"/>
                  <a:pt x="3268" y="11177"/>
                  <a:pt x="3517" y="10926"/>
                </a:cubicBezTo>
                <a:close/>
              </a:path>
            </a:pathLst>
          </a:custGeom>
          <a:solidFill>
            <a:srgbClr val="1AA3AA">
              <a:lumMod val="100000"/>
            </a:srgbClr>
          </a:solidFill>
          <a:ln>
            <a:noFill/>
          </a:ln>
          <a:effectLst/>
        </p:spPr>
        <p:txBody>
          <a:bodyPr anchor="ctr"/>
          <a:p>
            <a:pPr algn="ctr">
              <a:lnSpc>
                <a:spcPct val="120000"/>
              </a:lnSpc>
            </a:pPr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13"/>
            </p:custDataLst>
          </p:nvPr>
        </p:nvSpPr>
        <p:spPr>
          <a:xfrm>
            <a:off x="909164" y="2883289"/>
            <a:ext cx="1720478" cy="809552"/>
          </a:xfrm>
          <a:prstGeom prst="rect">
            <a:avLst/>
          </a:prstGeom>
          <a:noFill/>
        </p:spPr>
        <p:txBody>
          <a:bodyPr wrap="square" lIns="67500" tIns="0" rIns="67500" bIns="35100" anchor="t" anchorCtr="1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900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zh-CN" altLang="en-US" sz="900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900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（以下插入图片）</a:t>
            </a:r>
            <a:endParaRPr lang="zh-CN" altLang="en-US" sz="900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14"/>
            </p:custDataLst>
          </p:nvPr>
        </p:nvSpPr>
        <p:spPr>
          <a:xfrm>
            <a:off x="909164" y="2571673"/>
            <a:ext cx="1720478" cy="309069"/>
          </a:xfrm>
          <a:prstGeom prst="rect">
            <a:avLst/>
          </a:prstGeom>
          <a:noFill/>
        </p:spPr>
        <p:txBody>
          <a:bodyPr wrap="square" lIns="67500" tIns="35100" rIns="67500" bIns="0" anchor="b" anchorCtr="1">
            <a:normAutofit/>
          </a:bodyPr>
          <a:p>
            <a:pPr algn="ctr">
              <a:lnSpc>
                <a:spcPct val="120000"/>
              </a:lnSpc>
            </a:pPr>
            <a:r>
              <a:rPr lang="zh-CN" altLang="zh-CN" sz="1350" b="1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输入文字</a:t>
            </a:r>
            <a:endParaRPr lang="zh-CN" altLang="zh-CN" sz="1350" b="1" spc="3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泪滴形 19"/>
          <p:cNvSpPr/>
          <p:nvPr>
            <p:custDataLst>
              <p:tags r:id="rId15"/>
            </p:custDataLst>
          </p:nvPr>
        </p:nvSpPr>
        <p:spPr>
          <a:xfrm>
            <a:off x="1325779" y="1398479"/>
            <a:ext cx="887249" cy="899048"/>
          </a:xfrm>
          <a:prstGeom prst="teardrop">
            <a:avLst/>
          </a:prstGeom>
          <a:solidFill>
            <a:srgbClr val="1F74AD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20000"/>
              </a:lnSpc>
            </a:pPr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1" name="直接连接符 20"/>
          <p:cNvCxnSpPr/>
          <p:nvPr>
            <p:custDataLst>
              <p:tags r:id="rId16"/>
            </p:custDataLst>
          </p:nvPr>
        </p:nvCxnSpPr>
        <p:spPr>
          <a:xfrm>
            <a:off x="1777250" y="2291532"/>
            <a:ext cx="0" cy="267934"/>
          </a:xfrm>
          <a:prstGeom prst="line">
            <a:avLst/>
          </a:prstGeom>
          <a:ln w="12700" cap="flat" cmpd="sng" algn="ctr">
            <a:solidFill>
              <a:srgbClr val="1F74AD">
                <a:lumMod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22" name="椭圆 21"/>
          <p:cNvSpPr/>
          <p:nvPr>
            <p:custDataLst>
              <p:tags r:id="rId17"/>
            </p:custDataLst>
          </p:nvPr>
        </p:nvSpPr>
        <p:spPr>
          <a:xfrm>
            <a:off x="1486561" y="1552379"/>
            <a:ext cx="587375" cy="595186"/>
          </a:xfrm>
          <a:prstGeom prst="ellipse">
            <a:avLst/>
          </a:prstGeom>
          <a:solidFill>
            <a:sysClr val="window" lastClr="FFFFFF"/>
          </a:solidFill>
          <a:ln>
            <a:noFill/>
          </a:ln>
          <a:effectLst>
            <a:outerShdw blurRad="38100" dist="38100" algn="ctr" rotWithShape="0">
              <a:srgbClr val="000000">
                <a:alpha val="0"/>
              </a:srgbClr>
            </a:outerShdw>
          </a:effectLst>
        </p:spPr>
        <p:txBody>
          <a:bodyPr anchor="ctr"/>
          <a:p>
            <a:pPr algn="ctr">
              <a:lnSpc>
                <a:spcPct val="120000"/>
              </a:lnSpc>
            </a:pPr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任意多边形 17"/>
          <p:cNvSpPr/>
          <p:nvPr>
            <p:custDataLst>
              <p:tags r:id="rId18"/>
            </p:custDataLst>
          </p:nvPr>
        </p:nvSpPr>
        <p:spPr bwMode="auto">
          <a:xfrm>
            <a:off x="1657293" y="1725381"/>
            <a:ext cx="245911" cy="2491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096" y="7511"/>
                </a:moveTo>
                <a:cubicBezTo>
                  <a:pt x="12456" y="14725"/>
                  <a:pt x="12456" y="14725"/>
                  <a:pt x="12456" y="14725"/>
                </a:cubicBezTo>
                <a:cubicBezTo>
                  <a:pt x="12204" y="14725"/>
                  <a:pt x="11952" y="15022"/>
                  <a:pt x="11700" y="15022"/>
                </a:cubicBezTo>
                <a:cubicBezTo>
                  <a:pt x="11700" y="15022"/>
                  <a:pt x="11448" y="14725"/>
                  <a:pt x="11196" y="14725"/>
                </a:cubicBezTo>
                <a:cubicBezTo>
                  <a:pt x="6588" y="11118"/>
                  <a:pt x="6588" y="11118"/>
                  <a:pt x="6588" y="11118"/>
                </a:cubicBezTo>
                <a:cubicBezTo>
                  <a:pt x="2016" y="14386"/>
                  <a:pt x="2016" y="14386"/>
                  <a:pt x="2016" y="14386"/>
                </a:cubicBezTo>
                <a:cubicBezTo>
                  <a:pt x="2016" y="19181"/>
                  <a:pt x="2016" y="19181"/>
                  <a:pt x="2016" y="19181"/>
                </a:cubicBezTo>
                <a:cubicBezTo>
                  <a:pt x="20592" y="19181"/>
                  <a:pt x="20592" y="19181"/>
                  <a:pt x="20592" y="19181"/>
                </a:cubicBezTo>
                <a:cubicBezTo>
                  <a:pt x="21096" y="19181"/>
                  <a:pt x="21600" y="19818"/>
                  <a:pt x="21600" y="20412"/>
                </a:cubicBezTo>
                <a:cubicBezTo>
                  <a:pt x="21600" y="21303"/>
                  <a:pt x="21096" y="21600"/>
                  <a:pt x="20592" y="21600"/>
                </a:cubicBezTo>
                <a:cubicBezTo>
                  <a:pt x="1008" y="21600"/>
                  <a:pt x="1008" y="21600"/>
                  <a:pt x="1008" y="21600"/>
                </a:cubicBezTo>
                <a:cubicBezTo>
                  <a:pt x="252" y="21600"/>
                  <a:pt x="0" y="21303"/>
                  <a:pt x="0" y="20412"/>
                </a:cubicBezTo>
                <a:cubicBezTo>
                  <a:pt x="0" y="1188"/>
                  <a:pt x="0" y="1188"/>
                  <a:pt x="0" y="1188"/>
                </a:cubicBezTo>
                <a:cubicBezTo>
                  <a:pt x="0" y="594"/>
                  <a:pt x="252" y="0"/>
                  <a:pt x="1008" y="0"/>
                </a:cubicBezTo>
                <a:cubicBezTo>
                  <a:pt x="1512" y="0"/>
                  <a:pt x="2016" y="594"/>
                  <a:pt x="2016" y="1188"/>
                </a:cubicBezTo>
                <a:cubicBezTo>
                  <a:pt x="2016" y="11712"/>
                  <a:pt x="2016" y="11712"/>
                  <a:pt x="2016" y="11712"/>
                </a:cubicBezTo>
                <a:cubicBezTo>
                  <a:pt x="6084" y="8699"/>
                  <a:pt x="6084" y="8699"/>
                  <a:pt x="6084" y="8699"/>
                </a:cubicBezTo>
                <a:cubicBezTo>
                  <a:pt x="6336" y="8699"/>
                  <a:pt x="6588" y="8402"/>
                  <a:pt x="6588" y="8402"/>
                </a:cubicBezTo>
                <a:cubicBezTo>
                  <a:pt x="6876" y="8402"/>
                  <a:pt x="7128" y="8699"/>
                  <a:pt x="7380" y="8699"/>
                </a:cubicBezTo>
                <a:cubicBezTo>
                  <a:pt x="11700" y="12306"/>
                  <a:pt x="11700" y="12306"/>
                  <a:pt x="11700" y="12306"/>
                </a:cubicBezTo>
                <a:cubicBezTo>
                  <a:pt x="20088" y="5389"/>
                  <a:pt x="20088" y="5389"/>
                  <a:pt x="20088" y="5389"/>
                </a:cubicBezTo>
                <a:cubicBezTo>
                  <a:pt x="20088" y="5389"/>
                  <a:pt x="20340" y="5389"/>
                  <a:pt x="20592" y="5389"/>
                </a:cubicBezTo>
                <a:cubicBezTo>
                  <a:pt x="21096" y="5389"/>
                  <a:pt x="21600" y="5686"/>
                  <a:pt x="21600" y="6620"/>
                </a:cubicBezTo>
                <a:cubicBezTo>
                  <a:pt x="21600" y="6917"/>
                  <a:pt x="21348" y="7214"/>
                  <a:pt x="21096" y="7511"/>
                </a:cubicBezTo>
              </a:path>
            </a:pathLst>
          </a:custGeom>
          <a:solidFill>
            <a:srgbClr val="1F74AD"/>
          </a:solidFill>
          <a:ln>
            <a:noFill/>
          </a:ln>
          <a:effectLst/>
        </p:spPr>
        <p:txBody>
          <a:bodyPr anchor="ctr"/>
          <a:p>
            <a:pPr algn="ctr">
              <a:lnSpc>
                <a:spcPct val="120000"/>
              </a:lnSpc>
            </a:pPr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19"/>
            </p:custDataLst>
          </p:nvPr>
        </p:nvSpPr>
        <p:spPr>
          <a:xfrm>
            <a:off x="2777490" y="2882900"/>
            <a:ext cx="1868170" cy="809625"/>
          </a:xfrm>
          <a:prstGeom prst="rect">
            <a:avLst/>
          </a:prstGeom>
          <a:noFill/>
        </p:spPr>
        <p:txBody>
          <a:bodyPr wrap="square" lIns="67500" tIns="0" rIns="67500" bIns="35100" anchor="t" anchorCtr="1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900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zh-CN" altLang="en-US" sz="900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900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（以下插入图片）</a:t>
            </a:r>
            <a:endParaRPr lang="zh-CN" altLang="en-US" sz="900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20"/>
            </p:custDataLst>
          </p:nvPr>
        </p:nvSpPr>
        <p:spPr>
          <a:xfrm>
            <a:off x="2777563" y="2571886"/>
            <a:ext cx="1720478" cy="309069"/>
          </a:xfrm>
          <a:prstGeom prst="rect">
            <a:avLst/>
          </a:prstGeom>
          <a:noFill/>
        </p:spPr>
        <p:txBody>
          <a:bodyPr wrap="square" lIns="67500" tIns="35100" rIns="67500" bIns="0" anchor="b" anchorCtr="1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1350" b="1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输入文字</a:t>
            </a:r>
            <a:endParaRPr lang="zh-CN" altLang="en-US" sz="1350" b="1" spc="3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泪滴形 25"/>
          <p:cNvSpPr/>
          <p:nvPr>
            <p:custDataLst>
              <p:tags r:id="rId21"/>
            </p:custDataLst>
          </p:nvPr>
        </p:nvSpPr>
        <p:spPr>
          <a:xfrm>
            <a:off x="3194177" y="1398713"/>
            <a:ext cx="887249" cy="899048"/>
          </a:xfrm>
          <a:prstGeom prst="teardrop">
            <a:avLst/>
          </a:prstGeom>
          <a:solidFill>
            <a:srgbClr val="3498DB">
              <a:lumMod val="100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p>
            <a:pPr algn="ctr">
              <a:lnSpc>
                <a:spcPct val="120000"/>
              </a:lnSpc>
            </a:pPr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7" name="直接连接符 26"/>
          <p:cNvCxnSpPr/>
          <p:nvPr>
            <p:custDataLst>
              <p:tags r:id="rId22"/>
            </p:custDataLst>
          </p:nvPr>
        </p:nvCxnSpPr>
        <p:spPr>
          <a:xfrm>
            <a:off x="3616413" y="2290199"/>
            <a:ext cx="0" cy="267934"/>
          </a:xfrm>
          <a:prstGeom prst="line">
            <a:avLst/>
          </a:prstGeom>
          <a:ln w="12700" cap="flat" cmpd="sng" algn="ctr">
            <a:solidFill>
              <a:srgbClr val="3498DB">
                <a:lumMod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28" name="椭圆 27"/>
          <p:cNvSpPr/>
          <p:nvPr>
            <p:custDataLst>
              <p:tags r:id="rId23"/>
            </p:custDataLst>
          </p:nvPr>
        </p:nvSpPr>
        <p:spPr>
          <a:xfrm>
            <a:off x="3338584" y="1552613"/>
            <a:ext cx="587375" cy="595186"/>
          </a:xfrm>
          <a:prstGeom prst="ellipse">
            <a:avLst/>
          </a:prstGeom>
          <a:solidFill>
            <a:sysClr val="window" lastClr="FFFFFF"/>
          </a:solidFill>
          <a:ln>
            <a:noFill/>
          </a:ln>
          <a:effectLst>
            <a:outerShdw blurRad="38100" dist="38100" algn="ctr" rotWithShape="0">
              <a:srgbClr val="000000">
                <a:alpha val="0"/>
              </a:srgbClr>
            </a:outerShdw>
          </a:effectLst>
        </p:spPr>
        <p:txBody>
          <a:bodyPr anchor="ctr"/>
          <a:p>
            <a:pPr algn="ctr">
              <a:lnSpc>
                <a:spcPct val="120000"/>
              </a:lnSpc>
            </a:pPr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任意多边形 13"/>
          <p:cNvSpPr/>
          <p:nvPr>
            <p:custDataLst>
              <p:tags r:id="rId24"/>
            </p:custDataLst>
          </p:nvPr>
        </p:nvSpPr>
        <p:spPr bwMode="auto">
          <a:xfrm>
            <a:off x="3509315" y="1725616"/>
            <a:ext cx="245911" cy="2491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1932" y="9632"/>
                </a:moveTo>
                <a:cubicBezTo>
                  <a:pt x="11932" y="0"/>
                  <a:pt x="11932" y="0"/>
                  <a:pt x="11932" y="0"/>
                </a:cubicBezTo>
                <a:cubicBezTo>
                  <a:pt x="17287" y="0"/>
                  <a:pt x="21600" y="4313"/>
                  <a:pt x="21600" y="9632"/>
                </a:cubicBezTo>
                <a:lnTo>
                  <a:pt x="11932" y="9632"/>
                </a:lnTo>
                <a:close/>
                <a:moveTo>
                  <a:pt x="9919" y="21600"/>
                </a:moveTo>
                <a:cubicBezTo>
                  <a:pt x="4313" y="21600"/>
                  <a:pt x="0" y="17251"/>
                  <a:pt x="0" y="11681"/>
                </a:cubicBezTo>
                <a:cubicBezTo>
                  <a:pt x="0" y="6325"/>
                  <a:pt x="4313" y="2013"/>
                  <a:pt x="9919" y="2013"/>
                </a:cubicBezTo>
                <a:cubicBezTo>
                  <a:pt x="9919" y="11681"/>
                  <a:pt x="9919" y="11681"/>
                  <a:pt x="9919" y="11681"/>
                </a:cubicBezTo>
                <a:cubicBezTo>
                  <a:pt x="19551" y="11681"/>
                  <a:pt x="19551" y="11681"/>
                  <a:pt x="19551" y="11681"/>
                </a:cubicBezTo>
                <a:cubicBezTo>
                  <a:pt x="19551" y="17251"/>
                  <a:pt x="15239" y="21600"/>
                  <a:pt x="9919" y="21600"/>
                </a:cubicBezTo>
                <a:close/>
              </a:path>
            </a:pathLst>
          </a:custGeom>
          <a:solidFill>
            <a:srgbClr val="3498DB">
              <a:lumMod val="100000"/>
            </a:srgbClr>
          </a:solidFill>
          <a:ln>
            <a:noFill/>
          </a:ln>
          <a:effectLst/>
        </p:spPr>
        <p:txBody>
          <a:bodyPr anchor="ctr"/>
          <a:p>
            <a:pPr algn="ctr">
              <a:lnSpc>
                <a:spcPct val="120000"/>
              </a:lnSpc>
            </a:pPr>
            <a:endParaRPr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27" name="Picture 3" descr="C:\Users\Administrator\Desktop\疫情氛围营造\1e5b5834a8f22ce5f6d766477c49779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8" b="14778"/>
          <a:stretch>
            <a:fillRect/>
          </a:stretch>
        </p:blipFill>
        <p:spPr bwMode="auto">
          <a:xfrm>
            <a:off x="1019810" y="3224530"/>
            <a:ext cx="1480185" cy="81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疫情氛围营造\c08164ce9ed6495b6079d98b66a982a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24530"/>
            <a:ext cx="1445260" cy="8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图片 29" descr="道旗"/>
          <p:cNvPicPr>
            <a:picLocks noChangeAspect="1"/>
          </p:cNvPicPr>
          <p:nvPr/>
        </p:nvPicPr>
        <p:blipFill>
          <a:blip r:embed="rId27"/>
          <a:srcRect b="14601"/>
          <a:stretch>
            <a:fillRect/>
          </a:stretch>
        </p:blipFill>
        <p:spPr>
          <a:xfrm>
            <a:off x="4645660" y="3232785"/>
            <a:ext cx="1632585" cy="818515"/>
          </a:xfrm>
          <a:prstGeom prst="rect">
            <a:avLst/>
          </a:prstGeom>
        </p:spPr>
      </p:pic>
      <p:pic>
        <p:nvPicPr>
          <p:cNvPr id="31" name="Picture 3" descr="C:\Users\Administrator\Desktop\疫情氛围营造\d4badfe0bceec31823261af6abca130.jp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3232785"/>
            <a:ext cx="1472565" cy="8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组合 8"/>
          <p:cNvGrpSpPr/>
          <p:nvPr/>
        </p:nvGrpSpPr>
        <p:grpSpPr>
          <a:xfrm>
            <a:off x="7975600" y="60960"/>
            <a:ext cx="1022985" cy="786765"/>
            <a:chOff x="7153" y="2154"/>
            <a:chExt cx="5221" cy="4012"/>
          </a:xfrm>
        </p:grpSpPr>
        <p:pic>
          <p:nvPicPr>
            <p:cNvPr id="33" name="图片 32" descr="校标副本"/>
            <p:cNvPicPr>
              <a:picLocks noChangeAspect="1"/>
            </p:cNvPicPr>
            <p:nvPr/>
          </p:nvPicPr>
          <p:blipFill>
            <a:blip r:embed="rId29" cstate="print"/>
            <a:srcRect r="81516"/>
            <a:stretch>
              <a:fillRect/>
            </a:stretch>
          </p:blipFill>
          <p:spPr>
            <a:xfrm>
              <a:off x="8424" y="2154"/>
              <a:ext cx="2506" cy="2915"/>
            </a:xfrm>
            <a:prstGeom prst="rect">
              <a:avLst/>
            </a:prstGeom>
          </p:spPr>
        </p:pic>
        <p:pic>
          <p:nvPicPr>
            <p:cNvPr id="34" name="图片 33" descr="校旗1"/>
            <p:cNvPicPr>
              <a:picLocks noChangeAspect="1"/>
            </p:cNvPicPr>
            <p:nvPr/>
          </p:nvPicPr>
          <p:blipFill>
            <a:blip r:embed="rId30" cstate="print">
              <a:lum bright="-26000" contrast="-82000"/>
            </a:blip>
            <a:srcRect l="30606" t="53083" r="27576" b="33034"/>
            <a:stretch>
              <a:fillRect/>
            </a:stretch>
          </p:blipFill>
          <p:spPr>
            <a:xfrm>
              <a:off x="7153" y="4592"/>
              <a:ext cx="5221" cy="1574"/>
            </a:xfrm>
            <a:prstGeom prst="rect">
              <a:avLst/>
            </a:prstGeom>
          </p:spPr>
        </p:pic>
      </p:grpSp>
    </p:spTree>
    <p:custDataLst>
      <p:tags r:id="rId3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8"/>
          <p:cNvGrpSpPr/>
          <p:nvPr/>
        </p:nvGrpSpPr>
        <p:grpSpPr>
          <a:xfrm>
            <a:off x="7068820" y="3831590"/>
            <a:ext cx="1344295" cy="1033780"/>
            <a:chOff x="7153" y="2154"/>
            <a:chExt cx="5221" cy="4012"/>
          </a:xfrm>
        </p:grpSpPr>
        <p:pic>
          <p:nvPicPr>
            <p:cNvPr id="7" name="图片 6" descr="校标副本"/>
            <p:cNvPicPr>
              <a:picLocks noChangeAspect="1"/>
            </p:cNvPicPr>
            <p:nvPr/>
          </p:nvPicPr>
          <p:blipFill>
            <a:blip r:embed="rId1" cstate="print"/>
            <a:srcRect r="81516"/>
            <a:stretch>
              <a:fillRect/>
            </a:stretch>
          </p:blipFill>
          <p:spPr>
            <a:xfrm>
              <a:off x="8424" y="2154"/>
              <a:ext cx="2506" cy="2915"/>
            </a:xfrm>
            <a:prstGeom prst="rect">
              <a:avLst/>
            </a:prstGeom>
          </p:spPr>
        </p:pic>
        <p:pic>
          <p:nvPicPr>
            <p:cNvPr id="8" name="图片 7" descr="校旗1"/>
            <p:cNvPicPr>
              <a:picLocks noChangeAspect="1"/>
            </p:cNvPicPr>
            <p:nvPr/>
          </p:nvPicPr>
          <p:blipFill>
            <a:blip r:embed="rId2" cstate="print">
              <a:lum bright="-26000" contrast="-82000"/>
            </a:blip>
            <a:srcRect l="30606" t="53083" r="27576" b="33034"/>
            <a:stretch>
              <a:fillRect/>
            </a:stretch>
          </p:blipFill>
          <p:spPr>
            <a:xfrm>
              <a:off x="7153" y="4592"/>
              <a:ext cx="5221" cy="1574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6567170" y="2126615"/>
            <a:ext cx="230251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输入图片名称</a:t>
            </a:r>
            <a:endParaRPr lang="zh-CN" alt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" y="715645"/>
            <a:ext cx="6169660" cy="43281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4810" y="258445"/>
            <a:ext cx="7080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六  输入</a:t>
            </a:r>
            <a:r>
              <a:rPr lang="zh-CN" altLang="en-US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  <a:sym typeface="+mn-ea"/>
              </a:rPr>
              <a:t>标题</a:t>
            </a:r>
            <a:r>
              <a:rPr lang="zh-CN" altLang="en-US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文字（以下插入图片并排版）</a:t>
            </a:r>
            <a:endParaRPr lang="en-US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TextBox 14"/>
          <p:cNvSpPr txBox="1"/>
          <p:nvPr/>
        </p:nvSpPr>
        <p:spPr>
          <a:xfrm>
            <a:off x="540385" y="864870"/>
            <a:ext cx="781113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输入图片名称（以下插入图片并排版）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 descr="道旗"/>
          <p:cNvPicPr>
            <a:picLocks noChangeAspect="1"/>
          </p:cNvPicPr>
          <p:nvPr/>
        </p:nvPicPr>
        <p:blipFill>
          <a:blip r:embed="rId1"/>
          <a:srcRect b="14601"/>
          <a:stretch>
            <a:fillRect/>
          </a:stretch>
        </p:blipFill>
        <p:spPr>
          <a:xfrm>
            <a:off x="2488565" y="1297940"/>
            <a:ext cx="6172200" cy="2804160"/>
          </a:xfrm>
          <a:prstGeom prst="rect">
            <a:avLst/>
          </a:prstGeom>
        </p:spPr>
      </p:pic>
      <p:pic>
        <p:nvPicPr>
          <p:cNvPr id="6" name="图片 5" descr="0319道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10" y="1297940"/>
            <a:ext cx="1317625" cy="38461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7995" y="412115"/>
            <a:ext cx="7080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六  输入标题文字</a:t>
            </a:r>
            <a:endParaRPr lang="en-US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  <p:grpSp>
        <p:nvGrpSpPr>
          <p:cNvPr id="30" name="组合 8"/>
          <p:cNvGrpSpPr/>
          <p:nvPr/>
        </p:nvGrpSpPr>
        <p:grpSpPr>
          <a:xfrm>
            <a:off x="7975600" y="60960"/>
            <a:ext cx="1022985" cy="786765"/>
            <a:chOff x="7153" y="2154"/>
            <a:chExt cx="5221" cy="4012"/>
          </a:xfrm>
        </p:grpSpPr>
        <p:pic>
          <p:nvPicPr>
            <p:cNvPr id="31" name="图片 30" descr="校标副本"/>
            <p:cNvPicPr>
              <a:picLocks noChangeAspect="1"/>
            </p:cNvPicPr>
            <p:nvPr/>
          </p:nvPicPr>
          <p:blipFill>
            <a:blip r:embed="rId3" cstate="print"/>
            <a:srcRect r="81516"/>
            <a:stretch>
              <a:fillRect/>
            </a:stretch>
          </p:blipFill>
          <p:spPr>
            <a:xfrm>
              <a:off x="8424" y="2154"/>
              <a:ext cx="2506" cy="2915"/>
            </a:xfrm>
            <a:prstGeom prst="rect">
              <a:avLst/>
            </a:prstGeom>
          </p:spPr>
        </p:pic>
        <p:pic>
          <p:nvPicPr>
            <p:cNvPr id="32" name="图片 31" descr="校旗1"/>
            <p:cNvPicPr>
              <a:picLocks noChangeAspect="1"/>
            </p:cNvPicPr>
            <p:nvPr/>
          </p:nvPicPr>
          <p:blipFill>
            <a:blip r:embed="rId4" cstate="print">
              <a:lum bright="-26000" contrast="-82000"/>
            </a:blip>
            <a:srcRect l="30606" t="53083" r="27576" b="33034"/>
            <a:stretch>
              <a:fillRect/>
            </a:stretch>
          </p:blipFill>
          <p:spPr>
            <a:xfrm>
              <a:off x="7153" y="4592"/>
              <a:ext cx="5221" cy="1574"/>
            </a:xfrm>
            <a:prstGeom prst="rect">
              <a:avLst/>
            </a:prstGeom>
          </p:spPr>
        </p:pic>
      </p:grpSp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484505" y="365125"/>
            <a:ext cx="7080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七  输入标题文字</a:t>
            </a:r>
            <a:endParaRPr lang="en-US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  <p:grpSp>
        <p:nvGrpSpPr>
          <p:cNvPr id="30" name="组合 8"/>
          <p:cNvGrpSpPr/>
          <p:nvPr/>
        </p:nvGrpSpPr>
        <p:grpSpPr>
          <a:xfrm>
            <a:off x="7997825" y="4149725"/>
            <a:ext cx="1022985" cy="786765"/>
            <a:chOff x="7153" y="2154"/>
            <a:chExt cx="5221" cy="4012"/>
          </a:xfrm>
        </p:grpSpPr>
        <p:pic>
          <p:nvPicPr>
            <p:cNvPr id="31" name="图片 30" descr="校标副本"/>
            <p:cNvPicPr>
              <a:picLocks noChangeAspect="1"/>
            </p:cNvPicPr>
            <p:nvPr/>
          </p:nvPicPr>
          <p:blipFill>
            <a:blip r:embed="rId1" cstate="print"/>
            <a:srcRect r="81516"/>
            <a:stretch>
              <a:fillRect/>
            </a:stretch>
          </p:blipFill>
          <p:spPr>
            <a:xfrm>
              <a:off x="8424" y="2154"/>
              <a:ext cx="2506" cy="2915"/>
            </a:xfrm>
            <a:prstGeom prst="rect">
              <a:avLst/>
            </a:prstGeom>
          </p:spPr>
        </p:pic>
        <p:pic>
          <p:nvPicPr>
            <p:cNvPr id="32" name="图片 31" descr="校旗1"/>
            <p:cNvPicPr>
              <a:picLocks noChangeAspect="1"/>
            </p:cNvPicPr>
            <p:nvPr/>
          </p:nvPicPr>
          <p:blipFill>
            <a:blip r:embed="rId2" cstate="print">
              <a:lum bright="-26000" contrast="-82000"/>
            </a:blip>
            <a:srcRect l="30606" t="53083" r="27576" b="33034"/>
            <a:stretch>
              <a:fillRect/>
            </a:stretch>
          </p:blipFill>
          <p:spPr>
            <a:xfrm>
              <a:off x="7153" y="4592"/>
              <a:ext cx="5221" cy="1574"/>
            </a:xfrm>
            <a:prstGeom prst="rect">
              <a:avLst/>
            </a:prstGeom>
          </p:spPr>
        </p:pic>
      </p:grpSp>
      <p:sp>
        <p:nvSpPr>
          <p:cNvPr id="41" name="任意多边形 40"/>
          <p:cNvSpPr/>
          <p:nvPr>
            <p:custDataLst>
              <p:tags r:id="rId3"/>
            </p:custDataLst>
          </p:nvPr>
        </p:nvSpPr>
        <p:spPr>
          <a:xfrm>
            <a:off x="1773457" y="1989830"/>
            <a:ext cx="5660142" cy="1146358"/>
          </a:xfrm>
          <a:custGeom>
            <a:avLst/>
            <a:gdLst>
              <a:gd name="connsiteX0" fmla="*/ 0 w 7013359"/>
              <a:gd name="connsiteY0" fmla="*/ 1420427 h 1420427"/>
              <a:gd name="connsiteX1" fmla="*/ 1420427 w 7013359"/>
              <a:gd name="connsiteY1" fmla="*/ 790113 h 1420427"/>
              <a:gd name="connsiteX2" fmla="*/ 7013359 w 7013359"/>
              <a:gd name="connsiteY2" fmla="*/ 0 h 1420427"/>
              <a:gd name="connsiteX3" fmla="*/ 7013359 w 7013359"/>
              <a:gd name="connsiteY3" fmla="*/ 0 h 1420427"/>
              <a:gd name="connsiteX0-1" fmla="*/ 0 w 7013359"/>
              <a:gd name="connsiteY0-2" fmla="*/ 1420427 h 1420427"/>
              <a:gd name="connsiteX1-3" fmla="*/ 1313894 w 7013359"/>
              <a:gd name="connsiteY1-4" fmla="*/ 878889 h 1420427"/>
              <a:gd name="connsiteX2-5" fmla="*/ 7013359 w 7013359"/>
              <a:gd name="connsiteY2-6" fmla="*/ 0 h 1420427"/>
              <a:gd name="connsiteX3-7" fmla="*/ 7013359 w 7013359"/>
              <a:gd name="connsiteY3-8" fmla="*/ 0 h 1420427"/>
              <a:gd name="connsiteX0-9" fmla="*/ 0 w 7013359"/>
              <a:gd name="connsiteY0-10" fmla="*/ 1420427 h 1420427"/>
              <a:gd name="connsiteX1-11" fmla="*/ 1313894 w 7013359"/>
              <a:gd name="connsiteY1-12" fmla="*/ 878889 h 1420427"/>
              <a:gd name="connsiteX2-13" fmla="*/ 7013359 w 7013359"/>
              <a:gd name="connsiteY2-14" fmla="*/ 0 h 1420427"/>
              <a:gd name="connsiteX3-15" fmla="*/ 7013359 w 7013359"/>
              <a:gd name="connsiteY3-16" fmla="*/ 0 h 1420427"/>
              <a:gd name="connsiteX0-17" fmla="*/ 0 w 7013359"/>
              <a:gd name="connsiteY0-18" fmla="*/ 1420427 h 1420427"/>
              <a:gd name="connsiteX1-19" fmla="*/ 1313894 w 7013359"/>
              <a:gd name="connsiteY1-20" fmla="*/ 878889 h 1420427"/>
              <a:gd name="connsiteX2-21" fmla="*/ 2840854 w 7013359"/>
              <a:gd name="connsiteY2-22" fmla="*/ 701336 h 1420427"/>
              <a:gd name="connsiteX3-23" fmla="*/ 7013359 w 7013359"/>
              <a:gd name="connsiteY3-24" fmla="*/ 0 h 1420427"/>
              <a:gd name="connsiteX4" fmla="*/ 7013359 w 7013359"/>
              <a:gd name="connsiteY4" fmla="*/ 0 h 1420427"/>
              <a:gd name="connsiteX0-25" fmla="*/ 0 w 7013359"/>
              <a:gd name="connsiteY0-26" fmla="*/ 1420427 h 1420427"/>
              <a:gd name="connsiteX1-27" fmla="*/ 1313894 w 7013359"/>
              <a:gd name="connsiteY1-28" fmla="*/ 878889 h 1420427"/>
              <a:gd name="connsiteX2-29" fmla="*/ 2974019 w 7013359"/>
              <a:gd name="connsiteY2-30" fmla="*/ 1127464 h 1420427"/>
              <a:gd name="connsiteX3-31" fmla="*/ 7013359 w 7013359"/>
              <a:gd name="connsiteY3-32" fmla="*/ 0 h 1420427"/>
              <a:gd name="connsiteX4-33" fmla="*/ 7013359 w 7013359"/>
              <a:gd name="connsiteY4-34" fmla="*/ 0 h 1420427"/>
              <a:gd name="connsiteX0-35" fmla="*/ 0 w 7013359"/>
              <a:gd name="connsiteY0-36" fmla="*/ 1420427 h 1420427"/>
              <a:gd name="connsiteX1-37" fmla="*/ 1313894 w 7013359"/>
              <a:gd name="connsiteY1-38" fmla="*/ 878889 h 1420427"/>
              <a:gd name="connsiteX2-39" fmla="*/ 2974019 w 7013359"/>
              <a:gd name="connsiteY2-40" fmla="*/ 1127464 h 1420427"/>
              <a:gd name="connsiteX3-41" fmla="*/ 4429957 w 7013359"/>
              <a:gd name="connsiteY3-42" fmla="*/ 763480 h 1420427"/>
              <a:gd name="connsiteX4-43" fmla="*/ 7013359 w 7013359"/>
              <a:gd name="connsiteY4-44" fmla="*/ 0 h 1420427"/>
              <a:gd name="connsiteX5" fmla="*/ 7013359 w 7013359"/>
              <a:gd name="connsiteY5" fmla="*/ 0 h 1420427"/>
              <a:gd name="connsiteX0-45" fmla="*/ 0 w 7013359"/>
              <a:gd name="connsiteY0-46" fmla="*/ 1420427 h 1420427"/>
              <a:gd name="connsiteX1-47" fmla="*/ 1313894 w 7013359"/>
              <a:gd name="connsiteY1-48" fmla="*/ 878889 h 1420427"/>
              <a:gd name="connsiteX2-49" fmla="*/ 2974019 w 7013359"/>
              <a:gd name="connsiteY2-50" fmla="*/ 1127464 h 1420427"/>
              <a:gd name="connsiteX3-51" fmla="*/ 4279036 w 7013359"/>
              <a:gd name="connsiteY3-52" fmla="*/ 541538 h 1420427"/>
              <a:gd name="connsiteX4-53" fmla="*/ 7013359 w 7013359"/>
              <a:gd name="connsiteY4-54" fmla="*/ 0 h 1420427"/>
              <a:gd name="connsiteX5-55" fmla="*/ 7013359 w 7013359"/>
              <a:gd name="connsiteY5-56" fmla="*/ 0 h 1420427"/>
              <a:gd name="connsiteX0-57" fmla="*/ 0 w 7013359"/>
              <a:gd name="connsiteY0-58" fmla="*/ 1420427 h 1420427"/>
              <a:gd name="connsiteX1-59" fmla="*/ 1313894 w 7013359"/>
              <a:gd name="connsiteY1-60" fmla="*/ 878889 h 1420427"/>
              <a:gd name="connsiteX2-61" fmla="*/ 2974019 w 7013359"/>
              <a:gd name="connsiteY2-62" fmla="*/ 1127464 h 1420427"/>
              <a:gd name="connsiteX3-63" fmla="*/ 4243525 w 7013359"/>
              <a:gd name="connsiteY3-64" fmla="*/ 523783 h 1420427"/>
              <a:gd name="connsiteX4-65" fmla="*/ 7013359 w 7013359"/>
              <a:gd name="connsiteY4-66" fmla="*/ 0 h 1420427"/>
              <a:gd name="connsiteX5-67" fmla="*/ 7013359 w 7013359"/>
              <a:gd name="connsiteY5-68" fmla="*/ 0 h 1420427"/>
              <a:gd name="connsiteX0-69" fmla="*/ 0 w 7013359"/>
              <a:gd name="connsiteY0-70" fmla="*/ 1420427 h 1420427"/>
              <a:gd name="connsiteX1-71" fmla="*/ 1313894 w 7013359"/>
              <a:gd name="connsiteY1-72" fmla="*/ 878889 h 1420427"/>
              <a:gd name="connsiteX2-73" fmla="*/ 2974019 w 7013359"/>
              <a:gd name="connsiteY2-74" fmla="*/ 1127464 h 1420427"/>
              <a:gd name="connsiteX3-75" fmla="*/ 4243525 w 7013359"/>
              <a:gd name="connsiteY3-76" fmla="*/ 523783 h 1420427"/>
              <a:gd name="connsiteX4-77" fmla="*/ 5690586 w 7013359"/>
              <a:gd name="connsiteY4-78" fmla="*/ 221942 h 1420427"/>
              <a:gd name="connsiteX5-79" fmla="*/ 7013359 w 7013359"/>
              <a:gd name="connsiteY5-80" fmla="*/ 0 h 1420427"/>
              <a:gd name="connsiteX6" fmla="*/ 7013359 w 7013359"/>
              <a:gd name="connsiteY6" fmla="*/ 0 h 1420427"/>
              <a:gd name="connsiteX0-81" fmla="*/ 0 w 7013359"/>
              <a:gd name="connsiteY0-82" fmla="*/ 1420427 h 1420427"/>
              <a:gd name="connsiteX1-83" fmla="*/ 1313894 w 7013359"/>
              <a:gd name="connsiteY1-84" fmla="*/ 878889 h 1420427"/>
              <a:gd name="connsiteX2-85" fmla="*/ 2974019 w 7013359"/>
              <a:gd name="connsiteY2-86" fmla="*/ 1127464 h 1420427"/>
              <a:gd name="connsiteX3-87" fmla="*/ 4243525 w 7013359"/>
              <a:gd name="connsiteY3-88" fmla="*/ 523783 h 1420427"/>
              <a:gd name="connsiteX4-89" fmla="*/ 5734974 w 7013359"/>
              <a:gd name="connsiteY4-90" fmla="*/ 346229 h 1420427"/>
              <a:gd name="connsiteX5-91" fmla="*/ 7013359 w 7013359"/>
              <a:gd name="connsiteY5-92" fmla="*/ 0 h 1420427"/>
              <a:gd name="connsiteX6-93" fmla="*/ 7013359 w 7013359"/>
              <a:gd name="connsiteY6-94" fmla="*/ 0 h 1420427"/>
              <a:gd name="connsiteX0-95" fmla="*/ 0 w 7013359"/>
              <a:gd name="connsiteY0-96" fmla="*/ 1420427 h 1420427"/>
              <a:gd name="connsiteX1-97" fmla="*/ 1313894 w 7013359"/>
              <a:gd name="connsiteY1-98" fmla="*/ 878889 h 1420427"/>
              <a:gd name="connsiteX2-99" fmla="*/ 2974019 w 7013359"/>
              <a:gd name="connsiteY2-100" fmla="*/ 1127464 h 1420427"/>
              <a:gd name="connsiteX3-101" fmla="*/ 4243525 w 7013359"/>
              <a:gd name="connsiteY3-102" fmla="*/ 523783 h 1420427"/>
              <a:gd name="connsiteX4-103" fmla="*/ 5734974 w 7013359"/>
              <a:gd name="connsiteY4-104" fmla="*/ 346229 h 1420427"/>
              <a:gd name="connsiteX5-105" fmla="*/ 7013359 w 7013359"/>
              <a:gd name="connsiteY5-106" fmla="*/ 0 h 1420427"/>
              <a:gd name="connsiteX6-107" fmla="*/ 7013359 w 7013359"/>
              <a:gd name="connsiteY6-108" fmla="*/ 0 h 1420427"/>
              <a:gd name="connsiteX0-109" fmla="*/ 0 w 7013359"/>
              <a:gd name="connsiteY0-110" fmla="*/ 1420427 h 1420427"/>
              <a:gd name="connsiteX1-111" fmla="*/ 1340527 w 7013359"/>
              <a:gd name="connsiteY1-112" fmla="*/ 887766 h 1420427"/>
              <a:gd name="connsiteX2-113" fmla="*/ 2974019 w 7013359"/>
              <a:gd name="connsiteY2-114" fmla="*/ 1127464 h 1420427"/>
              <a:gd name="connsiteX3-115" fmla="*/ 4243525 w 7013359"/>
              <a:gd name="connsiteY3-116" fmla="*/ 523783 h 1420427"/>
              <a:gd name="connsiteX4-117" fmla="*/ 5734974 w 7013359"/>
              <a:gd name="connsiteY4-118" fmla="*/ 346229 h 1420427"/>
              <a:gd name="connsiteX5-119" fmla="*/ 7013359 w 7013359"/>
              <a:gd name="connsiteY5-120" fmla="*/ 0 h 1420427"/>
              <a:gd name="connsiteX6-121" fmla="*/ 7013359 w 7013359"/>
              <a:gd name="connsiteY6-122" fmla="*/ 0 h 1420427"/>
              <a:gd name="connsiteX0-123" fmla="*/ 0 w 7013359"/>
              <a:gd name="connsiteY0-124" fmla="*/ 1420427 h 1420427"/>
              <a:gd name="connsiteX1-125" fmla="*/ 1340527 w 7013359"/>
              <a:gd name="connsiteY1-126" fmla="*/ 887766 h 1420427"/>
              <a:gd name="connsiteX2-127" fmla="*/ 2807332 w 7013359"/>
              <a:gd name="connsiteY2-128" fmla="*/ 1132227 h 1420427"/>
              <a:gd name="connsiteX3-129" fmla="*/ 4243525 w 7013359"/>
              <a:gd name="connsiteY3-130" fmla="*/ 523783 h 1420427"/>
              <a:gd name="connsiteX4-131" fmla="*/ 5734974 w 7013359"/>
              <a:gd name="connsiteY4-132" fmla="*/ 346229 h 1420427"/>
              <a:gd name="connsiteX5-133" fmla="*/ 7013359 w 7013359"/>
              <a:gd name="connsiteY5-134" fmla="*/ 0 h 1420427"/>
              <a:gd name="connsiteX6-135" fmla="*/ 7013359 w 7013359"/>
              <a:gd name="connsiteY6-136" fmla="*/ 0 h 1420427"/>
              <a:gd name="connsiteX0-137" fmla="*/ 0 w 7013359"/>
              <a:gd name="connsiteY0-138" fmla="*/ 1420427 h 1420427"/>
              <a:gd name="connsiteX1-139" fmla="*/ 1340527 w 7013359"/>
              <a:gd name="connsiteY1-140" fmla="*/ 887766 h 1420427"/>
              <a:gd name="connsiteX2-141" fmla="*/ 2807332 w 7013359"/>
              <a:gd name="connsiteY2-142" fmla="*/ 1132227 h 1420427"/>
              <a:gd name="connsiteX3-143" fmla="*/ 4281625 w 7013359"/>
              <a:gd name="connsiteY3-144" fmla="*/ 533308 h 1420427"/>
              <a:gd name="connsiteX4-145" fmla="*/ 5734974 w 7013359"/>
              <a:gd name="connsiteY4-146" fmla="*/ 346229 h 1420427"/>
              <a:gd name="connsiteX5-147" fmla="*/ 7013359 w 7013359"/>
              <a:gd name="connsiteY5-148" fmla="*/ 0 h 1420427"/>
              <a:gd name="connsiteX6-149" fmla="*/ 7013359 w 7013359"/>
              <a:gd name="connsiteY6-150" fmla="*/ 0 h 1420427"/>
              <a:gd name="connsiteX0-151" fmla="*/ 0 w 7013359"/>
              <a:gd name="connsiteY0-152" fmla="*/ 1420427 h 1420427"/>
              <a:gd name="connsiteX1-153" fmla="*/ 1340527 w 7013359"/>
              <a:gd name="connsiteY1-154" fmla="*/ 887766 h 1420427"/>
              <a:gd name="connsiteX2-155" fmla="*/ 2807332 w 7013359"/>
              <a:gd name="connsiteY2-156" fmla="*/ 1132227 h 1420427"/>
              <a:gd name="connsiteX3-157" fmla="*/ 4281625 w 7013359"/>
              <a:gd name="connsiteY3-158" fmla="*/ 533308 h 1420427"/>
              <a:gd name="connsiteX4-159" fmla="*/ 5734974 w 7013359"/>
              <a:gd name="connsiteY4-160" fmla="*/ 346229 h 1420427"/>
              <a:gd name="connsiteX5-161" fmla="*/ 7013359 w 7013359"/>
              <a:gd name="connsiteY5-162" fmla="*/ 0 h 1420427"/>
              <a:gd name="connsiteX6-163" fmla="*/ 7013359 w 7013359"/>
              <a:gd name="connsiteY6-164" fmla="*/ 0 h 1420427"/>
              <a:gd name="connsiteX0-165" fmla="*/ 0 w 7013359"/>
              <a:gd name="connsiteY0-166" fmla="*/ 1420427 h 1420427"/>
              <a:gd name="connsiteX1-167" fmla="*/ 1340527 w 7013359"/>
              <a:gd name="connsiteY1-168" fmla="*/ 887766 h 1420427"/>
              <a:gd name="connsiteX2-169" fmla="*/ 2807332 w 7013359"/>
              <a:gd name="connsiteY2-170" fmla="*/ 1132227 h 1420427"/>
              <a:gd name="connsiteX3-171" fmla="*/ 4262575 w 7013359"/>
              <a:gd name="connsiteY3-172" fmla="*/ 538070 h 1420427"/>
              <a:gd name="connsiteX4-173" fmla="*/ 5734974 w 7013359"/>
              <a:gd name="connsiteY4-174" fmla="*/ 346229 h 1420427"/>
              <a:gd name="connsiteX5-175" fmla="*/ 7013359 w 7013359"/>
              <a:gd name="connsiteY5-176" fmla="*/ 0 h 1420427"/>
              <a:gd name="connsiteX6-177" fmla="*/ 7013359 w 7013359"/>
              <a:gd name="connsiteY6-178" fmla="*/ 0 h 1420427"/>
              <a:gd name="connsiteX0-179" fmla="*/ 0 w 7013359"/>
              <a:gd name="connsiteY0-180" fmla="*/ 1420427 h 1420427"/>
              <a:gd name="connsiteX1-181" fmla="*/ 1340527 w 7013359"/>
              <a:gd name="connsiteY1-182" fmla="*/ 887766 h 1420427"/>
              <a:gd name="connsiteX2-183" fmla="*/ 2807332 w 7013359"/>
              <a:gd name="connsiteY2-184" fmla="*/ 1132227 h 1420427"/>
              <a:gd name="connsiteX3-185" fmla="*/ 4276863 w 7013359"/>
              <a:gd name="connsiteY3-186" fmla="*/ 530927 h 1420427"/>
              <a:gd name="connsiteX4-187" fmla="*/ 5734974 w 7013359"/>
              <a:gd name="connsiteY4-188" fmla="*/ 346229 h 1420427"/>
              <a:gd name="connsiteX5-189" fmla="*/ 7013359 w 7013359"/>
              <a:gd name="connsiteY5-190" fmla="*/ 0 h 1420427"/>
              <a:gd name="connsiteX6-191" fmla="*/ 7013359 w 7013359"/>
              <a:gd name="connsiteY6-192" fmla="*/ 0 h 1420427"/>
              <a:gd name="connsiteX0-193" fmla="*/ 0 w 7013359"/>
              <a:gd name="connsiteY0-194" fmla="*/ 1420427 h 1420427"/>
              <a:gd name="connsiteX1-195" fmla="*/ 1340527 w 7013359"/>
              <a:gd name="connsiteY1-196" fmla="*/ 887766 h 1420427"/>
              <a:gd name="connsiteX2-197" fmla="*/ 2807332 w 7013359"/>
              <a:gd name="connsiteY2-198" fmla="*/ 1132227 h 1420427"/>
              <a:gd name="connsiteX3-199" fmla="*/ 4276863 w 7013359"/>
              <a:gd name="connsiteY3-200" fmla="*/ 530927 h 1420427"/>
              <a:gd name="connsiteX4-201" fmla="*/ 5734974 w 7013359"/>
              <a:gd name="connsiteY4-202" fmla="*/ 346229 h 1420427"/>
              <a:gd name="connsiteX5-203" fmla="*/ 7013359 w 7013359"/>
              <a:gd name="connsiteY5-204" fmla="*/ 0 h 1420427"/>
              <a:gd name="connsiteX6-205" fmla="*/ 7013359 w 7013359"/>
              <a:gd name="connsiteY6-206" fmla="*/ 0 h 1420427"/>
              <a:gd name="connsiteX0-207" fmla="*/ 0 w 7013359"/>
              <a:gd name="connsiteY0-208" fmla="*/ 1420427 h 1420427"/>
              <a:gd name="connsiteX1-209" fmla="*/ 1340527 w 7013359"/>
              <a:gd name="connsiteY1-210" fmla="*/ 887766 h 1420427"/>
              <a:gd name="connsiteX2-211" fmla="*/ 2807332 w 7013359"/>
              <a:gd name="connsiteY2-212" fmla="*/ 1132227 h 1420427"/>
              <a:gd name="connsiteX3-213" fmla="*/ 4276863 w 7013359"/>
              <a:gd name="connsiteY3-214" fmla="*/ 530927 h 1420427"/>
              <a:gd name="connsiteX4-215" fmla="*/ 5734974 w 7013359"/>
              <a:gd name="connsiteY4-216" fmla="*/ 346229 h 1420427"/>
              <a:gd name="connsiteX5-217" fmla="*/ 7013359 w 7013359"/>
              <a:gd name="connsiteY5-218" fmla="*/ 0 h 1420427"/>
              <a:gd name="connsiteX6-219" fmla="*/ 7013359 w 7013359"/>
              <a:gd name="connsiteY6-220" fmla="*/ 0 h 1420427"/>
              <a:gd name="connsiteX0-221" fmla="*/ 0 w 7013359"/>
              <a:gd name="connsiteY0-222" fmla="*/ 1420427 h 1420427"/>
              <a:gd name="connsiteX1-223" fmla="*/ 1340527 w 7013359"/>
              <a:gd name="connsiteY1-224" fmla="*/ 887766 h 1420427"/>
              <a:gd name="connsiteX2-225" fmla="*/ 2807332 w 7013359"/>
              <a:gd name="connsiteY2-226" fmla="*/ 1132227 h 1420427"/>
              <a:gd name="connsiteX3-227" fmla="*/ 4276863 w 7013359"/>
              <a:gd name="connsiteY3-228" fmla="*/ 530927 h 1420427"/>
              <a:gd name="connsiteX4-229" fmla="*/ 5734974 w 7013359"/>
              <a:gd name="connsiteY4-230" fmla="*/ 346229 h 1420427"/>
              <a:gd name="connsiteX5-231" fmla="*/ 7013359 w 7013359"/>
              <a:gd name="connsiteY5-232" fmla="*/ 0 h 1420427"/>
              <a:gd name="connsiteX6-233" fmla="*/ 7013359 w 7013359"/>
              <a:gd name="connsiteY6-234" fmla="*/ 0 h 1420427"/>
              <a:gd name="connsiteX0-235" fmla="*/ 0 w 7013359"/>
              <a:gd name="connsiteY0-236" fmla="*/ 1420427 h 1420427"/>
              <a:gd name="connsiteX1-237" fmla="*/ 1340527 w 7013359"/>
              <a:gd name="connsiteY1-238" fmla="*/ 887766 h 1420427"/>
              <a:gd name="connsiteX2-239" fmla="*/ 2807332 w 7013359"/>
              <a:gd name="connsiteY2-240" fmla="*/ 1132227 h 1420427"/>
              <a:gd name="connsiteX3-241" fmla="*/ 4276863 w 7013359"/>
              <a:gd name="connsiteY3-242" fmla="*/ 530927 h 1420427"/>
              <a:gd name="connsiteX4-243" fmla="*/ 5734974 w 7013359"/>
              <a:gd name="connsiteY4-244" fmla="*/ 346229 h 1420427"/>
              <a:gd name="connsiteX5-245" fmla="*/ 7013359 w 7013359"/>
              <a:gd name="connsiteY5-246" fmla="*/ 0 h 1420427"/>
              <a:gd name="connsiteX6-247" fmla="*/ 7013359 w 7013359"/>
              <a:gd name="connsiteY6-248" fmla="*/ 0 h 1420427"/>
              <a:gd name="connsiteX0-249" fmla="*/ 0 w 7013359"/>
              <a:gd name="connsiteY0-250" fmla="*/ 1420427 h 1420427"/>
              <a:gd name="connsiteX1-251" fmla="*/ 1340527 w 7013359"/>
              <a:gd name="connsiteY1-252" fmla="*/ 887766 h 1420427"/>
              <a:gd name="connsiteX2-253" fmla="*/ 2807332 w 7013359"/>
              <a:gd name="connsiteY2-254" fmla="*/ 1132227 h 1420427"/>
              <a:gd name="connsiteX3-255" fmla="*/ 4276863 w 7013359"/>
              <a:gd name="connsiteY3-256" fmla="*/ 530927 h 1420427"/>
              <a:gd name="connsiteX4-257" fmla="*/ 5734974 w 7013359"/>
              <a:gd name="connsiteY4-258" fmla="*/ 346229 h 1420427"/>
              <a:gd name="connsiteX5-259" fmla="*/ 7013359 w 7013359"/>
              <a:gd name="connsiteY5-260" fmla="*/ 0 h 1420427"/>
              <a:gd name="connsiteX6-261" fmla="*/ 7013359 w 7013359"/>
              <a:gd name="connsiteY6-262" fmla="*/ 0 h 1420427"/>
              <a:gd name="connsiteX0-263" fmla="*/ 0 w 7013359"/>
              <a:gd name="connsiteY0-264" fmla="*/ 1420427 h 1420427"/>
              <a:gd name="connsiteX1-265" fmla="*/ 1340527 w 7013359"/>
              <a:gd name="connsiteY1-266" fmla="*/ 887766 h 1420427"/>
              <a:gd name="connsiteX2-267" fmla="*/ 2807332 w 7013359"/>
              <a:gd name="connsiteY2-268" fmla="*/ 1132227 h 1420427"/>
              <a:gd name="connsiteX3-269" fmla="*/ 4276863 w 7013359"/>
              <a:gd name="connsiteY3-270" fmla="*/ 530927 h 1420427"/>
              <a:gd name="connsiteX4-271" fmla="*/ 5734974 w 7013359"/>
              <a:gd name="connsiteY4-272" fmla="*/ 346229 h 1420427"/>
              <a:gd name="connsiteX5-273" fmla="*/ 7013359 w 7013359"/>
              <a:gd name="connsiteY5-274" fmla="*/ 0 h 1420427"/>
              <a:gd name="connsiteX6-275" fmla="*/ 7013359 w 7013359"/>
              <a:gd name="connsiteY6-276" fmla="*/ 0 h 1420427"/>
              <a:gd name="connsiteX0-277" fmla="*/ 0 w 7013359"/>
              <a:gd name="connsiteY0-278" fmla="*/ 1420427 h 1420427"/>
              <a:gd name="connsiteX1-279" fmla="*/ 1340527 w 7013359"/>
              <a:gd name="connsiteY1-280" fmla="*/ 887766 h 1420427"/>
              <a:gd name="connsiteX2-281" fmla="*/ 2807332 w 7013359"/>
              <a:gd name="connsiteY2-282" fmla="*/ 1132227 h 1420427"/>
              <a:gd name="connsiteX3-283" fmla="*/ 4276863 w 7013359"/>
              <a:gd name="connsiteY3-284" fmla="*/ 530927 h 1420427"/>
              <a:gd name="connsiteX4-285" fmla="*/ 5734974 w 7013359"/>
              <a:gd name="connsiteY4-286" fmla="*/ 585926 h 1420427"/>
              <a:gd name="connsiteX5-287" fmla="*/ 7013359 w 7013359"/>
              <a:gd name="connsiteY5-288" fmla="*/ 0 h 1420427"/>
              <a:gd name="connsiteX6-289" fmla="*/ 7013359 w 7013359"/>
              <a:gd name="connsiteY6-290" fmla="*/ 0 h 1420427"/>
              <a:gd name="connsiteX0-291" fmla="*/ 0 w 7013359"/>
              <a:gd name="connsiteY0-292" fmla="*/ 1420427 h 1420427"/>
              <a:gd name="connsiteX1-293" fmla="*/ 1340527 w 7013359"/>
              <a:gd name="connsiteY1-294" fmla="*/ 887766 h 1420427"/>
              <a:gd name="connsiteX2-295" fmla="*/ 2807332 w 7013359"/>
              <a:gd name="connsiteY2-296" fmla="*/ 1132227 h 1420427"/>
              <a:gd name="connsiteX3-297" fmla="*/ 4276863 w 7013359"/>
              <a:gd name="connsiteY3-298" fmla="*/ 530927 h 1420427"/>
              <a:gd name="connsiteX4-299" fmla="*/ 5734974 w 7013359"/>
              <a:gd name="connsiteY4-300" fmla="*/ 585926 h 1420427"/>
              <a:gd name="connsiteX5-301" fmla="*/ 7013359 w 7013359"/>
              <a:gd name="connsiteY5-302" fmla="*/ 0 h 1420427"/>
              <a:gd name="connsiteX6-303" fmla="*/ 7013359 w 7013359"/>
              <a:gd name="connsiteY6-304" fmla="*/ 0 h 1420427"/>
              <a:gd name="connsiteX0-305" fmla="*/ 0 w 7013359"/>
              <a:gd name="connsiteY0-306" fmla="*/ 1420427 h 1420427"/>
              <a:gd name="connsiteX1-307" fmla="*/ 1340527 w 7013359"/>
              <a:gd name="connsiteY1-308" fmla="*/ 887766 h 1420427"/>
              <a:gd name="connsiteX2-309" fmla="*/ 2807332 w 7013359"/>
              <a:gd name="connsiteY2-310" fmla="*/ 1132227 h 1420427"/>
              <a:gd name="connsiteX3-311" fmla="*/ 4276863 w 7013359"/>
              <a:gd name="connsiteY3-312" fmla="*/ 530927 h 1420427"/>
              <a:gd name="connsiteX4-313" fmla="*/ 5734974 w 7013359"/>
              <a:gd name="connsiteY4-314" fmla="*/ 585926 h 1420427"/>
              <a:gd name="connsiteX5-315" fmla="*/ 7013359 w 7013359"/>
              <a:gd name="connsiteY5-316" fmla="*/ 0 h 1420427"/>
              <a:gd name="connsiteX6-317" fmla="*/ 7013359 w 7013359"/>
              <a:gd name="connsiteY6-318" fmla="*/ 0 h 1420427"/>
              <a:gd name="connsiteX0-319" fmla="*/ 0 w 7013359"/>
              <a:gd name="connsiteY0-320" fmla="*/ 1420427 h 1420427"/>
              <a:gd name="connsiteX1-321" fmla="*/ 1340527 w 7013359"/>
              <a:gd name="connsiteY1-322" fmla="*/ 887766 h 1420427"/>
              <a:gd name="connsiteX2-323" fmla="*/ 2807332 w 7013359"/>
              <a:gd name="connsiteY2-324" fmla="*/ 1132227 h 1420427"/>
              <a:gd name="connsiteX3-325" fmla="*/ 4276863 w 7013359"/>
              <a:gd name="connsiteY3-326" fmla="*/ 530927 h 1420427"/>
              <a:gd name="connsiteX4-327" fmla="*/ 5734974 w 7013359"/>
              <a:gd name="connsiteY4-328" fmla="*/ 585926 h 1420427"/>
              <a:gd name="connsiteX5-329" fmla="*/ 7013359 w 7013359"/>
              <a:gd name="connsiteY5-330" fmla="*/ 0 h 1420427"/>
              <a:gd name="connsiteX6-331" fmla="*/ 7013359 w 7013359"/>
              <a:gd name="connsiteY6-332" fmla="*/ 0 h 1420427"/>
              <a:gd name="connsiteX0-333" fmla="*/ 0 w 7013359"/>
              <a:gd name="connsiteY0-334" fmla="*/ 1420427 h 1420427"/>
              <a:gd name="connsiteX1-335" fmla="*/ 1340527 w 7013359"/>
              <a:gd name="connsiteY1-336" fmla="*/ 887766 h 1420427"/>
              <a:gd name="connsiteX2-337" fmla="*/ 2807332 w 7013359"/>
              <a:gd name="connsiteY2-338" fmla="*/ 1132227 h 1420427"/>
              <a:gd name="connsiteX3-339" fmla="*/ 4276863 w 7013359"/>
              <a:gd name="connsiteY3-340" fmla="*/ 530927 h 1420427"/>
              <a:gd name="connsiteX4-341" fmla="*/ 5734974 w 7013359"/>
              <a:gd name="connsiteY4-342" fmla="*/ 585926 h 1420427"/>
              <a:gd name="connsiteX5-343" fmla="*/ 7013359 w 7013359"/>
              <a:gd name="connsiteY5-344" fmla="*/ 0 h 1420427"/>
              <a:gd name="connsiteX6-345" fmla="*/ 7013359 w 7013359"/>
              <a:gd name="connsiteY6-346" fmla="*/ 0 h 1420427"/>
              <a:gd name="connsiteX0-347" fmla="*/ 0 w 7013359"/>
              <a:gd name="connsiteY0-348" fmla="*/ 1420427 h 1420427"/>
              <a:gd name="connsiteX1-349" fmla="*/ 1340527 w 7013359"/>
              <a:gd name="connsiteY1-350" fmla="*/ 887766 h 1420427"/>
              <a:gd name="connsiteX2-351" fmla="*/ 2807332 w 7013359"/>
              <a:gd name="connsiteY2-352" fmla="*/ 1132227 h 1420427"/>
              <a:gd name="connsiteX3-353" fmla="*/ 4276863 w 7013359"/>
              <a:gd name="connsiteY3-354" fmla="*/ 530927 h 1420427"/>
              <a:gd name="connsiteX4-355" fmla="*/ 5734974 w 7013359"/>
              <a:gd name="connsiteY4-356" fmla="*/ 585926 h 1420427"/>
              <a:gd name="connsiteX5-357" fmla="*/ 7013359 w 7013359"/>
              <a:gd name="connsiteY5-358" fmla="*/ 0 h 1420427"/>
              <a:gd name="connsiteX6-359" fmla="*/ 7013359 w 7013359"/>
              <a:gd name="connsiteY6-360" fmla="*/ 0 h 1420427"/>
              <a:gd name="connsiteX0-361" fmla="*/ 0 w 7013359"/>
              <a:gd name="connsiteY0-362" fmla="*/ 1420427 h 1420427"/>
              <a:gd name="connsiteX1-363" fmla="*/ 1340527 w 7013359"/>
              <a:gd name="connsiteY1-364" fmla="*/ 887766 h 1420427"/>
              <a:gd name="connsiteX2-365" fmla="*/ 2807332 w 7013359"/>
              <a:gd name="connsiteY2-366" fmla="*/ 1132227 h 1420427"/>
              <a:gd name="connsiteX3-367" fmla="*/ 4276863 w 7013359"/>
              <a:gd name="connsiteY3-368" fmla="*/ 530927 h 1420427"/>
              <a:gd name="connsiteX4-369" fmla="*/ 5734974 w 7013359"/>
              <a:gd name="connsiteY4-370" fmla="*/ 585926 h 1420427"/>
              <a:gd name="connsiteX5-371" fmla="*/ 7013359 w 7013359"/>
              <a:gd name="connsiteY5-372" fmla="*/ 0 h 1420427"/>
              <a:gd name="connsiteX6-373" fmla="*/ 7013359 w 7013359"/>
              <a:gd name="connsiteY6-374" fmla="*/ 0 h 1420427"/>
            </a:gdLst>
            <a:ahLst/>
            <a:cxnLst>
              <a:cxn ang="0">
                <a:pos x="connsiteX0-361" y="connsiteY0-362"/>
              </a:cxn>
              <a:cxn ang="0">
                <a:pos x="connsiteX1-363" y="connsiteY1-364"/>
              </a:cxn>
              <a:cxn ang="0">
                <a:pos x="connsiteX2-365" y="connsiteY2-366"/>
              </a:cxn>
              <a:cxn ang="0">
                <a:pos x="connsiteX3-367" y="connsiteY3-368"/>
              </a:cxn>
              <a:cxn ang="0">
                <a:pos x="connsiteX4-369" y="connsiteY4-370"/>
              </a:cxn>
              <a:cxn ang="0">
                <a:pos x="connsiteX5-371" y="connsiteY5-372"/>
              </a:cxn>
              <a:cxn ang="0">
                <a:pos x="connsiteX6-373" y="connsiteY6-374"/>
              </a:cxn>
            </a:cxnLst>
            <a:rect l="l" t="t" r="r" b="b"/>
            <a:pathLst>
              <a:path w="7013359" h="1420427">
                <a:moveTo>
                  <a:pt x="0" y="1420427"/>
                </a:moveTo>
                <a:cubicBezTo>
                  <a:pt x="125767" y="1223639"/>
                  <a:pt x="858124" y="892256"/>
                  <a:pt x="1340527" y="887766"/>
                </a:cubicBezTo>
                <a:cubicBezTo>
                  <a:pt x="1822930" y="883276"/>
                  <a:pt x="2287988" y="1151462"/>
                  <a:pt x="2807332" y="1132227"/>
                </a:cubicBezTo>
                <a:cubicBezTo>
                  <a:pt x="3326676" y="1112992"/>
                  <a:pt x="3788923" y="621977"/>
                  <a:pt x="4276863" y="530927"/>
                </a:cubicBezTo>
                <a:cubicBezTo>
                  <a:pt x="4764803" y="439877"/>
                  <a:pt x="5184699" y="826469"/>
                  <a:pt x="5734974" y="585926"/>
                </a:cubicBezTo>
                <a:cubicBezTo>
                  <a:pt x="6285249" y="345383"/>
                  <a:pt x="6471117" y="79194"/>
                  <a:pt x="7013359" y="0"/>
                </a:cubicBezTo>
                <a:lnTo>
                  <a:pt x="7013359" y="0"/>
                </a:lnTo>
              </a:path>
            </a:pathLst>
          </a:custGeom>
          <a:noFill/>
          <a:ln w="19050">
            <a:solidFill>
              <a:srgbClr val="4D576B">
                <a:lumMod val="40000"/>
                <a:lumOff val="60000"/>
              </a:srgbClr>
            </a:solidFill>
            <a:prstDash val="sys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endParaRPr lang="zh-CN" altLang="en-US"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椭圆 41"/>
          <p:cNvSpPr/>
          <p:nvPr>
            <p:custDataLst>
              <p:tags r:id="rId4"/>
            </p:custDataLst>
          </p:nvPr>
        </p:nvSpPr>
        <p:spPr>
          <a:xfrm>
            <a:off x="1548737" y="3089637"/>
            <a:ext cx="286988" cy="286988"/>
          </a:xfrm>
          <a:prstGeom prst="ellipse">
            <a:avLst/>
          </a:prstGeom>
          <a:solidFill>
            <a:srgbClr val="FFFFFF"/>
          </a:solidFill>
          <a:ln w="38100">
            <a:solidFill>
              <a:srgbClr val="4D576B">
                <a:lumMod val="40000"/>
                <a:lumOff val="6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45000" lnSpcReduction="20000"/>
          </a:bodyPr>
          <a:p>
            <a:pPr algn="ctr">
              <a:lnSpc>
                <a:spcPct val="140000"/>
              </a:lnSpc>
            </a:pPr>
            <a:endParaRPr lang="zh-CN" altLang="en-US" sz="135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椭圆 42"/>
          <p:cNvSpPr/>
          <p:nvPr>
            <p:custDataLst>
              <p:tags r:id="rId5"/>
            </p:custDataLst>
          </p:nvPr>
        </p:nvSpPr>
        <p:spPr>
          <a:xfrm>
            <a:off x="1642264" y="3183164"/>
            <a:ext cx="99933" cy="99933"/>
          </a:xfrm>
          <a:prstGeom prst="ellipse">
            <a:avLst/>
          </a:prstGeom>
          <a:solidFill>
            <a:srgbClr val="1F74AD"/>
          </a:solidFill>
          <a:ln w="381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</a:pPr>
            <a:endParaRPr lang="zh-CN" altLang="en-US" sz="135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椭圆 58"/>
          <p:cNvSpPr/>
          <p:nvPr>
            <p:custDataLst>
              <p:tags r:id="rId6"/>
            </p:custDataLst>
          </p:nvPr>
        </p:nvSpPr>
        <p:spPr>
          <a:xfrm>
            <a:off x="2646837" y="2583609"/>
            <a:ext cx="286988" cy="286988"/>
          </a:xfrm>
          <a:prstGeom prst="ellipse">
            <a:avLst/>
          </a:prstGeom>
          <a:solidFill>
            <a:srgbClr val="FFFFFF"/>
          </a:solidFill>
          <a:ln w="38100">
            <a:solidFill>
              <a:srgbClr val="4D576B">
                <a:lumMod val="40000"/>
                <a:lumOff val="6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45000" lnSpcReduction="20000"/>
          </a:bodyPr>
          <a:p>
            <a:pPr algn="ctr">
              <a:lnSpc>
                <a:spcPct val="140000"/>
              </a:lnSpc>
            </a:pPr>
            <a:endParaRPr lang="zh-CN" altLang="en-US" sz="135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椭圆 59"/>
          <p:cNvSpPr/>
          <p:nvPr>
            <p:custDataLst>
              <p:tags r:id="rId7"/>
            </p:custDataLst>
          </p:nvPr>
        </p:nvSpPr>
        <p:spPr>
          <a:xfrm>
            <a:off x="2740364" y="2677137"/>
            <a:ext cx="99933" cy="99933"/>
          </a:xfrm>
          <a:prstGeom prst="ellipse">
            <a:avLst/>
          </a:prstGeom>
          <a:solidFill>
            <a:srgbClr val="3498DB"/>
          </a:solidFill>
          <a:ln w="381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</a:pPr>
            <a:endParaRPr lang="zh-CN" altLang="en-US" sz="135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" name="椭圆 60"/>
          <p:cNvSpPr/>
          <p:nvPr>
            <p:custDataLst>
              <p:tags r:id="rId8"/>
            </p:custDataLst>
          </p:nvPr>
        </p:nvSpPr>
        <p:spPr>
          <a:xfrm>
            <a:off x="3744938" y="2767001"/>
            <a:ext cx="286988" cy="286988"/>
          </a:xfrm>
          <a:prstGeom prst="ellipse">
            <a:avLst/>
          </a:prstGeom>
          <a:solidFill>
            <a:srgbClr val="FFFFFF"/>
          </a:solidFill>
          <a:ln w="38100">
            <a:solidFill>
              <a:srgbClr val="4D576B">
                <a:lumMod val="40000"/>
                <a:lumOff val="6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45000" lnSpcReduction="20000"/>
          </a:bodyPr>
          <a:p>
            <a:pPr algn="ctr">
              <a:lnSpc>
                <a:spcPct val="140000"/>
              </a:lnSpc>
            </a:pPr>
            <a:endParaRPr lang="zh-CN" altLang="en-US" sz="135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椭圆 61"/>
          <p:cNvSpPr/>
          <p:nvPr>
            <p:custDataLst>
              <p:tags r:id="rId9"/>
            </p:custDataLst>
          </p:nvPr>
        </p:nvSpPr>
        <p:spPr>
          <a:xfrm>
            <a:off x="3838465" y="2860528"/>
            <a:ext cx="99933" cy="99933"/>
          </a:xfrm>
          <a:prstGeom prst="ellipse">
            <a:avLst/>
          </a:prstGeom>
          <a:solidFill>
            <a:srgbClr val="1AA3AA"/>
          </a:solidFill>
          <a:ln w="381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</a:pPr>
            <a:endParaRPr lang="zh-CN" altLang="en-US" sz="135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椭圆 62"/>
          <p:cNvSpPr/>
          <p:nvPr>
            <p:custDataLst>
              <p:tags r:id="rId10"/>
            </p:custDataLst>
          </p:nvPr>
        </p:nvSpPr>
        <p:spPr>
          <a:xfrm>
            <a:off x="4843038" y="2316909"/>
            <a:ext cx="286988" cy="286988"/>
          </a:xfrm>
          <a:prstGeom prst="ellipse">
            <a:avLst/>
          </a:prstGeom>
          <a:solidFill>
            <a:srgbClr val="FFFFFF"/>
          </a:solidFill>
          <a:ln w="38100">
            <a:solidFill>
              <a:srgbClr val="4D576B">
                <a:lumMod val="40000"/>
                <a:lumOff val="6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45000" lnSpcReduction="20000"/>
          </a:bodyPr>
          <a:p>
            <a:pPr algn="ctr">
              <a:lnSpc>
                <a:spcPct val="140000"/>
              </a:lnSpc>
            </a:pPr>
            <a:endParaRPr lang="zh-CN" altLang="en-US" sz="135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4" name="椭圆 63"/>
          <p:cNvSpPr/>
          <p:nvPr>
            <p:custDataLst>
              <p:tags r:id="rId11"/>
            </p:custDataLst>
          </p:nvPr>
        </p:nvSpPr>
        <p:spPr>
          <a:xfrm>
            <a:off x="4936565" y="2410437"/>
            <a:ext cx="99933" cy="99933"/>
          </a:xfrm>
          <a:prstGeom prst="ellipse">
            <a:avLst/>
          </a:prstGeom>
          <a:solidFill>
            <a:srgbClr val="69A35B"/>
          </a:solidFill>
          <a:ln w="381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</a:pPr>
            <a:endParaRPr lang="zh-CN" altLang="en-US" sz="135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5" name="椭圆 64"/>
          <p:cNvSpPr/>
          <p:nvPr>
            <p:custDataLst>
              <p:tags r:id="rId12"/>
            </p:custDataLst>
          </p:nvPr>
        </p:nvSpPr>
        <p:spPr>
          <a:xfrm>
            <a:off x="5941139" y="2356026"/>
            <a:ext cx="286988" cy="286988"/>
          </a:xfrm>
          <a:prstGeom prst="ellipse">
            <a:avLst/>
          </a:prstGeom>
          <a:solidFill>
            <a:srgbClr val="FFFFFF"/>
          </a:solidFill>
          <a:ln w="38100">
            <a:solidFill>
              <a:srgbClr val="4D576B">
                <a:lumMod val="40000"/>
                <a:lumOff val="6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45000" lnSpcReduction="20000"/>
          </a:bodyPr>
          <a:p>
            <a:pPr algn="ctr">
              <a:lnSpc>
                <a:spcPct val="140000"/>
              </a:lnSpc>
            </a:pPr>
            <a:endParaRPr lang="zh-CN" altLang="en-US" sz="13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6" name="椭圆 65"/>
          <p:cNvSpPr/>
          <p:nvPr>
            <p:custDataLst>
              <p:tags r:id="rId13"/>
            </p:custDataLst>
          </p:nvPr>
        </p:nvSpPr>
        <p:spPr>
          <a:xfrm>
            <a:off x="6034666" y="2449554"/>
            <a:ext cx="99933" cy="99933"/>
          </a:xfrm>
          <a:prstGeom prst="ellipse">
            <a:avLst/>
          </a:prstGeom>
          <a:solidFill>
            <a:srgbClr val="9BBB59"/>
          </a:solidFill>
          <a:ln w="381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</a:pPr>
            <a:endParaRPr lang="zh-CN" altLang="en-US" sz="135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椭圆 66"/>
          <p:cNvSpPr/>
          <p:nvPr>
            <p:custDataLst>
              <p:tags r:id="rId14"/>
            </p:custDataLst>
          </p:nvPr>
        </p:nvSpPr>
        <p:spPr>
          <a:xfrm>
            <a:off x="7202294" y="1842391"/>
            <a:ext cx="286988" cy="286988"/>
          </a:xfrm>
          <a:prstGeom prst="ellipse">
            <a:avLst/>
          </a:prstGeom>
          <a:solidFill>
            <a:srgbClr val="FFFFFF"/>
          </a:solidFill>
          <a:ln w="38100">
            <a:solidFill>
              <a:srgbClr val="4D576B">
                <a:lumMod val="40000"/>
                <a:lumOff val="6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45000" lnSpcReduction="20000"/>
          </a:bodyPr>
          <a:p>
            <a:pPr algn="ctr">
              <a:lnSpc>
                <a:spcPct val="140000"/>
              </a:lnSpc>
            </a:pPr>
            <a:endParaRPr lang="zh-CN" altLang="en-US" sz="135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8" name="椭圆 67"/>
          <p:cNvSpPr/>
          <p:nvPr>
            <p:custDataLst>
              <p:tags r:id="rId15"/>
            </p:custDataLst>
          </p:nvPr>
        </p:nvSpPr>
        <p:spPr>
          <a:xfrm>
            <a:off x="7295822" y="1935918"/>
            <a:ext cx="99933" cy="99933"/>
          </a:xfrm>
          <a:prstGeom prst="ellipse">
            <a:avLst/>
          </a:prstGeom>
          <a:solidFill>
            <a:srgbClr val="FFC000"/>
          </a:solidFill>
          <a:ln w="381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</a:pPr>
            <a:endParaRPr lang="zh-CN" altLang="en-US" sz="135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9" name="矩形 68"/>
          <p:cNvSpPr/>
          <p:nvPr>
            <p:custDataLst>
              <p:tags r:id="rId16"/>
            </p:custDataLst>
          </p:nvPr>
        </p:nvSpPr>
        <p:spPr>
          <a:xfrm>
            <a:off x="930401" y="3579591"/>
            <a:ext cx="1523658" cy="322781"/>
          </a:xfrm>
          <a:prstGeom prst="rect">
            <a:avLst/>
          </a:prstGeom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lIns="27000" rIns="27000" rtlCol="0" anchor="ctr">
            <a:noAutofit/>
          </a:bodyPr>
          <a:p>
            <a:pPr algn="ctr">
              <a:lnSpc>
                <a:spcPct val="120000"/>
              </a:lnSpc>
            </a:pPr>
            <a:endParaRPr lang="en-US" altLang="zh-CN" sz="135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0" name="矩形 69"/>
          <p:cNvSpPr/>
          <p:nvPr>
            <p:custDataLst>
              <p:tags r:id="rId17"/>
            </p:custDataLst>
          </p:nvPr>
        </p:nvSpPr>
        <p:spPr>
          <a:xfrm>
            <a:off x="930910" y="3902075"/>
            <a:ext cx="1523365" cy="730885"/>
          </a:xfrm>
          <a:prstGeom prst="rect">
            <a:avLst/>
          </a:prstGeom>
        </p:spPr>
        <p:txBody>
          <a:bodyPr wrap="square" lIns="67500" rIns="67500" anchor="t" anchorCtr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900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r>
              <a:rPr lang="en-US" altLang="zh-CN" sz="900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...................................................</a:t>
            </a:r>
            <a:endParaRPr lang="en-US" altLang="zh-CN" sz="900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" name="文本框 70"/>
          <p:cNvSpPr txBox="1"/>
          <p:nvPr>
            <p:custDataLst>
              <p:tags r:id="rId18"/>
            </p:custDataLst>
          </p:nvPr>
        </p:nvSpPr>
        <p:spPr>
          <a:xfrm>
            <a:off x="999659" y="3579591"/>
            <a:ext cx="1385144" cy="322781"/>
          </a:xfrm>
          <a:prstGeom prst="rect">
            <a:avLst/>
          </a:prstGeom>
          <a:noFill/>
        </p:spPr>
        <p:txBody>
          <a:bodyPr wrap="square" rtlCol="0" anchor="ctr">
            <a:normAutofit fontScale="80000"/>
          </a:bodyPr>
          <a:p>
            <a:pPr algn="ctr">
              <a:lnSpc>
                <a:spcPct val="120000"/>
              </a:lnSpc>
            </a:pPr>
            <a:r>
              <a:rPr lang="zh-CN" altLang="en-US" sz="1500" b="1" spc="3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zh-CN" altLang="en-US" sz="1500" b="1" spc="30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2" name="矩形 71"/>
          <p:cNvSpPr/>
          <p:nvPr>
            <p:custDataLst>
              <p:tags r:id="rId19"/>
            </p:custDataLst>
          </p:nvPr>
        </p:nvSpPr>
        <p:spPr>
          <a:xfrm>
            <a:off x="3126604" y="3379553"/>
            <a:ext cx="1523658" cy="322781"/>
          </a:xfrm>
          <a:prstGeom prst="rect">
            <a:avLst/>
          </a:prstGeom>
          <a:solidFill>
            <a:srgbClr val="1AA3AA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lIns="27000" rIns="27000" rtlCol="0" anchor="ctr">
            <a:noAutofit/>
          </a:bodyPr>
          <a:p>
            <a:pPr algn="ctr">
              <a:lnSpc>
                <a:spcPct val="120000"/>
              </a:lnSpc>
            </a:pPr>
            <a:endParaRPr lang="en-US" altLang="zh-CN" sz="135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3" name="文本框 72"/>
          <p:cNvSpPr txBox="1"/>
          <p:nvPr>
            <p:custDataLst>
              <p:tags r:id="rId20"/>
            </p:custDataLst>
          </p:nvPr>
        </p:nvSpPr>
        <p:spPr>
          <a:xfrm>
            <a:off x="3195861" y="3379553"/>
            <a:ext cx="1385144" cy="322781"/>
          </a:xfrm>
          <a:prstGeom prst="rect">
            <a:avLst/>
          </a:prstGeom>
          <a:noFill/>
        </p:spPr>
        <p:txBody>
          <a:bodyPr wrap="square" rtlCol="0" anchor="ctr">
            <a:normAutofit fontScale="80000"/>
          </a:bodyPr>
          <a:p>
            <a:pPr algn="ctr">
              <a:lnSpc>
                <a:spcPct val="120000"/>
              </a:lnSpc>
            </a:pPr>
            <a:r>
              <a:rPr lang="zh-CN" altLang="en-US" sz="1500" b="1" spc="3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zh-CN" altLang="en-US" sz="1500" b="1" spc="30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4" name="矩形 73"/>
          <p:cNvSpPr/>
          <p:nvPr>
            <p:custDataLst>
              <p:tags r:id="rId21"/>
            </p:custDataLst>
          </p:nvPr>
        </p:nvSpPr>
        <p:spPr>
          <a:xfrm>
            <a:off x="3126740" y="3717290"/>
            <a:ext cx="1618615" cy="588645"/>
          </a:xfrm>
          <a:prstGeom prst="rect">
            <a:avLst/>
          </a:prstGeom>
        </p:spPr>
        <p:txBody>
          <a:bodyPr wrap="square" lIns="67500" rIns="67500" anchor="t" anchorCtr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900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r>
              <a:rPr lang="en-US" altLang="zh-CN" sz="900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................................................................</a:t>
            </a:r>
            <a:endParaRPr lang="en-US" altLang="zh-CN" sz="900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5" name="矩形 74"/>
          <p:cNvSpPr/>
          <p:nvPr>
            <p:custDataLst>
              <p:tags r:id="rId22"/>
            </p:custDataLst>
          </p:nvPr>
        </p:nvSpPr>
        <p:spPr>
          <a:xfrm>
            <a:off x="5324117" y="2992982"/>
            <a:ext cx="1523658" cy="322781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lIns="27000" rIns="27000" rtlCol="0" anchor="ctr">
            <a:noAutofit/>
          </a:bodyPr>
          <a:p>
            <a:pPr algn="ctr">
              <a:lnSpc>
                <a:spcPct val="120000"/>
              </a:lnSpc>
            </a:pPr>
            <a:endParaRPr lang="en-US" altLang="zh-CN" sz="135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6" name="文本框 75"/>
          <p:cNvSpPr txBox="1"/>
          <p:nvPr>
            <p:custDataLst>
              <p:tags r:id="rId23"/>
            </p:custDataLst>
          </p:nvPr>
        </p:nvSpPr>
        <p:spPr>
          <a:xfrm>
            <a:off x="5393374" y="2992982"/>
            <a:ext cx="1385144" cy="322781"/>
          </a:xfrm>
          <a:prstGeom prst="rect">
            <a:avLst/>
          </a:prstGeom>
          <a:noFill/>
        </p:spPr>
        <p:txBody>
          <a:bodyPr wrap="square" rtlCol="0" anchor="ctr">
            <a:normAutofit fontScale="80000"/>
          </a:bodyPr>
          <a:p>
            <a:pPr algn="ctr">
              <a:lnSpc>
                <a:spcPct val="120000"/>
              </a:lnSpc>
            </a:pPr>
            <a:r>
              <a:rPr lang="zh-CN" altLang="en-US" sz="1500" b="1" spc="3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zh-CN" altLang="en-US" sz="1500" b="1" spc="30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7" name="矩形 76"/>
          <p:cNvSpPr/>
          <p:nvPr>
            <p:custDataLst>
              <p:tags r:id="rId24"/>
            </p:custDataLst>
          </p:nvPr>
        </p:nvSpPr>
        <p:spPr>
          <a:xfrm>
            <a:off x="5321300" y="3333750"/>
            <a:ext cx="1526540" cy="801370"/>
          </a:xfrm>
          <a:prstGeom prst="rect">
            <a:avLst/>
          </a:prstGeom>
        </p:spPr>
        <p:txBody>
          <a:bodyPr wrap="square" lIns="67500" rIns="67500" anchor="t" anchorCtr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900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r>
              <a:rPr lang="en-US" altLang="zh-CN" sz="900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..................................................</a:t>
            </a:r>
            <a:endParaRPr lang="en-US" altLang="zh-CN" sz="900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8" name="矩形 77"/>
          <p:cNvSpPr/>
          <p:nvPr>
            <p:custDataLst>
              <p:tags r:id="rId25"/>
            </p:custDataLst>
          </p:nvPr>
        </p:nvSpPr>
        <p:spPr>
          <a:xfrm>
            <a:off x="2029964" y="1501252"/>
            <a:ext cx="1523658" cy="322781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lIns="27000" rIns="27000" rtlCol="0" anchor="ctr">
            <a:noAutofit/>
          </a:bodyPr>
          <a:p>
            <a:pPr algn="ctr">
              <a:lnSpc>
                <a:spcPct val="120000"/>
              </a:lnSpc>
            </a:pPr>
            <a:endParaRPr lang="en-US" altLang="zh-CN" sz="15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9" name="文本框 78"/>
          <p:cNvSpPr txBox="1"/>
          <p:nvPr>
            <p:custDataLst>
              <p:tags r:id="rId26"/>
            </p:custDataLst>
          </p:nvPr>
        </p:nvSpPr>
        <p:spPr>
          <a:xfrm>
            <a:off x="2099222" y="1499987"/>
            <a:ext cx="1385144" cy="322781"/>
          </a:xfrm>
          <a:prstGeom prst="rect">
            <a:avLst/>
          </a:prstGeom>
          <a:noFill/>
        </p:spPr>
        <p:txBody>
          <a:bodyPr wrap="square" rtlCol="0" anchor="ctr">
            <a:normAutofit fontScale="80000"/>
          </a:bodyPr>
          <a:p>
            <a:pPr algn="ctr">
              <a:lnSpc>
                <a:spcPct val="120000"/>
              </a:lnSpc>
            </a:pPr>
            <a:r>
              <a:rPr lang="zh-CN" altLang="en-US" sz="1500" b="1" spc="3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zh-CN" altLang="en-US" sz="1500" b="1" spc="30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0" name="矩形 79"/>
          <p:cNvSpPr/>
          <p:nvPr>
            <p:custDataLst>
              <p:tags r:id="rId27"/>
            </p:custDataLst>
          </p:nvPr>
        </p:nvSpPr>
        <p:spPr>
          <a:xfrm>
            <a:off x="2026920" y="1837055"/>
            <a:ext cx="1627505" cy="840740"/>
          </a:xfrm>
          <a:prstGeom prst="rect">
            <a:avLst/>
          </a:prstGeom>
        </p:spPr>
        <p:txBody>
          <a:bodyPr wrap="square" lIns="67500" rIns="67500" anchor="t" anchorCtr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900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r>
              <a:rPr lang="en-US" altLang="zh-CN" sz="900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................................................................</a:t>
            </a:r>
            <a:endParaRPr lang="en-US" altLang="zh-CN" sz="900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1" name="矩形 80"/>
          <p:cNvSpPr/>
          <p:nvPr>
            <p:custDataLst>
              <p:tags r:id="rId28"/>
            </p:custDataLst>
          </p:nvPr>
        </p:nvSpPr>
        <p:spPr>
          <a:xfrm>
            <a:off x="4224703" y="1240021"/>
            <a:ext cx="1523658" cy="322781"/>
          </a:xfrm>
          <a:prstGeom prst="rect">
            <a:avLst/>
          </a:prstGeom>
          <a:solidFill>
            <a:srgbClr val="69A35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lIns="27000" rIns="27000" rtlCol="0" anchor="ctr">
            <a:noAutofit/>
          </a:bodyPr>
          <a:p>
            <a:pPr algn="ctr">
              <a:lnSpc>
                <a:spcPct val="120000"/>
              </a:lnSpc>
            </a:pPr>
            <a:endParaRPr lang="en-US" altLang="zh-CN" sz="135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2" name="文本框 81"/>
          <p:cNvSpPr txBox="1"/>
          <p:nvPr>
            <p:custDataLst>
              <p:tags r:id="rId29"/>
            </p:custDataLst>
          </p:nvPr>
        </p:nvSpPr>
        <p:spPr>
          <a:xfrm>
            <a:off x="4293960" y="1240021"/>
            <a:ext cx="1385144" cy="322781"/>
          </a:xfrm>
          <a:prstGeom prst="rect">
            <a:avLst/>
          </a:prstGeom>
          <a:noFill/>
        </p:spPr>
        <p:txBody>
          <a:bodyPr wrap="square" rtlCol="0" anchor="ctr">
            <a:normAutofit fontScale="80000"/>
          </a:bodyPr>
          <a:p>
            <a:pPr algn="ctr">
              <a:lnSpc>
                <a:spcPct val="120000"/>
              </a:lnSpc>
            </a:pPr>
            <a:r>
              <a:rPr lang="zh-CN" altLang="en-US" sz="1500" b="1" spc="3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zh-CN" altLang="en-US" sz="1500" b="1" spc="30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3" name="矩形 82"/>
          <p:cNvSpPr/>
          <p:nvPr>
            <p:custDataLst>
              <p:tags r:id="rId30"/>
            </p:custDataLst>
          </p:nvPr>
        </p:nvSpPr>
        <p:spPr>
          <a:xfrm>
            <a:off x="4224655" y="1576070"/>
            <a:ext cx="1618615" cy="521335"/>
          </a:xfrm>
          <a:prstGeom prst="rect">
            <a:avLst/>
          </a:prstGeom>
        </p:spPr>
        <p:txBody>
          <a:bodyPr wrap="square" lIns="67500" rIns="67500" anchor="t" anchorCtr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900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r>
              <a:rPr lang="en-US" altLang="zh-CN" sz="900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.............................................................................</a:t>
            </a:r>
            <a:endParaRPr lang="en-US" altLang="zh-CN" sz="900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4" name="矩形 83"/>
          <p:cNvSpPr/>
          <p:nvPr>
            <p:custDataLst>
              <p:tags r:id="rId31"/>
            </p:custDataLst>
          </p:nvPr>
        </p:nvSpPr>
        <p:spPr>
          <a:xfrm>
            <a:off x="6583959" y="785617"/>
            <a:ext cx="1523658" cy="3227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lIns="27000" rIns="27000" rtlCol="0" anchor="ctr">
            <a:noAutofit/>
          </a:bodyPr>
          <a:p>
            <a:pPr algn="ctr">
              <a:lnSpc>
                <a:spcPct val="120000"/>
              </a:lnSpc>
            </a:pPr>
            <a:endParaRPr lang="en-US" altLang="zh-CN" sz="135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5" name="文本框 84"/>
          <p:cNvSpPr txBox="1"/>
          <p:nvPr>
            <p:custDataLst>
              <p:tags r:id="rId32"/>
            </p:custDataLst>
          </p:nvPr>
        </p:nvSpPr>
        <p:spPr>
          <a:xfrm>
            <a:off x="6534785" y="785495"/>
            <a:ext cx="1645285" cy="32258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p>
            <a:pPr algn="ctr">
              <a:lnSpc>
                <a:spcPct val="120000"/>
              </a:lnSpc>
            </a:pPr>
            <a:r>
              <a:rPr lang="zh-CN" altLang="en-US" sz="1200" b="1" spc="3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zh-CN" altLang="en-US" sz="1200" b="1" spc="30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6" name="矩形 85"/>
          <p:cNvSpPr/>
          <p:nvPr>
            <p:custDataLst>
              <p:tags r:id="rId33"/>
            </p:custDataLst>
          </p:nvPr>
        </p:nvSpPr>
        <p:spPr>
          <a:xfrm>
            <a:off x="6583680" y="1122680"/>
            <a:ext cx="1596390" cy="975360"/>
          </a:xfrm>
          <a:prstGeom prst="rect">
            <a:avLst/>
          </a:prstGeom>
        </p:spPr>
        <p:txBody>
          <a:bodyPr wrap="square" lIns="67500" rIns="67500" anchor="t" anchorCtr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900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r>
              <a:rPr lang="en-US" altLang="zh-CN" sz="900" spc="1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.................................................................</a:t>
            </a:r>
            <a:endParaRPr lang="en-US" altLang="zh-CN" sz="900" spc="1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476250" y="1213485"/>
          <a:ext cx="8340090" cy="355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5325"/>
                <a:gridCol w="694690"/>
                <a:gridCol w="695008"/>
                <a:gridCol w="694690"/>
                <a:gridCol w="695325"/>
                <a:gridCol w="695007"/>
                <a:gridCol w="695008"/>
                <a:gridCol w="695007"/>
                <a:gridCol w="695008"/>
                <a:gridCol w="695007"/>
                <a:gridCol w="695008"/>
                <a:gridCol w="695007"/>
              </a:tblGrid>
              <a:tr h="4978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zh-CN" sz="1200" b="0"/>
                        <a:t>序号</a:t>
                      </a:r>
                      <a:endParaRPr lang="zh-CN" altLang="zh-CN" sz="1200" b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b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b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zh-CN" sz="1200" b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b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b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b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b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b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b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b="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 b="0"/>
                    </a:p>
                  </a:txBody>
                  <a:tcPr/>
                </a:tc>
              </a:tr>
              <a:tr h="4597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zh-CN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663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651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+mn-lt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zh-CN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+mn-lt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+mn-lt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+mn-lt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+mn-lt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+mn-lt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+mn-lt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+mn-lt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+mn-lt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+mn-lt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+mn-lt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+mn-lt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zh-CN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+mn-lt"/>
                      </a:endParaRPr>
                    </a:p>
                  </a:txBody>
                  <a:tcPr anchor="ctr" anchorCtr="0"/>
                </a:tc>
                <a:tc gridSpan="9">
                  <a:txBody>
                    <a:bodyPr/>
                    <a:p>
                      <a:pPr indent="0" algn="ctr">
                        <a:buNone/>
                      </a:pPr>
                      <a:endParaRPr lang="zh-CN" altLang="en-US" sz="10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a typeface="+mn-lt"/>
                      </a:endParaRPr>
                    </a:p>
                  </a:txBody>
                  <a:tcPr marL="12700" marR="12700" marT="12700" vert="horz" anchor="ctr"/>
                </a:tc>
                <a:tc hMerge="1">
                  <a:tcPr marL="12700" marR="12700" marT="12700" vert="horz" anchor="ctr"/>
                </a:tc>
                <a:tc hMerge="1">
                  <a:tcPr marL="12700" marR="12700" marT="12700" vert="horz" anchor="ctr"/>
                </a:tc>
                <a:tc hMerge="1">
                  <a:tcPr marL="12700" marR="12700" marT="12700" vert="horz" anchor="ctr"/>
                </a:tc>
                <a:tc hMerge="1">
                  <a:tcPr marL="12700" marR="12700" marT="12700" vert="horz" anchor="ctr"/>
                </a:tc>
                <a:tc hMerge="1">
                  <a:tcPr marL="12700" marR="12700" marT="12700" vert="horz" anchor="ctr"/>
                </a:tc>
                <a:tc hMerge="1">
                  <a:tcPr marL="12700" marR="12700" marT="12700" vert="horz" anchor="ctr"/>
                </a:tc>
                <a:tc hMerge="1">
                  <a:tcPr marL="12700" marR="12700" marT="12700" vert="horz" anchor="ctr"/>
                </a:tc>
                <a:tc hMerge="1">
                  <a:tcPr marL="12700" marR="12700" marT="12700" vert="horz" anchor="ctr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0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476885" y="422275"/>
            <a:ext cx="7080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九  输入标题文字</a:t>
            </a:r>
            <a:endParaRPr lang="en-US" altLang="zh-CN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750" y="876935"/>
            <a:ext cx="781113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输入文字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0" name="组合 8"/>
          <p:cNvGrpSpPr/>
          <p:nvPr/>
        </p:nvGrpSpPr>
        <p:grpSpPr>
          <a:xfrm>
            <a:off x="7975600" y="60960"/>
            <a:ext cx="1022985" cy="786765"/>
            <a:chOff x="7153" y="2154"/>
            <a:chExt cx="5221" cy="4012"/>
          </a:xfrm>
        </p:grpSpPr>
        <p:pic>
          <p:nvPicPr>
            <p:cNvPr id="31" name="图片 30" descr="校标副本"/>
            <p:cNvPicPr>
              <a:picLocks noChangeAspect="1"/>
            </p:cNvPicPr>
            <p:nvPr/>
          </p:nvPicPr>
          <p:blipFill>
            <a:blip r:embed="rId2" cstate="print"/>
            <a:srcRect r="81516"/>
            <a:stretch>
              <a:fillRect/>
            </a:stretch>
          </p:blipFill>
          <p:spPr>
            <a:xfrm>
              <a:off x="8424" y="2154"/>
              <a:ext cx="2506" cy="2915"/>
            </a:xfrm>
            <a:prstGeom prst="rect">
              <a:avLst/>
            </a:prstGeom>
          </p:spPr>
        </p:pic>
        <p:pic>
          <p:nvPicPr>
            <p:cNvPr id="32" name="图片 31" descr="校旗1"/>
            <p:cNvPicPr>
              <a:picLocks noChangeAspect="1"/>
            </p:cNvPicPr>
            <p:nvPr/>
          </p:nvPicPr>
          <p:blipFill>
            <a:blip r:embed="rId3" cstate="print">
              <a:lum bright="-26000" contrast="-82000"/>
            </a:blip>
            <a:srcRect l="30606" t="53083" r="27576" b="33034"/>
            <a:stretch>
              <a:fillRect/>
            </a:stretch>
          </p:blipFill>
          <p:spPr>
            <a:xfrm>
              <a:off x="7153" y="4592"/>
              <a:ext cx="5221" cy="15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矩形 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8607"/>
          </a:solidFill>
          <a:ln w="9525">
            <a:noFil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3795" name="Group 3"/>
          <p:cNvGrpSpPr/>
          <p:nvPr/>
        </p:nvGrpSpPr>
        <p:grpSpPr>
          <a:xfrm>
            <a:off x="0" y="0"/>
            <a:ext cx="9144000" cy="3959225"/>
            <a:chOff x="0" y="0"/>
            <a:chExt cx="9144000" cy="3959968"/>
          </a:xfrm>
        </p:grpSpPr>
        <p:sp>
          <p:nvSpPr>
            <p:cNvPr id="33800" name="矩形 254"/>
            <p:cNvSpPr/>
            <p:nvPr/>
          </p:nvSpPr>
          <p:spPr>
            <a:xfrm>
              <a:off x="0" y="113953"/>
              <a:ext cx="9144000" cy="3846015"/>
            </a:xfrm>
            <a:custGeom>
              <a:avLst/>
              <a:gdLst>
                <a:gd name="txL" fmla="*/ 0 w 9144000"/>
                <a:gd name="txT" fmla="*/ 0 h 3846015"/>
                <a:gd name="txR" fmla="*/ 9144000 w 9144000"/>
                <a:gd name="txB" fmla="*/ 3846015 h 3846015"/>
              </a:gdLst>
              <a:ahLst/>
              <a:cxnLst>
                <a:cxn ang="0">
                  <a:pos x="0" y="0"/>
                </a:cxn>
                <a:cxn ang="0">
                  <a:pos x="9144000" y="0"/>
                </a:cxn>
                <a:cxn ang="0">
                  <a:pos x="9144000" y="3651871"/>
                </a:cxn>
                <a:cxn ang="0">
                  <a:pos x="4766144" y="3651871"/>
                </a:cxn>
                <a:cxn ang="0">
                  <a:pos x="4571996" y="3846015"/>
                </a:cxn>
                <a:cxn ang="0">
                  <a:pos x="4377852" y="3651871"/>
                </a:cxn>
                <a:cxn ang="0">
                  <a:pos x="0" y="3651871"/>
                </a:cxn>
                <a:cxn ang="0">
                  <a:pos x="0" y="0"/>
                </a:cxn>
              </a:cxnLst>
              <a:rect l="txL" t="txT" r="txR" b="txB"/>
              <a:pathLst>
                <a:path w="9144000" h="3846015">
                  <a:moveTo>
                    <a:pt x="0" y="0"/>
                  </a:moveTo>
                  <a:lnTo>
                    <a:pt x="9144000" y="0"/>
                  </a:lnTo>
                  <a:lnTo>
                    <a:pt x="9144000" y="3651870"/>
                  </a:lnTo>
                  <a:lnTo>
                    <a:pt x="4766144" y="3651870"/>
                  </a:lnTo>
                  <a:lnTo>
                    <a:pt x="4571999" y="3846015"/>
                  </a:lnTo>
                  <a:lnTo>
                    <a:pt x="4377855" y="3651870"/>
                  </a:lnTo>
                  <a:lnTo>
                    <a:pt x="0" y="3651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2929">
                <a:alpha val="29803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01" name="矩形 254"/>
            <p:cNvSpPr/>
            <p:nvPr/>
          </p:nvSpPr>
          <p:spPr>
            <a:xfrm>
              <a:off x="0" y="0"/>
              <a:ext cx="9144000" cy="3846015"/>
            </a:xfrm>
            <a:custGeom>
              <a:avLst/>
              <a:gdLst>
                <a:gd name="txL" fmla="*/ 0 w 9144000"/>
                <a:gd name="txT" fmla="*/ 0 h 3846015"/>
                <a:gd name="txR" fmla="*/ 9144000 w 9144000"/>
                <a:gd name="txB" fmla="*/ 3846015 h 3846015"/>
              </a:gdLst>
              <a:ahLst/>
              <a:cxnLst>
                <a:cxn ang="0">
                  <a:pos x="0" y="0"/>
                </a:cxn>
                <a:cxn ang="0">
                  <a:pos x="9144000" y="0"/>
                </a:cxn>
                <a:cxn ang="0">
                  <a:pos x="9144000" y="3651871"/>
                </a:cxn>
                <a:cxn ang="0">
                  <a:pos x="4766144" y="3651871"/>
                </a:cxn>
                <a:cxn ang="0">
                  <a:pos x="4571996" y="3846015"/>
                </a:cxn>
                <a:cxn ang="0">
                  <a:pos x="4377852" y="3651871"/>
                </a:cxn>
                <a:cxn ang="0">
                  <a:pos x="0" y="3651871"/>
                </a:cxn>
                <a:cxn ang="0">
                  <a:pos x="0" y="0"/>
                </a:cxn>
              </a:cxnLst>
              <a:rect l="txL" t="txT" r="txR" b="txB"/>
              <a:pathLst>
                <a:path w="9144000" h="3846015">
                  <a:moveTo>
                    <a:pt x="0" y="0"/>
                  </a:moveTo>
                  <a:lnTo>
                    <a:pt x="9144000" y="0"/>
                  </a:lnTo>
                  <a:lnTo>
                    <a:pt x="9144000" y="3651870"/>
                  </a:lnTo>
                  <a:lnTo>
                    <a:pt x="4766144" y="3651870"/>
                  </a:lnTo>
                  <a:lnTo>
                    <a:pt x="4571999" y="3846015"/>
                  </a:lnTo>
                  <a:lnTo>
                    <a:pt x="4377855" y="3651870"/>
                  </a:lnTo>
                  <a:lnTo>
                    <a:pt x="0" y="3651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3796" name="矩形 258"/>
          <p:cNvSpPr/>
          <p:nvPr/>
        </p:nvSpPr>
        <p:spPr>
          <a:xfrm>
            <a:off x="0" y="1771650"/>
            <a:ext cx="91440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6000" dirty="0">
                <a:solidFill>
                  <a:srgbClr val="000000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THANK YOU</a:t>
            </a:r>
            <a:endParaRPr lang="zh-CN" altLang="en-US" sz="6000" dirty="0">
              <a:solidFill>
                <a:srgbClr val="000000"/>
              </a:solidFill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33797" name="矩形 259"/>
          <p:cNvSpPr/>
          <p:nvPr/>
        </p:nvSpPr>
        <p:spPr>
          <a:xfrm>
            <a:off x="0" y="1681163"/>
            <a:ext cx="91440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lvl="2" indent="0" algn="ctr" eaLnBrk="1" hangingPunct="1">
              <a:buFont typeface="Arial" panose="020B0604020202020204" pitchFamily="34" charset="0"/>
              <a:buNone/>
            </a:pPr>
            <a:r>
              <a:rPr lang="en-US" altLang="zh-CN" sz="6000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THANK YOU</a:t>
            </a:r>
            <a:endParaRPr lang="zh-CN" altLang="en-US" sz="6000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33799" name="矩形 29"/>
          <p:cNvSpPr/>
          <p:nvPr/>
        </p:nvSpPr>
        <p:spPr>
          <a:xfrm>
            <a:off x="0" y="4219575"/>
            <a:ext cx="9144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单位名称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556194" y="116245"/>
            <a:ext cx="2020182" cy="1552379"/>
            <a:chOff x="7153" y="2154"/>
            <a:chExt cx="5221" cy="4012"/>
          </a:xfrm>
        </p:grpSpPr>
        <p:pic>
          <p:nvPicPr>
            <p:cNvPr id="15" name="图片 14" descr="校标副本"/>
            <p:cNvPicPr>
              <a:picLocks noChangeAspect="1"/>
            </p:cNvPicPr>
            <p:nvPr/>
          </p:nvPicPr>
          <p:blipFill>
            <a:blip r:embed="rId1" cstate="print"/>
            <a:srcRect r="81516"/>
            <a:stretch>
              <a:fillRect/>
            </a:stretch>
          </p:blipFill>
          <p:spPr>
            <a:xfrm>
              <a:off x="8424" y="2154"/>
              <a:ext cx="2506" cy="2915"/>
            </a:xfrm>
            <a:prstGeom prst="rect">
              <a:avLst/>
            </a:prstGeom>
          </p:spPr>
        </p:pic>
        <p:pic>
          <p:nvPicPr>
            <p:cNvPr id="16" name="图片 15" descr="校旗1"/>
            <p:cNvPicPr>
              <a:picLocks noChangeAspect="1"/>
            </p:cNvPicPr>
            <p:nvPr/>
          </p:nvPicPr>
          <p:blipFill>
            <a:blip r:embed="rId2" cstate="print">
              <a:lum bright="100000" contrast="-100000"/>
            </a:blip>
            <a:srcRect l="30606" t="53083" r="27576" b="33034"/>
            <a:stretch>
              <a:fillRect/>
            </a:stretch>
          </p:blipFill>
          <p:spPr>
            <a:xfrm>
              <a:off x="7153" y="4592"/>
              <a:ext cx="5221" cy="157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H_Others_1"/>
          <p:cNvSpPr txBox="1"/>
          <p:nvPr>
            <p:custDataLst>
              <p:tags r:id="rId1"/>
            </p:custDataLst>
          </p:nvPr>
        </p:nvSpPr>
        <p:spPr>
          <a:xfrm>
            <a:off x="709930" y="604838"/>
            <a:ext cx="1476375" cy="55372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accent5">
                    <a:lumMod val="50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目   录</a:t>
            </a:r>
            <a:endParaRPr lang="zh-CN" altLang="en-US" sz="3600" b="1" dirty="0">
              <a:solidFill>
                <a:schemeClr val="accent5">
                  <a:lumMod val="50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MH_Others_2"/>
          <p:cNvSpPr txBox="1"/>
          <p:nvPr>
            <p:custDataLst>
              <p:tags r:id="rId2"/>
            </p:custDataLst>
          </p:nvPr>
        </p:nvSpPr>
        <p:spPr>
          <a:xfrm>
            <a:off x="304189" y="1278296"/>
            <a:ext cx="2378108" cy="30734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en-US" altLang="zh-CN" sz="2000" b="1" dirty="0">
              <a:solidFill>
                <a:schemeClr val="accent5">
                  <a:lumMod val="50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504440" y="490220"/>
            <a:ext cx="4333875" cy="1950152"/>
            <a:chOff x="6279" y="3827"/>
            <a:chExt cx="6710" cy="5619"/>
          </a:xfrm>
        </p:grpSpPr>
        <p:grpSp>
          <p:nvGrpSpPr>
            <p:cNvPr id="10" name="组合 9"/>
            <p:cNvGrpSpPr/>
            <p:nvPr/>
          </p:nvGrpSpPr>
          <p:grpSpPr>
            <a:xfrm>
              <a:off x="6279" y="3827"/>
              <a:ext cx="6704" cy="5619"/>
              <a:chOff x="6320" y="3505"/>
              <a:chExt cx="8483" cy="7110"/>
            </a:xfrm>
          </p:grpSpPr>
          <p:sp>
            <p:nvSpPr>
              <p:cNvPr id="11" name="MH_SubTitle_1"/>
              <p:cNvSpPr/>
              <p:nvPr>
                <p:custDataLst>
                  <p:tags r:id="rId3"/>
                </p:custDataLst>
              </p:nvPr>
            </p:nvSpPr>
            <p:spPr>
              <a:xfrm>
                <a:off x="6320" y="3654"/>
                <a:ext cx="8483" cy="1169"/>
              </a:xfrm>
              <a:custGeom>
                <a:avLst/>
                <a:gdLst>
                  <a:gd name="connsiteX0" fmla="*/ 0 w 4508453"/>
                  <a:gd name="connsiteY0" fmla="*/ 484779 h 969560"/>
                  <a:gd name="connsiteX1" fmla="*/ 0 w 4508453"/>
                  <a:gd name="connsiteY1" fmla="*/ 484780 h 969560"/>
                  <a:gd name="connsiteX2" fmla="*/ 0 w 4508453"/>
                  <a:gd name="connsiteY2" fmla="*/ 484780 h 969560"/>
                  <a:gd name="connsiteX3" fmla="*/ 1260428 w 4508453"/>
                  <a:gd name="connsiteY3" fmla="*/ 88141 h 969560"/>
                  <a:gd name="connsiteX4" fmla="*/ 1260428 w 4508453"/>
                  <a:gd name="connsiteY4" fmla="*/ 890894 h 969560"/>
                  <a:gd name="connsiteX5" fmla="*/ 3969982 w 4508453"/>
                  <a:gd name="connsiteY5" fmla="*/ 890894 h 969560"/>
                  <a:gd name="connsiteX6" fmla="*/ 4411496 w 4508453"/>
                  <a:gd name="connsiteY6" fmla="*/ 489518 h 969560"/>
                  <a:gd name="connsiteX7" fmla="*/ 4411497 w 4508453"/>
                  <a:gd name="connsiteY7" fmla="*/ 489518 h 969560"/>
                  <a:gd name="connsiteX8" fmla="*/ 3969983 w 4508453"/>
                  <a:gd name="connsiteY8" fmla="*/ 88141 h 969560"/>
                  <a:gd name="connsiteX9" fmla="*/ 484780 w 4508453"/>
                  <a:gd name="connsiteY9" fmla="*/ 0 h 969560"/>
                  <a:gd name="connsiteX10" fmla="*/ 4023673 w 4508453"/>
                  <a:gd name="connsiteY10" fmla="*/ 0 h 969560"/>
                  <a:gd name="connsiteX11" fmla="*/ 4508453 w 4508453"/>
                  <a:gd name="connsiteY11" fmla="*/ 484780 h 969560"/>
                  <a:gd name="connsiteX12" fmla="*/ 4508452 w 4508453"/>
                  <a:gd name="connsiteY12" fmla="*/ 484780 h 969560"/>
                  <a:gd name="connsiteX13" fmla="*/ 4023672 w 4508453"/>
                  <a:gd name="connsiteY13" fmla="*/ 969560 h 969560"/>
                  <a:gd name="connsiteX14" fmla="*/ 484780 w 4508453"/>
                  <a:gd name="connsiteY14" fmla="*/ 969559 h 969560"/>
                  <a:gd name="connsiteX15" fmla="*/ 9849 w 4508453"/>
                  <a:gd name="connsiteY15" fmla="*/ 582479 h 969560"/>
                  <a:gd name="connsiteX16" fmla="*/ 0 w 4508453"/>
                  <a:gd name="connsiteY16" fmla="*/ 484780 h 969560"/>
                  <a:gd name="connsiteX17" fmla="*/ 9849 w 4508453"/>
                  <a:gd name="connsiteY17" fmla="*/ 387080 h 969560"/>
                  <a:gd name="connsiteX18" fmla="*/ 484780 w 4508453"/>
                  <a:gd name="connsiteY18" fmla="*/ 0 h 969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08453" h="969560">
                    <a:moveTo>
                      <a:pt x="0" y="484779"/>
                    </a:moveTo>
                    <a:lnTo>
                      <a:pt x="0" y="484780"/>
                    </a:lnTo>
                    <a:lnTo>
                      <a:pt x="0" y="484780"/>
                    </a:lnTo>
                    <a:close/>
                    <a:moveTo>
                      <a:pt x="1260428" y="88141"/>
                    </a:moveTo>
                    <a:lnTo>
                      <a:pt x="1260428" y="890894"/>
                    </a:lnTo>
                    <a:lnTo>
                      <a:pt x="3969982" y="890894"/>
                    </a:lnTo>
                    <a:cubicBezTo>
                      <a:pt x="4213824" y="890894"/>
                      <a:pt x="4411496" y="711192"/>
                      <a:pt x="4411496" y="489518"/>
                    </a:cubicBezTo>
                    <a:lnTo>
                      <a:pt x="4411497" y="489518"/>
                    </a:lnTo>
                    <a:cubicBezTo>
                      <a:pt x="4411497" y="267843"/>
                      <a:pt x="4213825" y="88141"/>
                      <a:pt x="3969983" y="88141"/>
                    </a:cubicBezTo>
                    <a:close/>
                    <a:moveTo>
                      <a:pt x="484780" y="0"/>
                    </a:moveTo>
                    <a:lnTo>
                      <a:pt x="4023673" y="0"/>
                    </a:lnTo>
                    <a:cubicBezTo>
                      <a:pt x="4291410" y="0"/>
                      <a:pt x="4508453" y="217043"/>
                      <a:pt x="4508453" y="484780"/>
                    </a:cubicBezTo>
                    <a:lnTo>
                      <a:pt x="4508452" y="484780"/>
                    </a:lnTo>
                    <a:cubicBezTo>
                      <a:pt x="4508452" y="752517"/>
                      <a:pt x="4291409" y="969560"/>
                      <a:pt x="4023672" y="969560"/>
                    </a:cubicBezTo>
                    <a:lnTo>
                      <a:pt x="484780" y="969559"/>
                    </a:lnTo>
                    <a:cubicBezTo>
                      <a:pt x="250510" y="969559"/>
                      <a:pt x="55053" y="803386"/>
                      <a:pt x="9849" y="582479"/>
                    </a:cubicBezTo>
                    <a:lnTo>
                      <a:pt x="0" y="484780"/>
                    </a:lnTo>
                    <a:lnTo>
                      <a:pt x="9849" y="387080"/>
                    </a:lnTo>
                    <a:cubicBezTo>
                      <a:pt x="55053" y="166174"/>
                      <a:pt x="250510" y="0"/>
                      <a:pt x="484780" y="0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175" cap="flat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wrap="square" lIns="1368000" tIns="0" rIns="0" bIns="0" rtlCol="0" anchor="ctr" anchorCtr="0">
                <a:noAutofit/>
              </a:bodyPr>
              <a:lstStyle/>
              <a:p>
                <a:pPr algn="l"/>
                <a:r>
                  <a:rPr lang="zh-CN" altLang="zh-CN" sz="1500" dirty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ea typeface="+mj-lt"/>
                    <a:sym typeface="+mn-ea"/>
                  </a:rPr>
                  <a:t>输入文字</a:t>
                </a:r>
                <a:endParaRPr lang="zh-CN" altLang="zh-CN" sz="1500" dirty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lt"/>
                  <a:sym typeface="+mn-ea"/>
                </a:endParaRPr>
              </a:p>
            </p:txBody>
          </p:sp>
          <p:sp>
            <p:nvSpPr>
              <p:cNvPr id="18" name="MH_Other_1"/>
              <p:cNvSpPr txBox="1"/>
              <p:nvPr>
                <p:custDataLst>
                  <p:tags r:id="rId4"/>
                </p:custDataLst>
              </p:nvPr>
            </p:nvSpPr>
            <p:spPr>
              <a:xfrm flipH="1">
                <a:off x="6986" y="3505"/>
                <a:ext cx="1332" cy="1570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t" anchorCtr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algn="ctr">
                  <a:lnSpc>
                    <a:spcPct val="100000"/>
                  </a:lnSpc>
                  <a:defRPr/>
                </a:pPr>
                <a:r>
                  <a:rPr lang="en-US" altLang="zh-CN" sz="2800" dirty="0">
                    <a:solidFill>
                      <a:schemeClr val="bg1"/>
                    </a:solidFill>
                    <a:latin typeface="CommercialScript BT" panose="03030803040807090C04" charset="0"/>
                    <a:cs typeface="CommercialScript BT" panose="03030803040807090C04" charset="0"/>
                    <a:sym typeface="Arial" panose="020B0604020202020204" pitchFamily="34" charset="0"/>
                  </a:rPr>
                  <a:t>1</a:t>
                </a:r>
                <a:endParaRPr lang="en-US" altLang="zh-CN" sz="2800" dirty="0">
                  <a:solidFill>
                    <a:schemeClr val="bg1"/>
                  </a:solidFill>
                  <a:latin typeface="CommercialScript BT" panose="03030803040807090C04" charset="0"/>
                  <a:cs typeface="CommercialScript BT" panose="03030803040807090C0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" name="MH_Other_2"/>
              <p:cNvSpPr txBox="1"/>
              <p:nvPr>
                <p:custDataLst>
                  <p:tags r:id="rId5"/>
                </p:custDataLst>
              </p:nvPr>
            </p:nvSpPr>
            <p:spPr>
              <a:xfrm flipH="1">
                <a:off x="6981" y="5360"/>
                <a:ext cx="1332" cy="1345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t" anchorCtr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algn="ctr">
                  <a:lnSpc>
                    <a:spcPct val="100000"/>
                  </a:lnSpc>
                  <a:defRPr/>
                </a:pPr>
                <a:r>
                  <a:rPr lang="zh-CN" altLang="en-US" sz="2400" dirty="0">
                    <a:solidFill>
                      <a:srgbClr val="FFFFFF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Arial" panose="020B0604020202020204" pitchFamily="34" charset="0"/>
                  </a:rPr>
                  <a:t>二</a:t>
                </a:r>
                <a:endParaRPr lang="zh-CN" altLang="en-US" sz="2400" dirty="0">
                  <a:solidFill>
                    <a:srgbClr val="FFFFFF"/>
                  </a:solidFill>
                  <a:latin typeface="Arial" panose="020B0604020202020204" pitchFamily="34" charset="0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" name="MH_SubTitle_1"/>
              <p:cNvSpPr/>
              <p:nvPr>
                <p:custDataLst>
                  <p:tags r:id="rId6"/>
                </p:custDataLst>
              </p:nvPr>
            </p:nvSpPr>
            <p:spPr>
              <a:xfrm>
                <a:off x="6375" y="7167"/>
                <a:ext cx="8340" cy="1169"/>
              </a:xfrm>
              <a:custGeom>
                <a:avLst/>
                <a:gdLst>
                  <a:gd name="connsiteX0" fmla="*/ 0 w 4508453"/>
                  <a:gd name="connsiteY0" fmla="*/ 484779 h 969560"/>
                  <a:gd name="connsiteX1" fmla="*/ 0 w 4508453"/>
                  <a:gd name="connsiteY1" fmla="*/ 484780 h 969560"/>
                  <a:gd name="connsiteX2" fmla="*/ 0 w 4508453"/>
                  <a:gd name="connsiteY2" fmla="*/ 484780 h 969560"/>
                  <a:gd name="connsiteX3" fmla="*/ 1260428 w 4508453"/>
                  <a:gd name="connsiteY3" fmla="*/ 88141 h 969560"/>
                  <a:gd name="connsiteX4" fmla="*/ 1260428 w 4508453"/>
                  <a:gd name="connsiteY4" fmla="*/ 890894 h 969560"/>
                  <a:gd name="connsiteX5" fmla="*/ 3969982 w 4508453"/>
                  <a:gd name="connsiteY5" fmla="*/ 890894 h 969560"/>
                  <a:gd name="connsiteX6" fmla="*/ 4411496 w 4508453"/>
                  <a:gd name="connsiteY6" fmla="*/ 489518 h 969560"/>
                  <a:gd name="connsiteX7" fmla="*/ 4411497 w 4508453"/>
                  <a:gd name="connsiteY7" fmla="*/ 489518 h 969560"/>
                  <a:gd name="connsiteX8" fmla="*/ 3969983 w 4508453"/>
                  <a:gd name="connsiteY8" fmla="*/ 88141 h 969560"/>
                  <a:gd name="connsiteX9" fmla="*/ 484780 w 4508453"/>
                  <a:gd name="connsiteY9" fmla="*/ 0 h 969560"/>
                  <a:gd name="connsiteX10" fmla="*/ 4023673 w 4508453"/>
                  <a:gd name="connsiteY10" fmla="*/ 0 h 969560"/>
                  <a:gd name="connsiteX11" fmla="*/ 4508453 w 4508453"/>
                  <a:gd name="connsiteY11" fmla="*/ 484780 h 969560"/>
                  <a:gd name="connsiteX12" fmla="*/ 4508452 w 4508453"/>
                  <a:gd name="connsiteY12" fmla="*/ 484780 h 969560"/>
                  <a:gd name="connsiteX13" fmla="*/ 4023672 w 4508453"/>
                  <a:gd name="connsiteY13" fmla="*/ 969560 h 969560"/>
                  <a:gd name="connsiteX14" fmla="*/ 484780 w 4508453"/>
                  <a:gd name="connsiteY14" fmla="*/ 969559 h 969560"/>
                  <a:gd name="connsiteX15" fmla="*/ 9849 w 4508453"/>
                  <a:gd name="connsiteY15" fmla="*/ 582479 h 969560"/>
                  <a:gd name="connsiteX16" fmla="*/ 0 w 4508453"/>
                  <a:gd name="connsiteY16" fmla="*/ 484780 h 969560"/>
                  <a:gd name="connsiteX17" fmla="*/ 9849 w 4508453"/>
                  <a:gd name="connsiteY17" fmla="*/ 387080 h 969560"/>
                  <a:gd name="connsiteX18" fmla="*/ 484780 w 4508453"/>
                  <a:gd name="connsiteY18" fmla="*/ 0 h 969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08453" h="969560">
                    <a:moveTo>
                      <a:pt x="0" y="484779"/>
                    </a:moveTo>
                    <a:lnTo>
                      <a:pt x="0" y="484780"/>
                    </a:lnTo>
                    <a:lnTo>
                      <a:pt x="0" y="484780"/>
                    </a:lnTo>
                    <a:close/>
                    <a:moveTo>
                      <a:pt x="1260428" y="88141"/>
                    </a:moveTo>
                    <a:lnTo>
                      <a:pt x="1260428" y="890894"/>
                    </a:lnTo>
                    <a:lnTo>
                      <a:pt x="3969982" y="890894"/>
                    </a:lnTo>
                    <a:cubicBezTo>
                      <a:pt x="4213824" y="890894"/>
                      <a:pt x="4411496" y="711192"/>
                      <a:pt x="4411496" y="489518"/>
                    </a:cubicBezTo>
                    <a:lnTo>
                      <a:pt x="4411497" y="489518"/>
                    </a:lnTo>
                    <a:cubicBezTo>
                      <a:pt x="4411497" y="267843"/>
                      <a:pt x="4213825" y="88141"/>
                      <a:pt x="3969983" y="88141"/>
                    </a:cubicBezTo>
                    <a:close/>
                    <a:moveTo>
                      <a:pt x="484780" y="0"/>
                    </a:moveTo>
                    <a:lnTo>
                      <a:pt x="4023673" y="0"/>
                    </a:lnTo>
                    <a:cubicBezTo>
                      <a:pt x="4291410" y="0"/>
                      <a:pt x="4508453" y="217043"/>
                      <a:pt x="4508453" y="484780"/>
                    </a:cubicBezTo>
                    <a:lnTo>
                      <a:pt x="4508452" y="484780"/>
                    </a:lnTo>
                    <a:cubicBezTo>
                      <a:pt x="4508452" y="752517"/>
                      <a:pt x="4291409" y="969560"/>
                      <a:pt x="4023672" y="969560"/>
                    </a:cubicBezTo>
                    <a:lnTo>
                      <a:pt x="484780" y="969559"/>
                    </a:lnTo>
                    <a:cubicBezTo>
                      <a:pt x="250510" y="969559"/>
                      <a:pt x="55053" y="803386"/>
                      <a:pt x="9849" y="582479"/>
                    </a:cubicBezTo>
                    <a:lnTo>
                      <a:pt x="0" y="484780"/>
                    </a:lnTo>
                    <a:lnTo>
                      <a:pt x="9849" y="387080"/>
                    </a:lnTo>
                    <a:cubicBezTo>
                      <a:pt x="55053" y="166174"/>
                      <a:pt x="250510" y="0"/>
                      <a:pt x="484780" y="0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175" cap="flat" cmpd="sng" algn="ctr">
                <a:solidFill>
                  <a:srgbClr val="5268A5"/>
                </a:solidFill>
                <a:prstDash val="solid"/>
              </a:ln>
              <a:effectLst/>
            </p:spPr>
            <p:txBody>
              <a:bodyPr wrap="square" lIns="1368000" tIns="0" rIns="0" bIns="0" rtlCol="0" anchor="ctr" anchorCtr="0">
                <a:noAutofit/>
              </a:bodyPr>
              <a:lstStyle/>
              <a:p>
                <a:pPr algn="l"/>
                <a:r>
                  <a:rPr lang="zh-CN" altLang="zh-CN" sz="1500" dirty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ea typeface="+mj-lt"/>
                    <a:sym typeface="+mn-ea"/>
                  </a:rPr>
                  <a:t>输入文字</a:t>
                </a:r>
                <a:endParaRPr lang="zh-CN" altLang="zh-CN" sz="1500" dirty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lt"/>
                  <a:sym typeface="+mn-ea"/>
                </a:endParaRPr>
              </a:p>
            </p:txBody>
          </p:sp>
          <p:sp>
            <p:nvSpPr>
              <p:cNvPr id="23" name="MH_Other_1"/>
              <p:cNvSpPr txBox="1"/>
              <p:nvPr>
                <p:custDataLst>
                  <p:tags r:id="rId7"/>
                </p:custDataLst>
              </p:nvPr>
            </p:nvSpPr>
            <p:spPr>
              <a:xfrm flipH="1">
                <a:off x="7001" y="7058"/>
                <a:ext cx="1332" cy="1570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t" anchorCtr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algn="ctr">
                  <a:lnSpc>
                    <a:spcPct val="100000"/>
                  </a:lnSpc>
                  <a:defRPr/>
                </a:pPr>
                <a:r>
                  <a:rPr lang="en-US" altLang="zh-CN" sz="2800" dirty="0">
                    <a:solidFill>
                      <a:schemeClr val="bg1"/>
                    </a:solidFill>
                    <a:latin typeface="CommercialScript BT" panose="03030803040807090C04" charset="0"/>
                    <a:cs typeface="CommercialScript BT" panose="03030803040807090C04" charset="0"/>
                    <a:sym typeface="Arial" panose="020B0604020202020204" pitchFamily="34" charset="0"/>
                  </a:rPr>
                  <a:t>3</a:t>
                </a:r>
                <a:endParaRPr lang="en-US" altLang="zh-CN" sz="2800" dirty="0">
                  <a:solidFill>
                    <a:schemeClr val="bg1"/>
                  </a:solidFill>
                  <a:latin typeface="CommercialScript BT" panose="03030803040807090C04" charset="0"/>
                  <a:cs typeface="CommercialScript BT" panose="03030803040807090C0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" name="MH_Other_2"/>
              <p:cNvSpPr txBox="1"/>
              <p:nvPr>
                <p:custDataLst>
                  <p:tags r:id="rId8"/>
                </p:custDataLst>
              </p:nvPr>
            </p:nvSpPr>
            <p:spPr>
              <a:xfrm flipH="1">
                <a:off x="7006" y="8596"/>
                <a:ext cx="1332" cy="2019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t" anchorCtr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algn="ctr">
                  <a:lnSpc>
                    <a:spcPct val="100000"/>
                  </a:lnSpc>
                  <a:defRPr/>
                </a:pPr>
                <a:r>
                  <a:rPr lang="en-US" altLang="zh-CN" sz="3600" dirty="0">
                    <a:solidFill>
                      <a:schemeClr val="bg1"/>
                    </a:solidFill>
                    <a:latin typeface="CommercialScript BT" panose="03030803040807090C04" charset="0"/>
                    <a:cs typeface="CommercialScript BT" panose="03030803040807090C04" charset="0"/>
                    <a:sym typeface="Arial" panose="020B0604020202020204" pitchFamily="34" charset="0"/>
                  </a:rPr>
                  <a:t>4</a:t>
                </a:r>
                <a:endParaRPr lang="en-US" altLang="zh-CN" sz="3600" dirty="0">
                  <a:solidFill>
                    <a:schemeClr val="bg1"/>
                  </a:solidFill>
                  <a:latin typeface="CommercialScript BT" panose="03030803040807090C04" charset="0"/>
                  <a:cs typeface="CommercialScript BT" panose="03030803040807090C0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" name="MH_SubTitle_1"/>
            <p:cNvSpPr/>
            <p:nvPr>
              <p:custDataLst>
                <p:tags r:id="rId9"/>
              </p:custDataLst>
            </p:nvPr>
          </p:nvSpPr>
          <p:spPr>
            <a:xfrm>
              <a:off x="6285" y="5298"/>
              <a:ext cx="6704" cy="924"/>
            </a:xfrm>
            <a:custGeom>
              <a:avLst/>
              <a:gdLst>
                <a:gd name="connsiteX0" fmla="*/ 0 w 4508453"/>
                <a:gd name="connsiteY0" fmla="*/ 484779 h 969560"/>
                <a:gd name="connsiteX1" fmla="*/ 0 w 4508453"/>
                <a:gd name="connsiteY1" fmla="*/ 484780 h 969560"/>
                <a:gd name="connsiteX2" fmla="*/ 0 w 4508453"/>
                <a:gd name="connsiteY2" fmla="*/ 484780 h 969560"/>
                <a:gd name="connsiteX3" fmla="*/ 1260428 w 4508453"/>
                <a:gd name="connsiteY3" fmla="*/ 88141 h 969560"/>
                <a:gd name="connsiteX4" fmla="*/ 1260428 w 4508453"/>
                <a:gd name="connsiteY4" fmla="*/ 890894 h 969560"/>
                <a:gd name="connsiteX5" fmla="*/ 3969982 w 4508453"/>
                <a:gd name="connsiteY5" fmla="*/ 890894 h 969560"/>
                <a:gd name="connsiteX6" fmla="*/ 4411496 w 4508453"/>
                <a:gd name="connsiteY6" fmla="*/ 489518 h 969560"/>
                <a:gd name="connsiteX7" fmla="*/ 4411497 w 4508453"/>
                <a:gd name="connsiteY7" fmla="*/ 489518 h 969560"/>
                <a:gd name="connsiteX8" fmla="*/ 3969983 w 4508453"/>
                <a:gd name="connsiteY8" fmla="*/ 88141 h 969560"/>
                <a:gd name="connsiteX9" fmla="*/ 484780 w 4508453"/>
                <a:gd name="connsiteY9" fmla="*/ 0 h 969560"/>
                <a:gd name="connsiteX10" fmla="*/ 4023673 w 4508453"/>
                <a:gd name="connsiteY10" fmla="*/ 0 h 969560"/>
                <a:gd name="connsiteX11" fmla="*/ 4508453 w 4508453"/>
                <a:gd name="connsiteY11" fmla="*/ 484780 h 969560"/>
                <a:gd name="connsiteX12" fmla="*/ 4508452 w 4508453"/>
                <a:gd name="connsiteY12" fmla="*/ 484780 h 969560"/>
                <a:gd name="connsiteX13" fmla="*/ 4023672 w 4508453"/>
                <a:gd name="connsiteY13" fmla="*/ 969560 h 969560"/>
                <a:gd name="connsiteX14" fmla="*/ 484780 w 4508453"/>
                <a:gd name="connsiteY14" fmla="*/ 969559 h 969560"/>
                <a:gd name="connsiteX15" fmla="*/ 9849 w 4508453"/>
                <a:gd name="connsiteY15" fmla="*/ 582479 h 969560"/>
                <a:gd name="connsiteX16" fmla="*/ 0 w 4508453"/>
                <a:gd name="connsiteY16" fmla="*/ 484780 h 969560"/>
                <a:gd name="connsiteX17" fmla="*/ 9849 w 4508453"/>
                <a:gd name="connsiteY17" fmla="*/ 387080 h 969560"/>
                <a:gd name="connsiteX18" fmla="*/ 484780 w 4508453"/>
                <a:gd name="connsiteY18" fmla="*/ 0 h 96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08453" h="969560">
                  <a:moveTo>
                    <a:pt x="0" y="484779"/>
                  </a:moveTo>
                  <a:lnTo>
                    <a:pt x="0" y="484780"/>
                  </a:lnTo>
                  <a:lnTo>
                    <a:pt x="0" y="484780"/>
                  </a:lnTo>
                  <a:close/>
                  <a:moveTo>
                    <a:pt x="1260428" y="88141"/>
                  </a:moveTo>
                  <a:lnTo>
                    <a:pt x="1260428" y="890894"/>
                  </a:lnTo>
                  <a:lnTo>
                    <a:pt x="3969982" y="890894"/>
                  </a:lnTo>
                  <a:cubicBezTo>
                    <a:pt x="4213824" y="890894"/>
                    <a:pt x="4411496" y="711192"/>
                    <a:pt x="4411496" y="489518"/>
                  </a:cubicBezTo>
                  <a:lnTo>
                    <a:pt x="4411497" y="489518"/>
                  </a:lnTo>
                  <a:cubicBezTo>
                    <a:pt x="4411497" y="267843"/>
                    <a:pt x="4213825" y="88141"/>
                    <a:pt x="3969983" y="88141"/>
                  </a:cubicBezTo>
                  <a:close/>
                  <a:moveTo>
                    <a:pt x="484780" y="0"/>
                  </a:moveTo>
                  <a:lnTo>
                    <a:pt x="4023673" y="0"/>
                  </a:lnTo>
                  <a:cubicBezTo>
                    <a:pt x="4291410" y="0"/>
                    <a:pt x="4508453" y="217043"/>
                    <a:pt x="4508453" y="484780"/>
                  </a:cubicBezTo>
                  <a:lnTo>
                    <a:pt x="4508452" y="484780"/>
                  </a:lnTo>
                  <a:cubicBezTo>
                    <a:pt x="4508452" y="752517"/>
                    <a:pt x="4291409" y="969560"/>
                    <a:pt x="4023672" y="969560"/>
                  </a:cubicBezTo>
                  <a:lnTo>
                    <a:pt x="484780" y="969559"/>
                  </a:lnTo>
                  <a:cubicBezTo>
                    <a:pt x="250510" y="969559"/>
                    <a:pt x="55053" y="803386"/>
                    <a:pt x="9849" y="582479"/>
                  </a:cubicBezTo>
                  <a:lnTo>
                    <a:pt x="0" y="484780"/>
                  </a:lnTo>
                  <a:lnTo>
                    <a:pt x="9849" y="387080"/>
                  </a:lnTo>
                  <a:cubicBezTo>
                    <a:pt x="55053" y="166174"/>
                    <a:pt x="250510" y="0"/>
                    <a:pt x="484780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3175" cap="flat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/>
          </p:spPr>
          <p:txBody>
            <a:bodyPr wrap="square" lIns="1368000" tIns="0" rIns="0" bIns="0" rtlCol="0" anchor="ctr" anchorCtr="0">
              <a:noAutofit/>
            </a:bodyPr>
            <a:lstStyle/>
            <a:p>
              <a:pPr algn="l"/>
              <a:r>
                <a:rPr lang="zh-CN" altLang="zh-CN" sz="1400" dirty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lt"/>
                  <a:sym typeface="+mn-ea"/>
                </a:rPr>
                <a:t>输入文字</a:t>
              </a:r>
              <a:endParaRPr lang="zh-CN" altLang="en-US" sz="1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  <a:sym typeface="+mn-ea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6284" y="8011"/>
              <a:ext cx="6704" cy="1086"/>
              <a:chOff x="8246" y="8011"/>
              <a:chExt cx="6704" cy="1086"/>
            </a:xfrm>
          </p:grpSpPr>
          <p:sp>
            <p:nvSpPr>
              <p:cNvPr id="15" name="MH_SubTitle_1"/>
              <p:cNvSpPr/>
              <p:nvPr>
                <p:custDataLst>
                  <p:tags r:id="rId10"/>
                </p:custDataLst>
              </p:nvPr>
            </p:nvSpPr>
            <p:spPr>
              <a:xfrm>
                <a:off x="8246" y="8113"/>
                <a:ext cx="6704" cy="924"/>
              </a:xfrm>
              <a:custGeom>
                <a:avLst/>
                <a:gdLst>
                  <a:gd name="connsiteX0" fmla="*/ 0 w 4508453"/>
                  <a:gd name="connsiteY0" fmla="*/ 484779 h 969560"/>
                  <a:gd name="connsiteX1" fmla="*/ 0 w 4508453"/>
                  <a:gd name="connsiteY1" fmla="*/ 484780 h 969560"/>
                  <a:gd name="connsiteX2" fmla="*/ 0 w 4508453"/>
                  <a:gd name="connsiteY2" fmla="*/ 484780 h 969560"/>
                  <a:gd name="connsiteX3" fmla="*/ 1260428 w 4508453"/>
                  <a:gd name="connsiteY3" fmla="*/ 88141 h 969560"/>
                  <a:gd name="connsiteX4" fmla="*/ 1260428 w 4508453"/>
                  <a:gd name="connsiteY4" fmla="*/ 890894 h 969560"/>
                  <a:gd name="connsiteX5" fmla="*/ 3969982 w 4508453"/>
                  <a:gd name="connsiteY5" fmla="*/ 890894 h 969560"/>
                  <a:gd name="connsiteX6" fmla="*/ 4411496 w 4508453"/>
                  <a:gd name="connsiteY6" fmla="*/ 489518 h 969560"/>
                  <a:gd name="connsiteX7" fmla="*/ 4411497 w 4508453"/>
                  <a:gd name="connsiteY7" fmla="*/ 489518 h 969560"/>
                  <a:gd name="connsiteX8" fmla="*/ 3969983 w 4508453"/>
                  <a:gd name="connsiteY8" fmla="*/ 88141 h 969560"/>
                  <a:gd name="connsiteX9" fmla="*/ 484780 w 4508453"/>
                  <a:gd name="connsiteY9" fmla="*/ 0 h 969560"/>
                  <a:gd name="connsiteX10" fmla="*/ 4023673 w 4508453"/>
                  <a:gd name="connsiteY10" fmla="*/ 0 h 969560"/>
                  <a:gd name="connsiteX11" fmla="*/ 4508453 w 4508453"/>
                  <a:gd name="connsiteY11" fmla="*/ 484780 h 969560"/>
                  <a:gd name="connsiteX12" fmla="*/ 4508452 w 4508453"/>
                  <a:gd name="connsiteY12" fmla="*/ 484780 h 969560"/>
                  <a:gd name="connsiteX13" fmla="*/ 4023672 w 4508453"/>
                  <a:gd name="connsiteY13" fmla="*/ 969560 h 969560"/>
                  <a:gd name="connsiteX14" fmla="*/ 484780 w 4508453"/>
                  <a:gd name="connsiteY14" fmla="*/ 969559 h 969560"/>
                  <a:gd name="connsiteX15" fmla="*/ 9849 w 4508453"/>
                  <a:gd name="connsiteY15" fmla="*/ 582479 h 969560"/>
                  <a:gd name="connsiteX16" fmla="*/ 0 w 4508453"/>
                  <a:gd name="connsiteY16" fmla="*/ 484780 h 969560"/>
                  <a:gd name="connsiteX17" fmla="*/ 9849 w 4508453"/>
                  <a:gd name="connsiteY17" fmla="*/ 387080 h 969560"/>
                  <a:gd name="connsiteX18" fmla="*/ 484780 w 4508453"/>
                  <a:gd name="connsiteY18" fmla="*/ 0 h 969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08453" h="969560">
                    <a:moveTo>
                      <a:pt x="0" y="484779"/>
                    </a:moveTo>
                    <a:lnTo>
                      <a:pt x="0" y="484780"/>
                    </a:lnTo>
                    <a:lnTo>
                      <a:pt x="0" y="484780"/>
                    </a:lnTo>
                    <a:close/>
                    <a:moveTo>
                      <a:pt x="1260428" y="88141"/>
                    </a:moveTo>
                    <a:lnTo>
                      <a:pt x="1260428" y="890894"/>
                    </a:lnTo>
                    <a:lnTo>
                      <a:pt x="3969982" y="890894"/>
                    </a:lnTo>
                    <a:cubicBezTo>
                      <a:pt x="4213824" y="890894"/>
                      <a:pt x="4411496" y="711192"/>
                      <a:pt x="4411496" y="489518"/>
                    </a:cubicBezTo>
                    <a:lnTo>
                      <a:pt x="4411497" y="489518"/>
                    </a:lnTo>
                    <a:cubicBezTo>
                      <a:pt x="4411497" y="267843"/>
                      <a:pt x="4213825" y="88141"/>
                      <a:pt x="3969983" y="88141"/>
                    </a:cubicBezTo>
                    <a:close/>
                    <a:moveTo>
                      <a:pt x="484780" y="0"/>
                    </a:moveTo>
                    <a:lnTo>
                      <a:pt x="4023673" y="0"/>
                    </a:lnTo>
                    <a:cubicBezTo>
                      <a:pt x="4291410" y="0"/>
                      <a:pt x="4508453" y="217043"/>
                      <a:pt x="4508453" y="484780"/>
                    </a:cubicBezTo>
                    <a:lnTo>
                      <a:pt x="4508452" y="484780"/>
                    </a:lnTo>
                    <a:cubicBezTo>
                      <a:pt x="4508452" y="752517"/>
                      <a:pt x="4291409" y="969560"/>
                      <a:pt x="4023672" y="969560"/>
                    </a:cubicBezTo>
                    <a:lnTo>
                      <a:pt x="484780" y="969559"/>
                    </a:lnTo>
                    <a:cubicBezTo>
                      <a:pt x="250510" y="969559"/>
                      <a:pt x="55053" y="803386"/>
                      <a:pt x="9849" y="582479"/>
                    </a:cubicBezTo>
                    <a:lnTo>
                      <a:pt x="0" y="484780"/>
                    </a:lnTo>
                    <a:lnTo>
                      <a:pt x="9849" y="387080"/>
                    </a:lnTo>
                    <a:cubicBezTo>
                      <a:pt x="55053" y="166174"/>
                      <a:pt x="250510" y="0"/>
                      <a:pt x="484780" y="0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175" cap="flat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wrap="square" lIns="1368000" tIns="0" rIns="0" bIns="0" rtlCol="0" anchor="ctr" anchorCtr="0">
                <a:noAutofit/>
              </a:bodyPr>
              <a:lstStyle/>
              <a:p>
                <a:pPr algn="l"/>
                <a:r>
                  <a:rPr lang="zh-CN" altLang="zh-CN" sz="1400" dirty="0">
                    <a:solidFill>
                      <a:schemeClr val="accent5">
                        <a:lumMod val="50000"/>
                      </a:schemeClr>
                    </a:solidFill>
                    <a:latin typeface="+mj-lt"/>
                    <a:ea typeface="+mj-lt"/>
                    <a:sym typeface="+mn-ea"/>
                  </a:rPr>
                  <a:t>输入文字</a:t>
                </a:r>
                <a:endParaRPr lang="zh-CN" altLang="zh-CN" sz="1400" dirty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lt"/>
                  <a:sym typeface="+mn-ea"/>
                </a:endParaRPr>
              </a:p>
            </p:txBody>
          </p:sp>
          <p:sp>
            <p:nvSpPr>
              <p:cNvPr id="16" name="MH_Other_1"/>
              <p:cNvSpPr txBox="1"/>
              <p:nvPr>
                <p:custDataLst>
                  <p:tags r:id="rId11"/>
                </p:custDataLst>
              </p:nvPr>
            </p:nvSpPr>
            <p:spPr>
              <a:xfrm flipH="1">
                <a:off x="8516" y="8011"/>
                <a:ext cx="1572" cy="108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t" anchorCtr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algn="ctr">
                  <a:lnSpc>
                    <a:spcPct val="100000"/>
                  </a:lnSpc>
                  <a:defRPr/>
                </a:pPr>
                <a:r>
                  <a:rPr lang="en-US" altLang="zh-CN" sz="2800" dirty="0">
                    <a:solidFill>
                      <a:schemeClr val="bg1"/>
                    </a:solidFill>
                    <a:latin typeface="CommercialScript BT" panose="03030803040807090C04" charset="0"/>
                    <a:cs typeface="CommercialScript BT" panose="03030803040807090C04" charset="0"/>
                    <a:sym typeface="Arial" panose="020B0604020202020204" pitchFamily="34" charset="0"/>
                  </a:rPr>
                  <a:t>4</a:t>
                </a:r>
                <a:endParaRPr lang="en-US" altLang="zh-CN" sz="2800" dirty="0">
                  <a:solidFill>
                    <a:schemeClr val="bg1"/>
                  </a:solidFill>
                  <a:latin typeface="CommercialScript BT" panose="03030803040807090C04" charset="0"/>
                  <a:cs typeface="CommercialScript BT" panose="03030803040807090C0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9" name="MH_SubTitle_1"/>
          <p:cNvSpPr/>
          <p:nvPr>
            <p:custDataLst>
              <p:tags r:id="rId12"/>
            </p:custDataLst>
          </p:nvPr>
        </p:nvSpPr>
        <p:spPr>
          <a:xfrm>
            <a:off x="2501900" y="2461895"/>
            <a:ext cx="4328795" cy="321945"/>
          </a:xfrm>
          <a:custGeom>
            <a:avLst/>
            <a:gdLst>
              <a:gd name="connsiteX0" fmla="*/ 0 w 4508453"/>
              <a:gd name="connsiteY0" fmla="*/ 484779 h 969560"/>
              <a:gd name="connsiteX1" fmla="*/ 0 w 4508453"/>
              <a:gd name="connsiteY1" fmla="*/ 484780 h 969560"/>
              <a:gd name="connsiteX2" fmla="*/ 0 w 4508453"/>
              <a:gd name="connsiteY2" fmla="*/ 484780 h 969560"/>
              <a:gd name="connsiteX3" fmla="*/ 1260428 w 4508453"/>
              <a:gd name="connsiteY3" fmla="*/ 88141 h 969560"/>
              <a:gd name="connsiteX4" fmla="*/ 1260428 w 4508453"/>
              <a:gd name="connsiteY4" fmla="*/ 890894 h 969560"/>
              <a:gd name="connsiteX5" fmla="*/ 3969982 w 4508453"/>
              <a:gd name="connsiteY5" fmla="*/ 890894 h 969560"/>
              <a:gd name="connsiteX6" fmla="*/ 4411496 w 4508453"/>
              <a:gd name="connsiteY6" fmla="*/ 489518 h 969560"/>
              <a:gd name="connsiteX7" fmla="*/ 4411497 w 4508453"/>
              <a:gd name="connsiteY7" fmla="*/ 489518 h 969560"/>
              <a:gd name="connsiteX8" fmla="*/ 3969983 w 4508453"/>
              <a:gd name="connsiteY8" fmla="*/ 88141 h 969560"/>
              <a:gd name="connsiteX9" fmla="*/ 484780 w 4508453"/>
              <a:gd name="connsiteY9" fmla="*/ 0 h 969560"/>
              <a:gd name="connsiteX10" fmla="*/ 4023673 w 4508453"/>
              <a:gd name="connsiteY10" fmla="*/ 0 h 969560"/>
              <a:gd name="connsiteX11" fmla="*/ 4508453 w 4508453"/>
              <a:gd name="connsiteY11" fmla="*/ 484780 h 969560"/>
              <a:gd name="connsiteX12" fmla="*/ 4508452 w 4508453"/>
              <a:gd name="connsiteY12" fmla="*/ 484780 h 969560"/>
              <a:gd name="connsiteX13" fmla="*/ 4023672 w 4508453"/>
              <a:gd name="connsiteY13" fmla="*/ 969560 h 969560"/>
              <a:gd name="connsiteX14" fmla="*/ 484780 w 4508453"/>
              <a:gd name="connsiteY14" fmla="*/ 969559 h 969560"/>
              <a:gd name="connsiteX15" fmla="*/ 9849 w 4508453"/>
              <a:gd name="connsiteY15" fmla="*/ 582479 h 969560"/>
              <a:gd name="connsiteX16" fmla="*/ 0 w 4508453"/>
              <a:gd name="connsiteY16" fmla="*/ 484780 h 969560"/>
              <a:gd name="connsiteX17" fmla="*/ 9849 w 4508453"/>
              <a:gd name="connsiteY17" fmla="*/ 387080 h 969560"/>
              <a:gd name="connsiteX18" fmla="*/ 484780 w 4508453"/>
              <a:gd name="connsiteY18" fmla="*/ 0 h 96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08453" h="969560">
                <a:moveTo>
                  <a:pt x="0" y="484779"/>
                </a:moveTo>
                <a:lnTo>
                  <a:pt x="0" y="484780"/>
                </a:lnTo>
                <a:lnTo>
                  <a:pt x="0" y="484780"/>
                </a:lnTo>
                <a:close/>
                <a:moveTo>
                  <a:pt x="1260428" y="88141"/>
                </a:moveTo>
                <a:lnTo>
                  <a:pt x="1260428" y="890894"/>
                </a:lnTo>
                <a:lnTo>
                  <a:pt x="3969982" y="890894"/>
                </a:lnTo>
                <a:cubicBezTo>
                  <a:pt x="4213824" y="890894"/>
                  <a:pt x="4411496" y="711192"/>
                  <a:pt x="4411496" y="489518"/>
                </a:cubicBezTo>
                <a:lnTo>
                  <a:pt x="4411497" y="489518"/>
                </a:lnTo>
                <a:cubicBezTo>
                  <a:pt x="4411497" y="267843"/>
                  <a:pt x="4213825" y="88141"/>
                  <a:pt x="3969983" y="88141"/>
                </a:cubicBezTo>
                <a:close/>
                <a:moveTo>
                  <a:pt x="484780" y="0"/>
                </a:moveTo>
                <a:lnTo>
                  <a:pt x="4023673" y="0"/>
                </a:lnTo>
                <a:cubicBezTo>
                  <a:pt x="4291410" y="0"/>
                  <a:pt x="4508453" y="217043"/>
                  <a:pt x="4508453" y="484780"/>
                </a:cubicBezTo>
                <a:lnTo>
                  <a:pt x="4508452" y="484780"/>
                </a:lnTo>
                <a:cubicBezTo>
                  <a:pt x="4508452" y="752517"/>
                  <a:pt x="4291409" y="969560"/>
                  <a:pt x="4023672" y="969560"/>
                </a:cubicBezTo>
                <a:lnTo>
                  <a:pt x="484780" y="969559"/>
                </a:lnTo>
                <a:cubicBezTo>
                  <a:pt x="250510" y="969559"/>
                  <a:pt x="55053" y="803386"/>
                  <a:pt x="9849" y="582479"/>
                </a:cubicBezTo>
                <a:lnTo>
                  <a:pt x="0" y="484780"/>
                </a:lnTo>
                <a:lnTo>
                  <a:pt x="9849" y="387080"/>
                </a:lnTo>
                <a:cubicBezTo>
                  <a:pt x="55053" y="166174"/>
                  <a:pt x="250510" y="0"/>
                  <a:pt x="48478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wrap="square" lIns="1368000" tIns="0" rIns="0" bIns="0" rtlCol="0" anchor="ctr" anchorCtr="0">
            <a:noAutofit/>
          </a:bodyPr>
          <a:lstStyle/>
          <a:p>
            <a:pPr algn="l"/>
            <a:r>
              <a:rPr lang="zh-CN" altLang="zh-CN" sz="15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  <a:sym typeface="+mn-ea"/>
              </a:rPr>
              <a:t>输入文字</a:t>
            </a:r>
            <a:endParaRPr lang="zh-CN" altLang="en-US" sz="1500" dirty="0">
              <a:solidFill>
                <a:schemeClr val="accent5">
                  <a:lumMod val="50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MH_Other_1"/>
          <p:cNvSpPr txBox="1"/>
          <p:nvPr>
            <p:custDataLst>
              <p:tags r:id="rId13"/>
            </p:custDataLst>
          </p:nvPr>
        </p:nvSpPr>
        <p:spPr>
          <a:xfrm flipH="1">
            <a:off x="2580640" y="2339975"/>
            <a:ext cx="710565" cy="55372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altLang="zh-CN" sz="3600" dirty="0" smtClean="0">
                <a:solidFill>
                  <a:schemeClr val="bg1"/>
                </a:solidFill>
                <a:latin typeface="CommercialScript BT" panose="03030803040807090C04" charset="0"/>
                <a:cs typeface="CommercialScript BT" panose="03030803040807090C04" charset="0"/>
                <a:sym typeface="Arial" panose="020B0604020202020204" pitchFamily="34" charset="0"/>
              </a:rPr>
              <a:t>   </a:t>
            </a:r>
            <a:r>
              <a:rPr lang="en-US" altLang="zh-CN" sz="2800" dirty="0" smtClean="0">
                <a:solidFill>
                  <a:schemeClr val="bg1"/>
                </a:solidFill>
                <a:latin typeface="CommercialScript BT" panose="03030803040807090C04" charset="0"/>
                <a:cs typeface="CommercialScript BT" panose="03030803040807090C04" charset="0"/>
                <a:sym typeface="Arial" panose="020B0604020202020204" pitchFamily="34" charset="0"/>
              </a:rPr>
              <a:t> 5</a:t>
            </a:r>
            <a:endParaRPr lang="en-US" altLang="zh-CN" sz="2800" dirty="0">
              <a:solidFill>
                <a:schemeClr val="bg1"/>
              </a:solidFill>
              <a:latin typeface="CommercialScript BT" panose="03030803040807090C04" charset="0"/>
              <a:cs typeface="CommercialScript BT" panose="03030803040807090C04" charset="0"/>
              <a:sym typeface="Arial" panose="020B0604020202020204" pitchFamily="34" charset="0"/>
            </a:endParaRPr>
          </a:p>
        </p:txBody>
      </p:sp>
      <p:sp>
        <p:nvSpPr>
          <p:cNvPr id="24" name="MH_SubTitle_1"/>
          <p:cNvSpPr/>
          <p:nvPr>
            <p:custDataLst>
              <p:tags r:id="rId14"/>
            </p:custDataLst>
          </p:nvPr>
        </p:nvSpPr>
        <p:spPr>
          <a:xfrm>
            <a:off x="2501900" y="2987675"/>
            <a:ext cx="4328795" cy="321945"/>
          </a:xfrm>
          <a:custGeom>
            <a:avLst/>
            <a:gdLst>
              <a:gd name="connsiteX0" fmla="*/ 0 w 4508453"/>
              <a:gd name="connsiteY0" fmla="*/ 484779 h 969560"/>
              <a:gd name="connsiteX1" fmla="*/ 0 w 4508453"/>
              <a:gd name="connsiteY1" fmla="*/ 484780 h 969560"/>
              <a:gd name="connsiteX2" fmla="*/ 0 w 4508453"/>
              <a:gd name="connsiteY2" fmla="*/ 484780 h 969560"/>
              <a:gd name="connsiteX3" fmla="*/ 1260428 w 4508453"/>
              <a:gd name="connsiteY3" fmla="*/ 88141 h 969560"/>
              <a:gd name="connsiteX4" fmla="*/ 1260428 w 4508453"/>
              <a:gd name="connsiteY4" fmla="*/ 890894 h 969560"/>
              <a:gd name="connsiteX5" fmla="*/ 3969982 w 4508453"/>
              <a:gd name="connsiteY5" fmla="*/ 890894 h 969560"/>
              <a:gd name="connsiteX6" fmla="*/ 4411496 w 4508453"/>
              <a:gd name="connsiteY6" fmla="*/ 489518 h 969560"/>
              <a:gd name="connsiteX7" fmla="*/ 4411497 w 4508453"/>
              <a:gd name="connsiteY7" fmla="*/ 489518 h 969560"/>
              <a:gd name="connsiteX8" fmla="*/ 3969983 w 4508453"/>
              <a:gd name="connsiteY8" fmla="*/ 88141 h 969560"/>
              <a:gd name="connsiteX9" fmla="*/ 484780 w 4508453"/>
              <a:gd name="connsiteY9" fmla="*/ 0 h 969560"/>
              <a:gd name="connsiteX10" fmla="*/ 4023673 w 4508453"/>
              <a:gd name="connsiteY10" fmla="*/ 0 h 969560"/>
              <a:gd name="connsiteX11" fmla="*/ 4508453 w 4508453"/>
              <a:gd name="connsiteY11" fmla="*/ 484780 h 969560"/>
              <a:gd name="connsiteX12" fmla="*/ 4508452 w 4508453"/>
              <a:gd name="connsiteY12" fmla="*/ 484780 h 969560"/>
              <a:gd name="connsiteX13" fmla="*/ 4023672 w 4508453"/>
              <a:gd name="connsiteY13" fmla="*/ 969560 h 969560"/>
              <a:gd name="connsiteX14" fmla="*/ 484780 w 4508453"/>
              <a:gd name="connsiteY14" fmla="*/ 969559 h 969560"/>
              <a:gd name="connsiteX15" fmla="*/ 9849 w 4508453"/>
              <a:gd name="connsiteY15" fmla="*/ 582479 h 969560"/>
              <a:gd name="connsiteX16" fmla="*/ 0 w 4508453"/>
              <a:gd name="connsiteY16" fmla="*/ 484780 h 969560"/>
              <a:gd name="connsiteX17" fmla="*/ 9849 w 4508453"/>
              <a:gd name="connsiteY17" fmla="*/ 387080 h 969560"/>
              <a:gd name="connsiteX18" fmla="*/ 484780 w 4508453"/>
              <a:gd name="connsiteY18" fmla="*/ 0 h 96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08453" h="969560">
                <a:moveTo>
                  <a:pt x="0" y="484779"/>
                </a:moveTo>
                <a:lnTo>
                  <a:pt x="0" y="484780"/>
                </a:lnTo>
                <a:lnTo>
                  <a:pt x="0" y="484780"/>
                </a:lnTo>
                <a:close/>
                <a:moveTo>
                  <a:pt x="1260428" y="88141"/>
                </a:moveTo>
                <a:lnTo>
                  <a:pt x="1260428" y="890894"/>
                </a:lnTo>
                <a:lnTo>
                  <a:pt x="3969982" y="890894"/>
                </a:lnTo>
                <a:cubicBezTo>
                  <a:pt x="4213824" y="890894"/>
                  <a:pt x="4411496" y="711192"/>
                  <a:pt x="4411496" y="489518"/>
                </a:cubicBezTo>
                <a:lnTo>
                  <a:pt x="4411497" y="489518"/>
                </a:lnTo>
                <a:cubicBezTo>
                  <a:pt x="4411497" y="267843"/>
                  <a:pt x="4213825" y="88141"/>
                  <a:pt x="3969983" y="88141"/>
                </a:cubicBezTo>
                <a:close/>
                <a:moveTo>
                  <a:pt x="484780" y="0"/>
                </a:moveTo>
                <a:lnTo>
                  <a:pt x="4023673" y="0"/>
                </a:lnTo>
                <a:cubicBezTo>
                  <a:pt x="4291410" y="0"/>
                  <a:pt x="4508453" y="217043"/>
                  <a:pt x="4508453" y="484780"/>
                </a:cubicBezTo>
                <a:lnTo>
                  <a:pt x="4508452" y="484780"/>
                </a:lnTo>
                <a:cubicBezTo>
                  <a:pt x="4508452" y="752517"/>
                  <a:pt x="4291409" y="969560"/>
                  <a:pt x="4023672" y="969560"/>
                </a:cubicBezTo>
                <a:lnTo>
                  <a:pt x="484780" y="969559"/>
                </a:lnTo>
                <a:cubicBezTo>
                  <a:pt x="250510" y="969559"/>
                  <a:pt x="55053" y="803386"/>
                  <a:pt x="9849" y="582479"/>
                </a:cubicBezTo>
                <a:lnTo>
                  <a:pt x="0" y="484780"/>
                </a:lnTo>
                <a:lnTo>
                  <a:pt x="9849" y="387080"/>
                </a:lnTo>
                <a:cubicBezTo>
                  <a:pt x="55053" y="166174"/>
                  <a:pt x="250510" y="0"/>
                  <a:pt x="48478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wrap="square" lIns="1368000" tIns="0" rIns="0" bIns="0" rtlCol="0" anchor="ctr" anchorCtr="0">
            <a:noAutofit/>
          </a:bodyPr>
          <a:lstStyle/>
          <a:p>
            <a:pPr algn="l"/>
            <a:r>
              <a:rPr lang="zh-CN" altLang="zh-CN" sz="15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  <a:sym typeface="+mn-ea"/>
              </a:rPr>
              <a:t>输入文字</a:t>
            </a:r>
            <a:endParaRPr lang="zh-CN" altLang="en-US" sz="1500" dirty="0">
              <a:solidFill>
                <a:schemeClr val="accent5">
                  <a:lumMod val="50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MH_Other_1"/>
          <p:cNvSpPr txBox="1"/>
          <p:nvPr>
            <p:custDataLst>
              <p:tags r:id="rId15"/>
            </p:custDataLst>
          </p:nvPr>
        </p:nvSpPr>
        <p:spPr>
          <a:xfrm flipH="1">
            <a:off x="2580640" y="2865120"/>
            <a:ext cx="710565" cy="55372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altLang="zh-CN" sz="3600" dirty="0" smtClean="0">
                <a:solidFill>
                  <a:schemeClr val="bg1"/>
                </a:solidFill>
                <a:latin typeface="CommercialScript BT" panose="03030803040807090C04" charset="0"/>
                <a:cs typeface="CommercialScript BT" panose="03030803040807090C04" charset="0"/>
                <a:sym typeface="Arial" panose="020B0604020202020204" pitchFamily="34" charset="0"/>
              </a:rPr>
              <a:t>    </a:t>
            </a:r>
            <a:r>
              <a:rPr lang="en-US" altLang="zh-CN" sz="2800" dirty="0" smtClean="0">
                <a:solidFill>
                  <a:schemeClr val="bg1"/>
                </a:solidFill>
                <a:latin typeface="CommercialScript BT" panose="03030803040807090C04" charset="0"/>
                <a:cs typeface="CommercialScript BT" panose="03030803040807090C04" charset="0"/>
                <a:sym typeface="Arial" panose="020B0604020202020204" pitchFamily="34" charset="0"/>
              </a:rPr>
              <a:t>6</a:t>
            </a:r>
            <a:endParaRPr lang="en-US" altLang="zh-CN" sz="2800" dirty="0" smtClean="0">
              <a:solidFill>
                <a:schemeClr val="bg1"/>
              </a:solidFill>
              <a:latin typeface="CommercialScript BT" panose="03030803040807090C04" charset="0"/>
              <a:cs typeface="CommercialScript BT" panose="03030803040807090C04" charset="0"/>
              <a:sym typeface="Arial" panose="020B0604020202020204" pitchFamily="34" charset="0"/>
            </a:endParaRPr>
          </a:p>
        </p:txBody>
      </p:sp>
      <p:grpSp>
        <p:nvGrpSpPr>
          <p:cNvPr id="29" name="组合 8"/>
          <p:cNvGrpSpPr/>
          <p:nvPr/>
        </p:nvGrpSpPr>
        <p:grpSpPr>
          <a:xfrm>
            <a:off x="7380117" y="3795801"/>
            <a:ext cx="1564197" cy="1201984"/>
            <a:chOff x="7153" y="2154"/>
            <a:chExt cx="5221" cy="4012"/>
          </a:xfrm>
        </p:grpSpPr>
        <p:pic>
          <p:nvPicPr>
            <p:cNvPr id="30" name="图片 29" descr="校标副本"/>
            <p:cNvPicPr>
              <a:picLocks noChangeAspect="1"/>
            </p:cNvPicPr>
            <p:nvPr/>
          </p:nvPicPr>
          <p:blipFill>
            <a:blip r:embed="rId16" cstate="print"/>
            <a:srcRect r="81516"/>
            <a:stretch>
              <a:fillRect/>
            </a:stretch>
          </p:blipFill>
          <p:spPr>
            <a:xfrm>
              <a:off x="8424" y="2154"/>
              <a:ext cx="2506" cy="2915"/>
            </a:xfrm>
            <a:prstGeom prst="rect">
              <a:avLst/>
            </a:prstGeom>
          </p:spPr>
        </p:pic>
        <p:pic>
          <p:nvPicPr>
            <p:cNvPr id="31" name="图片 30" descr="校旗1"/>
            <p:cNvPicPr>
              <a:picLocks noChangeAspect="1"/>
            </p:cNvPicPr>
            <p:nvPr/>
          </p:nvPicPr>
          <p:blipFill>
            <a:blip r:embed="rId17" cstate="print">
              <a:lum bright="-26000" contrast="-82000"/>
            </a:blip>
            <a:srcRect l="30606" t="53083" r="27576" b="33034"/>
            <a:stretch>
              <a:fillRect/>
            </a:stretch>
          </p:blipFill>
          <p:spPr>
            <a:xfrm>
              <a:off x="7153" y="4592"/>
              <a:ext cx="5221" cy="1574"/>
            </a:xfrm>
            <a:prstGeom prst="rect">
              <a:avLst/>
            </a:prstGeom>
          </p:spPr>
        </p:pic>
      </p:grpSp>
      <p:sp>
        <p:nvSpPr>
          <p:cNvPr id="6" name="MH_SubTitle_1"/>
          <p:cNvSpPr/>
          <p:nvPr>
            <p:custDataLst>
              <p:tags r:id="rId18"/>
            </p:custDataLst>
          </p:nvPr>
        </p:nvSpPr>
        <p:spPr>
          <a:xfrm>
            <a:off x="2485390" y="3473450"/>
            <a:ext cx="4328795" cy="321945"/>
          </a:xfrm>
          <a:custGeom>
            <a:avLst/>
            <a:gdLst>
              <a:gd name="connsiteX0" fmla="*/ 0 w 4508453"/>
              <a:gd name="connsiteY0" fmla="*/ 484779 h 969560"/>
              <a:gd name="connsiteX1" fmla="*/ 0 w 4508453"/>
              <a:gd name="connsiteY1" fmla="*/ 484780 h 969560"/>
              <a:gd name="connsiteX2" fmla="*/ 0 w 4508453"/>
              <a:gd name="connsiteY2" fmla="*/ 484780 h 969560"/>
              <a:gd name="connsiteX3" fmla="*/ 1260428 w 4508453"/>
              <a:gd name="connsiteY3" fmla="*/ 88141 h 969560"/>
              <a:gd name="connsiteX4" fmla="*/ 1260428 w 4508453"/>
              <a:gd name="connsiteY4" fmla="*/ 890894 h 969560"/>
              <a:gd name="connsiteX5" fmla="*/ 3969982 w 4508453"/>
              <a:gd name="connsiteY5" fmla="*/ 890894 h 969560"/>
              <a:gd name="connsiteX6" fmla="*/ 4411496 w 4508453"/>
              <a:gd name="connsiteY6" fmla="*/ 489518 h 969560"/>
              <a:gd name="connsiteX7" fmla="*/ 4411497 w 4508453"/>
              <a:gd name="connsiteY7" fmla="*/ 489518 h 969560"/>
              <a:gd name="connsiteX8" fmla="*/ 3969983 w 4508453"/>
              <a:gd name="connsiteY8" fmla="*/ 88141 h 969560"/>
              <a:gd name="connsiteX9" fmla="*/ 484780 w 4508453"/>
              <a:gd name="connsiteY9" fmla="*/ 0 h 969560"/>
              <a:gd name="connsiteX10" fmla="*/ 4023673 w 4508453"/>
              <a:gd name="connsiteY10" fmla="*/ 0 h 969560"/>
              <a:gd name="connsiteX11" fmla="*/ 4508453 w 4508453"/>
              <a:gd name="connsiteY11" fmla="*/ 484780 h 969560"/>
              <a:gd name="connsiteX12" fmla="*/ 4508452 w 4508453"/>
              <a:gd name="connsiteY12" fmla="*/ 484780 h 969560"/>
              <a:gd name="connsiteX13" fmla="*/ 4023672 w 4508453"/>
              <a:gd name="connsiteY13" fmla="*/ 969560 h 969560"/>
              <a:gd name="connsiteX14" fmla="*/ 484780 w 4508453"/>
              <a:gd name="connsiteY14" fmla="*/ 969559 h 969560"/>
              <a:gd name="connsiteX15" fmla="*/ 9849 w 4508453"/>
              <a:gd name="connsiteY15" fmla="*/ 582479 h 969560"/>
              <a:gd name="connsiteX16" fmla="*/ 0 w 4508453"/>
              <a:gd name="connsiteY16" fmla="*/ 484780 h 969560"/>
              <a:gd name="connsiteX17" fmla="*/ 9849 w 4508453"/>
              <a:gd name="connsiteY17" fmla="*/ 387080 h 969560"/>
              <a:gd name="connsiteX18" fmla="*/ 484780 w 4508453"/>
              <a:gd name="connsiteY18" fmla="*/ 0 h 96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08453" h="969560">
                <a:moveTo>
                  <a:pt x="0" y="484779"/>
                </a:moveTo>
                <a:lnTo>
                  <a:pt x="0" y="484780"/>
                </a:lnTo>
                <a:lnTo>
                  <a:pt x="0" y="484780"/>
                </a:lnTo>
                <a:close/>
                <a:moveTo>
                  <a:pt x="1260428" y="88141"/>
                </a:moveTo>
                <a:lnTo>
                  <a:pt x="1260428" y="890894"/>
                </a:lnTo>
                <a:lnTo>
                  <a:pt x="3969982" y="890894"/>
                </a:lnTo>
                <a:cubicBezTo>
                  <a:pt x="4213824" y="890894"/>
                  <a:pt x="4411496" y="711192"/>
                  <a:pt x="4411496" y="489518"/>
                </a:cubicBezTo>
                <a:lnTo>
                  <a:pt x="4411497" y="489518"/>
                </a:lnTo>
                <a:cubicBezTo>
                  <a:pt x="4411497" y="267843"/>
                  <a:pt x="4213825" y="88141"/>
                  <a:pt x="3969983" y="88141"/>
                </a:cubicBezTo>
                <a:close/>
                <a:moveTo>
                  <a:pt x="484780" y="0"/>
                </a:moveTo>
                <a:lnTo>
                  <a:pt x="4023673" y="0"/>
                </a:lnTo>
                <a:cubicBezTo>
                  <a:pt x="4291410" y="0"/>
                  <a:pt x="4508453" y="217043"/>
                  <a:pt x="4508453" y="484780"/>
                </a:cubicBezTo>
                <a:lnTo>
                  <a:pt x="4508452" y="484780"/>
                </a:lnTo>
                <a:cubicBezTo>
                  <a:pt x="4508452" y="752517"/>
                  <a:pt x="4291409" y="969560"/>
                  <a:pt x="4023672" y="969560"/>
                </a:cubicBezTo>
                <a:lnTo>
                  <a:pt x="484780" y="969559"/>
                </a:lnTo>
                <a:cubicBezTo>
                  <a:pt x="250510" y="969559"/>
                  <a:pt x="55053" y="803386"/>
                  <a:pt x="9849" y="582479"/>
                </a:cubicBezTo>
                <a:lnTo>
                  <a:pt x="0" y="484780"/>
                </a:lnTo>
                <a:lnTo>
                  <a:pt x="9849" y="387080"/>
                </a:lnTo>
                <a:cubicBezTo>
                  <a:pt x="55053" y="166174"/>
                  <a:pt x="250510" y="0"/>
                  <a:pt x="48478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wrap="square" lIns="1368000" tIns="0" rIns="0" bIns="0" rtlCol="0" anchor="ctr" anchorCtr="0">
            <a:noAutofit/>
          </a:bodyPr>
          <a:lstStyle/>
          <a:p>
            <a:pPr algn="l"/>
            <a:r>
              <a:rPr lang="zh-CN" altLang="zh-CN" sz="15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  <a:sym typeface="+mn-ea"/>
              </a:rPr>
              <a:t>输入文字</a:t>
            </a:r>
            <a:endParaRPr lang="zh-CN" altLang="en-US" sz="1500" dirty="0">
              <a:solidFill>
                <a:schemeClr val="accent5">
                  <a:lumMod val="50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MH_Other_1"/>
          <p:cNvSpPr txBox="1"/>
          <p:nvPr>
            <p:custDataLst>
              <p:tags r:id="rId19"/>
            </p:custDataLst>
          </p:nvPr>
        </p:nvSpPr>
        <p:spPr>
          <a:xfrm flipH="1">
            <a:off x="2564130" y="3350895"/>
            <a:ext cx="710565" cy="55372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altLang="zh-CN" sz="3600" dirty="0" smtClean="0">
                <a:solidFill>
                  <a:schemeClr val="bg1"/>
                </a:solidFill>
                <a:latin typeface="CommercialScript BT" panose="03030803040807090C04" charset="0"/>
                <a:cs typeface="CommercialScript BT" panose="03030803040807090C04" charset="0"/>
                <a:sym typeface="Arial" panose="020B0604020202020204" pitchFamily="34" charset="0"/>
              </a:rPr>
              <a:t>    </a:t>
            </a:r>
            <a:r>
              <a:rPr lang="en-US" altLang="zh-CN" sz="2800" dirty="0" smtClean="0">
                <a:solidFill>
                  <a:schemeClr val="bg1"/>
                </a:solidFill>
                <a:latin typeface="CommercialScript BT" panose="03030803040807090C04" charset="0"/>
                <a:cs typeface="CommercialScript BT" panose="03030803040807090C04" charset="0"/>
                <a:sym typeface="Arial" panose="020B0604020202020204" pitchFamily="34" charset="0"/>
              </a:rPr>
              <a:t>7</a:t>
            </a:r>
            <a:endParaRPr lang="en-US" altLang="zh-CN" sz="2800" dirty="0" smtClean="0">
              <a:solidFill>
                <a:schemeClr val="bg1"/>
              </a:solidFill>
              <a:latin typeface="CommercialScript BT" panose="03030803040807090C04" charset="0"/>
              <a:cs typeface="CommercialScript BT" panose="03030803040807090C04" charset="0"/>
              <a:sym typeface="Arial" panose="020B0604020202020204" pitchFamily="34" charset="0"/>
            </a:endParaRPr>
          </a:p>
        </p:txBody>
      </p:sp>
      <p:sp>
        <p:nvSpPr>
          <p:cNvPr id="12" name="MH_SubTitle_1"/>
          <p:cNvSpPr/>
          <p:nvPr>
            <p:custDataLst>
              <p:tags r:id="rId20"/>
            </p:custDataLst>
          </p:nvPr>
        </p:nvSpPr>
        <p:spPr>
          <a:xfrm>
            <a:off x="2468880" y="3959225"/>
            <a:ext cx="4328795" cy="321945"/>
          </a:xfrm>
          <a:custGeom>
            <a:avLst/>
            <a:gdLst>
              <a:gd name="connsiteX0" fmla="*/ 0 w 4508453"/>
              <a:gd name="connsiteY0" fmla="*/ 484779 h 969560"/>
              <a:gd name="connsiteX1" fmla="*/ 0 w 4508453"/>
              <a:gd name="connsiteY1" fmla="*/ 484780 h 969560"/>
              <a:gd name="connsiteX2" fmla="*/ 0 w 4508453"/>
              <a:gd name="connsiteY2" fmla="*/ 484780 h 969560"/>
              <a:gd name="connsiteX3" fmla="*/ 1260428 w 4508453"/>
              <a:gd name="connsiteY3" fmla="*/ 88141 h 969560"/>
              <a:gd name="connsiteX4" fmla="*/ 1260428 w 4508453"/>
              <a:gd name="connsiteY4" fmla="*/ 890894 h 969560"/>
              <a:gd name="connsiteX5" fmla="*/ 3969982 w 4508453"/>
              <a:gd name="connsiteY5" fmla="*/ 890894 h 969560"/>
              <a:gd name="connsiteX6" fmla="*/ 4411496 w 4508453"/>
              <a:gd name="connsiteY6" fmla="*/ 489518 h 969560"/>
              <a:gd name="connsiteX7" fmla="*/ 4411497 w 4508453"/>
              <a:gd name="connsiteY7" fmla="*/ 489518 h 969560"/>
              <a:gd name="connsiteX8" fmla="*/ 3969983 w 4508453"/>
              <a:gd name="connsiteY8" fmla="*/ 88141 h 969560"/>
              <a:gd name="connsiteX9" fmla="*/ 484780 w 4508453"/>
              <a:gd name="connsiteY9" fmla="*/ 0 h 969560"/>
              <a:gd name="connsiteX10" fmla="*/ 4023673 w 4508453"/>
              <a:gd name="connsiteY10" fmla="*/ 0 h 969560"/>
              <a:gd name="connsiteX11" fmla="*/ 4508453 w 4508453"/>
              <a:gd name="connsiteY11" fmla="*/ 484780 h 969560"/>
              <a:gd name="connsiteX12" fmla="*/ 4508452 w 4508453"/>
              <a:gd name="connsiteY12" fmla="*/ 484780 h 969560"/>
              <a:gd name="connsiteX13" fmla="*/ 4023672 w 4508453"/>
              <a:gd name="connsiteY13" fmla="*/ 969560 h 969560"/>
              <a:gd name="connsiteX14" fmla="*/ 484780 w 4508453"/>
              <a:gd name="connsiteY14" fmla="*/ 969559 h 969560"/>
              <a:gd name="connsiteX15" fmla="*/ 9849 w 4508453"/>
              <a:gd name="connsiteY15" fmla="*/ 582479 h 969560"/>
              <a:gd name="connsiteX16" fmla="*/ 0 w 4508453"/>
              <a:gd name="connsiteY16" fmla="*/ 484780 h 969560"/>
              <a:gd name="connsiteX17" fmla="*/ 9849 w 4508453"/>
              <a:gd name="connsiteY17" fmla="*/ 387080 h 969560"/>
              <a:gd name="connsiteX18" fmla="*/ 484780 w 4508453"/>
              <a:gd name="connsiteY18" fmla="*/ 0 h 96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08453" h="969560">
                <a:moveTo>
                  <a:pt x="0" y="484779"/>
                </a:moveTo>
                <a:lnTo>
                  <a:pt x="0" y="484780"/>
                </a:lnTo>
                <a:lnTo>
                  <a:pt x="0" y="484780"/>
                </a:lnTo>
                <a:close/>
                <a:moveTo>
                  <a:pt x="1260428" y="88141"/>
                </a:moveTo>
                <a:lnTo>
                  <a:pt x="1260428" y="890894"/>
                </a:lnTo>
                <a:lnTo>
                  <a:pt x="3969982" y="890894"/>
                </a:lnTo>
                <a:cubicBezTo>
                  <a:pt x="4213824" y="890894"/>
                  <a:pt x="4411496" y="711192"/>
                  <a:pt x="4411496" y="489518"/>
                </a:cubicBezTo>
                <a:lnTo>
                  <a:pt x="4411497" y="489518"/>
                </a:lnTo>
                <a:cubicBezTo>
                  <a:pt x="4411497" y="267843"/>
                  <a:pt x="4213825" y="88141"/>
                  <a:pt x="3969983" y="88141"/>
                </a:cubicBezTo>
                <a:close/>
                <a:moveTo>
                  <a:pt x="484780" y="0"/>
                </a:moveTo>
                <a:lnTo>
                  <a:pt x="4023673" y="0"/>
                </a:lnTo>
                <a:cubicBezTo>
                  <a:pt x="4291410" y="0"/>
                  <a:pt x="4508453" y="217043"/>
                  <a:pt x="4508453" y="484780"/>
                </a:cubicBezTo>
                <a:lnTo>
                  <a:pt x="4508452" y="484780"/>
                </a:lnTo>
                <a:cubicBezTo>
                  <a:pt x="4508452" y="752517"/>
                  <a:pt x="4291409" y="969560"/>
                  <a:pt x="4023672" y="969560"/>
                </a:cubicBezTo>
                <a:lnTo>
                  <a:pt x="484780" y="969559"/>
                </a:lnTo>
                <a:cubicBezTo>
                  <a:pt x="250510" y="969559"/>
                  <a:pt x="55053" y="803386"/>
                  <a:pt x="9849" y="582479"/>
                </a:cubicBezTo>
                <a:lnTo>
                  <a:pt x="0" y="484780"/>
                </a:lnTo>
                <a:lnTo>
                  <a:pt x="9849" y="387080"/>
                </a:lnTo>
                <a:cubicBezTo>
                  <a:pt x="55053" y="166174"/>
                  <a:pt x="250510" y="0"/>
                  <a:pt x="48478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wrap="square" lIns="1368000" tIns="0" rIns="0" bIns="0" rtlCol="0" anchor="ctr" anchorCtr="0">
            <a:noAutofit/>
          </a:bodyPr>
          <a:lstStyle/>
          <a:p>
            <a:pPr algn="l"/>
            <a:r>
              <a:rPr lang="zh-CN" altLang="zh-CN" sz="15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  <a:sym typeface="+mn-ea"/>
              </a:rPr>
              <a:t>输入文字</a:t>
            </a:r>
            <a:endParaRPr lang="zh-CN" altLang="en-US" sz="1500" dirty="0">
              <a:solidFill>
                <a:schemeClr val="accent5">
                  <a:lumMod val="50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MH_Other_1"/>
          <p:cNvSpPr txBox="1"/>
          <p:nvPr>
            <p:custDataLst>
              <p:tags r:id="rId21"/>
            </p:custDataLst>
          </p:nvPr>
        </p:nvSpPr>
        <p:spPr>
          <a:xfrm flipH="1">
            <a:off x="2547620" y="3836670"/>
            <a:ext cx="710565" cy="55372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altLang="zh-CN" sz="3600" dirty="0" smtClean="0">
                <a:solidFill>
                  <a:schemeClr val="bg1"/>
                </a:solidFill>
                <a:latin typeface="CommercialScript BT" panose="03030803040807090C04" charset="0"/>
                <a:cs typeface="CommercialScript BT" panose="03030803040807090C04" charset="0"/>
                <a:sym typeface="Arial" panose="020B0604020202020204" pitchFamily="34" charset="0"/>
              </a:rPr>
              <a:t>    </a:t>
            </a:r>
            <a:r>
              <a:rPr lang="en-US" altLang="zh-CN" sz="2800" dirty="0" smtClean="0">
                <a:solidFill>
                  <a:schemeClr val="bg1"/>
                </a:solidFill>
                <a:latin typeface="CommercialScript BT" panose="03030803040807090C04" charset="0"/>
                <a:cs typeface="CommercialScript BT" panose="03030803040807090C04" charset="0"/>
                <a:sym typeface="Arial" panose="020B0604020202020204" pitchFamily="34" charset="0"/>
              </a:rPr>
              <a:t>8</a:t>
            </a:r>
            <a:endParaRPr lang="en-US" altLang="zh-CN" sz="2800" dirty="0" smtClean="0">
              <a:solidFill>
                <a:schemeClr val="bg1"/>
              </a:solidFill>
              <a:latin typeface="CommercialScript BT" panose="03030803040807090C04" charset="0"/>
              <a:cs typeface="CommercialScript BT" panose="03030803040807090C04" charset="0"/>
              <a:sym typeface="Arial" panose="020B0604020202020204" pitchFamily="34" charset="0"/>
            </a:endParaRPr>
          </a:p>
        </p:txBody>
      </p:sp>
      <p:sp>
        <p:nvSpPr>
          <p:cNvPr id="14" name="MH_SubTitle_1"/>
          <p:cNvSpPr/>
          <p:nvPr>
            <p:custDataLst>
              <p:tags r:id="rId22"/>
            </p:custDataLst>
          </p:nvPr>
        </p:nvSpPr>
        <p:spPr>
          <a:xfrm>
            <a:off x="2468880" y="4461510"/>
            <a:ext cx="4328795" cy="321945"/>
          </a:xfrm>
          <a:custGeom>
            <a:avLst/>
            <a:gdLst>
              <a:gd name="connsiteX0" fmla="*/ 0 w 4508453"/>
              <a:gd name="connsiteY0" fmla="*/ 484779 h 969560"/>
              <a:gd name="connsiteX1" fmla="*/ 0 w 4508453"/>
              <a:gd name="connsiteY1" fmla="*/ 484780 h 969560"/>
              <a:gd name="connsiteX2" fmla="*/ 0 w 4508453"/>
              <a:gd name="connsiteY2" fmla="*/ 484780 h 969560"/>
              <a:gd name="connsiteX3" fmla="*/ 1260428 w 4508453"/>
              <a:gd name="connsiteY3" fmla="*/ 88141 h 969560"/>
              <a:gd name="connsiteX4" fmla="*/ 1260428 w 4508453"/>
              <a:gd name="connsiteY4" fmla="*/ 890894 h 969560"/>
              <a:gd name="connsiteX5" fmla="*/ 3969982 w 4508453"/>
              <a:gd name="connsiteY5" fmla="*/ 890894 h 969560"/>
              <a:gd name="connsiteX6" fmla="*/ 4411496 w 4508453"/>
              <a:gd name="connsiteY6" fmla="*/ 489518 h 969560"/>
              <a:gd name="connsiteX7" fmla="*/ 4411497 w 4508453"/>
              <a:gd name="connsiteY7" fmla="*/ 489518 h 969560"/>
              <a:gd name="connsiteX8" fmla="*/ 3969983 w 4508453"/>
              <a:gd name="connsiteY8" fmla="*/ 88141 h 969560"/>
              <a:gd name="connsiteX9" fmla="*/ 484780 w 4508453"/>
              <a:gd name="connsiteY9" fmla="*/ 0 h 969560"/>
              <a:gd name="connsiteX10" fmla="*/ 4023673 w 4508453"/>
              <a:gd name="connsiteY10" fmla="*/ 0 h 969560"/>
              <a:gd name="connsiteX11" fmla="*/ 4508453 w 4508453"/>
              <a:gd name="connsiteY11" fmla="*/ 484780 h 969560"/>
              <a:gd name="connsiteX12" fmla="*/ 4508452 w 4508453"/>
              <a:gd name="connsiteY12" fmla="*/ 484780 h 969560"/>
              <a:gd name="connsiteX13" fmla="*/ 4023672 w 4508453"/>
              <a:gd name="connsiteY13" fmla="*/ 969560 h 969560"/>
              <a:gd name="connsiteX14" fmla="*/ 484780 w 4508453"/>
              <a:gd name="connsiteY14" fmla="*/ 969559 h 969560"/>
              <a:gd name="connsiteX15" fmla="*/ 9849 w 4508453"/>
              <a:gd name="connsiteY15" fmla="*/ 582479 h 969560"/>
              <a:gd name="connsiteX16" fmla="*/ 0 w 4508453"/>
              <a:gd name="connsiteY16" fmla="*/ 484780 h 969560"/>
              <a:gd name="connsiteX17" fmla="*/ 9849 w 4508453"/>
              <a:gd name="connsiteY17" fmla="*/ 387080 h 969560"/>
              <a:gd name="connsiteX18" fmla="*/ 484780 w 4508453"/>
              <a:gd name="connsiteY18" fmla="*/ 0 h 96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08453" h="969560">
                <a:moveTo>
                  <a:pt x="0" y="484779"/>
                </a:moveTo>
                <a:lnTo>
                  <a:pt x="0" y="484780"/>
                </a:lnTo>
                <a:lnTo>
                  <a:pt x="0" y="484780"/>
                </a:lnTo>
                <a:close/>
                <a:moveTo>
                  <a:pt x="1260428" y="88141"/>
                </a:moveTo>
                <a:lnTo>
                  <a:pt x="1260428" y="890894"/>
                </a:lnTo>
                <a:lnTo>
                  <a:pt x="3969982" y="890894"/>
                </a:lnTo>
                <a:cubicBezTo>
                  <a:pt x="4213824" y="890894"/>
                  <a:pt x="4411496" y="711192"/>
                  <a:pt x="4411496" y="489518"/>
                </a:cubicBezTo>
                <a:lnTo>
                  <a:pt x="4411497" y="489518"/>
                </a:lnTo>
                <a:cubicBezTo>
                  <a:pt x="4411497" y="267843"/>
                  <a:pt x="4213825" y="88141"/>
                  <a:pt x="3969983" y="88141"/>
                </a:cubicBezTo>
                <a:close/>
                <a:moveTo>
                  <a:pt x="484780" y="0"/>
                </a:moveTo>
                <a:lnTo>
                  <a:pt x="4023673" y="0"/>
                </a:lnTo>
                <a:cubicBezTo>
                  <a:pt x="4291410" y="0"/>
                  <a:pt x="4508453" y="217043"/>
                  <a:pt x="4508453" y="484780"/>
                </a:cubicBezTo>
                <a:lnTo>
                  <a:pt x="4508452" y="484780"/>
                </a:lnTo>
                <a:cubicBezTo>
                  <a:pt x="4508452" y="752517"/>
                  <a:pt x="4291409" y="969560"/>
                  <a:pt x="4023672" y="969560"/>
                </a:cubicBezTo>
                <a:lnTo>
                  <a:pt x="484780" y="969559"/>
                </a:lnTo>
                <a:cubicBezTo>
                  <a:pt x="250510" y="969559"/>
                  <a:pt x="55053" y="803386"/>
                  <a:pt x="9849" y="582479"/>
                </a:cubicBezTo>
                <a:lnTo>
                  <a:pt x="0" y="484780"/>
                </a:lnTo>
                <a:lnTo>
                  <a:pt x="9849" y="387080"/>
                </a:lnTo>
                <a:cubicBezTo>
                  <a:pt x="55053" y="166174"/>
                  <a:pt x="250510" y="0"/>
                  <a:pt x="48478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3175" cap="flat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wrap="square" lIns="1368000" tIns="0" rIns="0" bIns="0" rtlCol="0" anchor="ctr" anchorCtr="0">
            <a:noAutofit/>
          </a:bodyPr>
          <a:lstStyle/>
          <a:p>
            <a:pPr algn="l"/>
            <a:r>
              <a:rPr lang="zh-CN" altLang="zh-CN" sz="15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  <a:sym typeface="+mn-ea"/>
              </a:rPr>
              <a:t>输入文字</a:t>
            </a:r>
            <a:endParaRPr lang="zh-CN" altLang="en-US" sz="1500" dirty="0">
              <a:solidFill>
                <a:schemeClr val="accent5">
                  <a:lumMod val="50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MH_Other_1"/>
          <p:cNvSpPr txBox="1"/>
          <p:nvPr>
            <p:custDataLst>
              <p:tags r:id="rId23"/>
            </p:custDataLst>
          </p:nvPr>
        </p:nvSpPr>
        <p:spPr>
          <a:xfrm flipH="1">
            <a:off x="2547620" y="4338955"/>
            <a:ext cx="710565" cy="55372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altLang="zh-CN" sz="3600" dirty="0" smtClean="0">
                <a:solidFill>
                  <a:schemeClr val="bg1"/>
                </a:solidFill>
                <a:latin typeface="CommercialScript BT" panose="03030803040807090C04" charset="0"/>
                <a:cs typeface="CommercialScript BT" panose="03030803040807090C04" charset="0"/>
                <a:sym typeface="Arial" panose="020B0604020202020204" pitchFamily="34" charset="0"/>
              </a:rPr>
              <a:t>    </a:t>
            </a:r>
            <a:r>
              <a:rPr lang="en-US" altLang="zh-CN" sz="2800" dirty="0" smtClean="0">
                <a:solidFill>
                  <a:schemeClr val="bg1"/>
                </a:solidFill>
                <a:latin typeface="CommercialScript BT" panose="03030803040807090C04" charset="0"/>
                <a:cs typeface="CommercialScript BT" panose="03030803040807090C04" charset="0"/>
                <a:sym typeface="Arial" panose="020B0604020202020204" pitchFamily="34" charset="0"/>
              </a:rPr>
              <a:t>9</a:t>
            </a:r>
            <a:endParaRPr lang="en-US" altLang="zh-CN" sz="2800" dirty="0" smtClean="0">
              <a:solidFill>
                <a:schemeClr val="bg1"/>
              </a:solidFill>
              <a:latin typeface="CommercialScript BT" panose="03030803040807090C04" charset="0"/>
              <a:cs typeface="CommercialScript BT" panose="03030803040807090C04" charset="0"/>
              <a:sym typeface="Arial" panose="020B0604020202020204" pitchFamily="34" charset="0"/>
            </a:endParaRPr>
          </a:p>
        </p:txBody>
      </p:sp>
      <p:sp>
        <p:nvSpPr>
          <p:cNvPr id="32" name="MH_Other_1"/>
          <p:cNvSpPr txBox="1"/>
          <p:nvPr>
            <p:custDataLst>
              <p:tags r:id="rId24"/>
            </p:custDataLst>
          </p:nvPr>
        </p:nvSpPr>
        <p:spPr>
          <a:xfrm flipH="1">
            <a:off x="2635885" y="888365"/>
            <a:ext cx="710565" cy="55372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altLang="zh-CN" sz="3600" dirty="0" smtClean="0">
                <a:solidFill>
                  <a:schemeClr val="bg1"/>
                </a:solidFill>
                <a:latin typeface="CommercialScript BT" panose="03030803040807090C04" charset="0"/>
                <a:cs typeface="CommercialScript BT" panose="03030803040807090C04" charset="0"/>
                <a:sym typeface="Arial" panose="020B0604020202020204" pitchFamily="34" charset="0"/>
              </a:rPr>
              <a:t>   </a:t>
            </a:r>
            <a:r>
              <a:rPr lang="en-US" altLang="zh-CN" sz="2800" dirty="0" smtClean="0">
                <a:solidFill>
                  <a:schemeClr val="bg1"/>
                </a:solidFill>
                <a:latin typeface="CommercialScript BT" panose="03030803040807090C04" charset="0"/>
                <a:cs typeface="CommercialScript BT" panose="03030803040807090C04" charset="0"/>
                <a:sym typeface="Arial" panose="020B0604020202020204" pitchFamily="34" charset="0"/>
              </a:rPr>
              <a:t> 2</a:t>
            </a:r>
            <a:endParaRPr lang="en-US" altLang="zh-CN" sz="2800" dirty="0">
              <a:solidFill>
                <a:schemeClr val="bg1"/>
              </a:solidFill>
              <a:latin typeface="CommercialScript BT" panose="03030803040807090C04" charset="0"/>
              <a:cs typeface="CommercialScript BT" panose="03030803040807090C04" charset="0"/>
              <a:sym typeface="Arial" panose="020B0604020202020204" pitchFamily="34" charset="0"/>
            </a:endParaRPr>
          </a:p>
        </p:txBody>
      </p:sp>
    </p:spTree>
    <p:custDataLst>
      <p:tags r:id="rId2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8640" y="565785"/>
            <a:ext cx="4415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一  输入标题文字</a:t>
            </a:r>
            <a:endParaRPr lang="zh-CN" altLang="zh-CN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  <p:pic>
        <p:nvPicPr>
          <p:cNvPr id="6" name="图片 5" descr="门口喷绘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7705" y="1060450"/>
            <a:ext cx="4860925" cy="3645535"/>
          </a:xfrm>
          <a:prstGeom prst="rect">
            <a:avLst/>
          </a:prstGeom>
        </p:spPr>
      </p:pic>
      <p:sp>
        <p:nvSpPr>
          <p:cNvPr id="14" name="任意多边形 13"/>
          <p:cNvSpPr/>
          <p:nvPr>
            <p:custDataLst>
              <p:tags r:id="rId2"/>
            </p:custDataLst>
          </p:nvPr>
        </p:nvSpPr>
        <p:spPr>
          <a:xfrm rot="1684322">
            <a:off x="6912103" y="3363382"/>
            <a:ext cx="758061" cy="550761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zh-CN" altLang="en-US" sz="135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5" name="任意多边形 14"/>
          <p:cNvSpPr/>
          <p:nvPr>
            <p:custDataLst>
              <p:tags r:id="rId3"/>
            </p:custDataLst>
          </p:nvPr>
        </p:nvSpPr>
        <p:spPr>
          <a:xfrm rot="19858074">
            <a:off x="6936627" y="2153411"/>
            <a:ext cx="808702" cy="550761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zh-CN" altLang="en-US" sz="135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1" name="任意多边形 20"/>
          <p:cNvSpPr/>
          <p:nvPr>
            <p:custDataLst>
              <p:tags r:id="rId4"/>
            </p:custDataLst>
          </p:nvPr>
        </p:nvSpPr>
        <p:spPr>
          <a:xfrm rot="17886709">
            <a:off x="6500144" y="1838671"/>
            <a:ext cx="642300" cy="550761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zh-CN" altLang="en-US" sz="135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2" name="任意多边形 21"/>
          <p:cNvSpPr/>
          <p:nvPr>
            <p:custDataLst>
              <p:tags r:id="rId5"/>
            </p:custDataLst>
          </p:nvPr>
        </p:nvSpPr>
        <p:spPr>
          <a:xfrm>
            <a:off x="7150168" y="2752461"/>
            <a:ext cx="829320" cy="550761"/>
          </a:xfrm>
          <a:custGeom>
            <a:avLst/>
            <a:gdLst>
              <a:gd name="connsiteX0" fmla="*/ 0 w 1917700"/>
              <a:gd name="connsiteY0" fmla="*/ 0 h 924719"/>
              <a:gd name="connsiteX1" fmla="*/ 6510 w 1917700"/>
              <a:gd name="connsiteY1" fmla="*/ 0 h 924719"/>
              <a:gd name="connsiteX2" fmla="*/ 56334 w 1917700"/>
              <a:gd name="connsiteY2" fmla="*/ 29143 h 924719"/>
              <a:gd name="connsiteX3" fmla="*/ 958850 w 1917700"/>
              <a:gd name="connsiteY3" fmla="*/ 209550 h 924719"/>
              <a:gd name="connsiteX4" fmla="*/ 1861366 w 1917700"/>
              <a:gd name="connsiteY4" fmla="*/ 29143 h 924719"/>
              <a:gd name="connsiteX5" fmla="*/ 1911191 w 1917700"/>
              <a:gd name="connsiteY5" fmla="*/ 0 h 924719"/>
              <a:gd name="connsiteX6" fmla="*/ 1917700 w 1917700"/>
              <a:gd name="connsiteY6" fmla="*/ 0 h 924719"/>
              <a:gd name="connsiteX7" fmla="*/ 1917700 w 1917700"/>
              <a:gd name="connsiteY7" fmla="*/ 924719 h 924719"/>
              <a:gd name="connsiteX8" fmla="*/ 1911191 w 1917700"/>
              <a:gd name="connsiteY8" fmla="*/ 924719 h 924719"/>
              <a:gd name="connsiteX9" fmla="*/ 1861366 w 1917700"/>
              <a:gd name="connsiteY9" fmla="*/ 895577 h 924719"/>
              <a:gd name="connsiteX10" fmla="*/ 958850 w 1917700"/>
              <a:gd name="connsiteY10" fmla="*/ 715169 h 924719"/>
              <a:gd name="connsiteX11" fmla="*/ 56334 w 1917700"/>
              <a:gd name="connsiteY11" fmla="*/ 895577 h 924719"/>
              <a:gd name="connsiteX12" fmla="*/ 6510 w 1917700"/>
              <a:gd name="connsiteY12" fmla="*/ 924719 h 924719"/>
              <a:gd name="connsiteX13" fmla="*/ 0 w 1917700"/>
              <a:gd name="connsiteY13" fmla="*/ 924719 h 92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7700" h="924719">
                <a:moveTo>
                  <a:pt x="0" y="0"/>
                </a:moveTo>
                <a:lnTo>
                  <a:pt x="6510" y="0"/>
                </a:lnTo>
                <a:lnTo>
                  <a:pt x="56334" y="29143"/>
                </a:lnTo>
                <a:cubicBezTo>
                  <a:pt x="287308" y="140608"/>
                  <a:pt x="606396" y="209550"/>
                  <a:pt x="958850" y="209550"/>
                </a:cubicBezTo>
                <a:cubicBezTo>
                  <a:pt x="1311305" y="209550"/>
                  <a:pt x="1630392" y="140608"/>
                  <a:pt x="1861366" y="29143"/>
                </a:cubicBezTo>
                <a:lnTo>
                  <a:pt x="1911191" y="0"/>
                </a:lnTo>
                <a:lnTo>
                  <a:pt x="1917700" y="0"/>
                </a:lnTo>
                <a:lnTo>
                  <a:pt x="1917700" y="924719"/>
                </a:lnTo>
                <a:lnTo>
                  <a:pt x="1911191" y="924719"/>
                </a:lnTo>
                <a:lnTo>
                  <a:pt x="1861366" y="895577"/>
                </a:lnTo>
                <a:cubicBezTo>
                  <a:pt x="1630392" y="784112"/>
                  <a:pt x="1311305" y="715169"/>
                  <a:pt x="958850" y="715169"/>
                </a:cubicBezTo>
                <a:cubicBezTo>
                  <a:pt x="606396" y="715169"/>
                  <a:pt x="287308" y="784112"/>
                  <a:pt x="56334" y="895577"/>
                </a:cubicBezTo>
                <a:lnTo>
                  <a:pt x="6510" y="924719"/>
                </a:lnTo>
                <a:lnTo>
                  <a:pt x="0" y="924719"/>
                </a:lnTo>
                <a:close/>
              </a:path>
            </a:pathLst>
          </a:custGeom>
          <a:solidFill>
            <a:srgbClr val="EBEBEB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zh-CN" altLang="en-US" sz="135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3" name="椭圆 22"/>
          <p:cNvSpPr/>
          <p:nvPr>
            <p:custDataLst>
              <p:tags r:id="rId6"/>
            </p:custDataLst>
          </p:nvPr>
        </p:nvSpPr>
        <p:spPr>
          <a:xfrm>
            <a:off x="5681315" y="2263395"/>
            <a:ext cx="1565768" cy="1565768"/>
          </a:xfrm>
          <a:prstGeom prst="ellipse">
            <a:avLst/>
          </a:prstGeom>
          <a:solidFill>
            <a:srgbClr val="D9D9D9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endParaRPr lang="zh-CN" altLang="en-US" sz="135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4" name="椭圆 23"/>
          <p:cNvSpPr/>
          <p:nvPr>
            <p:custDataLst>
              <p:tags r:id="rId7"/>
            </p:custDataLst>
          </p:nvPr>
        </p:nvSpPr>
        <p:spPr>
          <a:xfrm>
            <a:off x="5778230" y="2360311"/>
            <a:ext cx="1371938" cy="1371938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D9D9D9"/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algn="ctr">
              <a:lnSpc>
                <a:spcPct val="130000"/>
              </a:lnSpc>
            </a:pPr>
            <a:r>
              <a:rPr lang="zh-CN" altLang="zh-CN" sz="135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输入文字</a:t>
            </a:r>
            <a:endParaRPr lang="zh-CN" altLang="zh-CN" sz="135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椭圆 24"/>
          <p:cNvSpPr/>
          <p:nvPr>
            <p:custDataLst>
              <p:tags r:id="rId8"/>
            </p:custDataLst>
          </p:nvPr>
        </p:nvSpPr>
        <p:spPr>
          <a:xfrm>
            <a:off x="7846919" y="2554377"/>
            <a:ext cx="983805" cy="983805"/>
          </a:xfrm>
          <a:prstGeom prst="ellipse">
            <a:avLst/>
          </a:prstGeom>
          <a:solidFill>
            <a:srgbClr val="E6B07A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algn="ctr"/>
            <a:r>
              <a:rPr lang="zh-CN" altLang="en-US" sz="1350" kern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输入</a:t>
            </a:r>
            <a:endParaRPr lang="zh-CN" altLang="en-US" sz="1350" kern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350" kern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文字</a:t>
            </a:r>
            <a:endParaRPr lang="zh-CN" altLang="en-US" sz="1350" kern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椭圆 25"/>
          <p:cNvSpPr/>
          <p:nvPr>
            <p:custDataLst>
              <p:tags r:id="rId9"/>
            </p:custDataLst>
          </p:nvPr>
        </p:nvSpPr>
        <p:spPr>
          <a:xfrm>
            <a:off x="7524592" y="1656969"/>
            <a:ext cx="850961" cy="850961"/>
          </a:xfrm>
          <a:prstGeom prst="ellipse">
            <a:avLst/>
          </a:prstGeom>
          <a:solidFill>
            <a:srgbClr val="E7ABB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algn="ctr"/>
            <a:r>
              <a:rPr lang="zh-CN" altLang="en-US" sz="1350" kern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输入</a:t>
            </a:r>
            <a:endParaRPr lang="zh-CN" altLang="en-US" sz="1350" kern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350" kern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文字</a:t>
            </a:r>
            <a:endParaRPr lang="zh-CN" altLang="en-US" sz="1350" kern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椭圆 26"/>
          <p:cNvSpPr/>
          <p:nvPr>
            <p:custDataLst>
              <p:tags r:id="rId10"/>
            </p:custDataLst>
          </p:nvPr>
        </p:nvSpPr>
        <p:spPr>
          <a:xfrm>
            <a:off x="6702468" y="1253587"/>
            <a:ext cx="738919" cy="738918"/>
          </a:xfrm>
          <a:prstGeom prst="ellipse">
            <a:avLst/>
          </a:prstGeom>
          <a:solidFill>
            <a:srgbClr val="B2BD29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algn="ctr"/>
            <a:r>
              <a:rPr lang="zh-CN" altLang="en-US" sz="1350" kern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输入</a:t>
            </a:r>
            <a:endParaRPr lang="zh-CN" altLang="en-US" sz="1350" kern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350" kern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文字</a:t>
            </a:r>
            <a:endParaRPr lang="zh-CN" altLang="en-US" sz="1350" kern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椭圆 27"/>
          <p:cNvSpPr/>
          <p:nvPr>
            <p:custDataLst>
              <p:tags r:id="rId11"/>
            </p:custDataLst>
          </p:nvPr>
        </p:nvSpPr>
        <p:spPr>
          <a:xfrm>
            <a:off x="7460178" y="3541963"/>
            <a:ext cx="850961" cy="850961"/>
          </a:xfrm>
          <a:prstGeom prst="ellipse">
            <a:avLst/>
          </a:prstGeom>
          <a:solidFill>
            <a:srgbClr val="E3D417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algn="ctr"/>
            <a:r>
              <a:rPr lang="zh-CN" altLang="en-US" sz="1350" kern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输入</a:t>
            </a:r>
            <a:endParaRPr lang="zh-CN" altLang="en-US" sz="1350" kern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350" kern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文字</a:t>
            </a:r>
            <a:endParaRPr lang="zh-CN" altLang="en-US" sz="1350" kern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0" name="组合 8"/>
          <p:cNvGrpSpPr/>
          <p:nvPr/>
        </p:nvGrpSpPr>
        <p:grpSpPr>
          <a:xfrm>
            <a:off x="7893050" y="60960"/>
            <a:ext cx="1105535" cy="850265"/>
            <a:chOff x="7153" y="2154"/>
            <a:chExt cx="5221" cy="4012"/>
          </a:xfrm>
        </p:grpSpPr>
        <p:pic>
          <p:nvPicPr>
            <p:cNvPr id="31" name="图片 30" descr="校标副本"/>
            <p:cNvPicPr>
              <a:picLocks noChangeAspect="1"/>
            </p:cNvPicPr>
            <p:nvPr/>
          </p:nvPicPr>
          <p:blipFill>
            <a:blip r:embed="rId12" cstate="print"/>
            <a:srcRect r="81516"/>
            <a:stretch>
              <a:fillRect/>
            </a:stretch>
          </p:blipFill>
          <p:spPr>
            <a:xfrm>
              <a:off x="8424" y="2154"/>
              <a:ext cx="2506" cy="2915"/>
            </a:xfrm>
            <a:prstGeom prst="rect">
              <a:avLst/>
            </a:prstGeom>
          </p:spPr>
        </p:pic>
        <p:pic>
          <p:nvPicPr>
            <p:cNvPr id="32" name="图片 31" descr="校旗1"/>
            <p:cNvPicPr>
              <a:picLocks noChangeAspect="1"/>
            </p:cNvPicPr>
            <p:nvPr/>
          </p:nvPicPr>
          <p:blipFill>
            <a:blip r:embed="rId13" cstate="print">
              <a:lum bright="-26000" contrast="-82000"/>
            </a:blip>
            <a:srcRect l="30606" t="53083" r="27576" b="33034"/>
            <a:stretch>
              <a:fillRect/>
            </a:stretch>
          </p:blipFill>
          <p:spPr>
            <a:xfrm>
              <a:off x="7153" y="4592"/>
              <a:ext cx="5221" cy="1574"/>
            </a:xfrm>
            <a:prstGeom prst="rect">
              <a:avLst/>
            </a:prstGeom>
          </p:spPr>
        </p:pic>
      </p:grpSp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" name="图片 28" descr="0319大门口喷绘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950" y="890270"/>
            <a:ext cx="4046220" cy="20237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8640" y="422275"/>
            <a:ext cx="48621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一  输入标题文字（以下插入图片并排版）</a:t>
            </a:r>
            <a:endParaRPr lang="zh-CN" altLang="zh-CN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  <p:pic>
        <p:nvPicPr>
          <p:cNvPr id="6" name="图片 5" descr="0319展架画面温馨提示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040" y="890270"/>
            <a:ext cx="1818640" cy="4093210"/>
          </a:xfrm>
          <a:prstGeom prst="rect">
            <a:avLst/>
          </a:prstGeom>
        </p:spPr>
      </p:pic>
      <p:pic>
        <p:nvPicPr>
          <p:cNvPr id="7" name="图片 6" descr="0319展板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" y="2967355"/>
            <a:ext cx="4046220" cy="2021840"/>
          </a:xfrm>
          <a:prstGeom prst="rect">
            <a:avLst/>
          </a:prstGeom>
        </p:spPr>
      </p:pic>
      <p:pic>
        <p:nvPicPr>
          <p:cNvPr id="8" name="图片 7" descr="0319展架画面0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485" y="890270"/>
            <a:ext cx="1818640" cy="4093210"/>
          </a:xfrm>
          <a:prstGeom prst="rect">
            <a:avLst/>
          </a:prstGeom>
        </p:spPr>
      </p:pic>
      <p:grpSp>
        <p:nvGrpSpPr>
          <p:cNvPr id="30" name="组合 8"/>
          <p:cNvGrpSpPr/>
          <p:nvPr/>
        </p:nvGrpSpPr>
        <p:grpSpPr>
          <a:xfrm>
            <a:off x="7975600" y="60960"/>
            <a:ext cx="1022985" cy="786765"/>
            <a:chOff x="7153" y="2154"/>
            <a:chExt cx="5221" cy="4012"/>
          </a:xfrm>
        </p:grpSpPr>
        <p:pic>
          <p:nvPicPr>
            <p:cNvPr id="31" name="图片 30" descr="校标副本"/>
            <p:cNvPicPr>
              <a:picLocks noChangeAspect="1"/>
            </p:cNvPicPr>
            <p:nvPr/>
          </p:nvPicPr>
          <p:blipFill>
            <a:blip r:embed="rId5" cstate="print"/>
            <a:srcRect r="81516"/>
            <a:stretch>
              <a:fillRect/>
            </a:stretch>
          </p:blipFill>
          <p:spPr>
            <a:xfrm>
              <a:off x="8424" y="2154"/>
              <a:ext cx="2506" cy="2915"/>
            </a:xfrm>
            <a:prstGeom prst="rect">
              <a:avLst/>
            </a:prstGeom>
          </p:spPr>
        </p:pic>
        <p:pic>
          <p:nvPicPr>
            <p:cNvPr id="32" name="图片 31" descr="校旗1"/>
            <p:cNvPicPr>
              <a:picLocks noChangeAspect="1"/>
            </p:cNvPicPr>
            <p:nvPr/>
          </p:nvPicPr>
          <p:blipFill>
            <a:blip r:embed="rId6" cstate="print">
              <a:lum bright="-26000" contrast="-82000"/>
            </a:blip>
            <a:srcRect l="30606" t="53083" r="27576" b="33034"/>
            <a:stretch>
              <a:fillRect/>
            </a:stretch>
          </p:blipFill>
          <p:spPr>
            <a:xfrm>
              <a:off x="7153" y="4592"/>
              <a:ext cx="5221" cy="1574"/>
            </a:xfrm>
            <a:prstGeom prst="rect">
              <a:avLst/>
            </a:prstGeom>
          </p:spPr>
        </p:pic>
      </p:grpSp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8640" y="565785"/>
            <a:ext cx="4415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二  输入文字标题</a:t>
            </a:r>
            <a:endParaRPr lang="zh-CN" altLang="en-US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  <p:sp>
        <p:nvSpPr>
          <p:cNvPr id="36" name="KSO_Shape"/>
          <p:cNvSpPr/>
          <p:nvPr>
            <p:custDataLst>
              <p:tags r:id="rId1"/>
            </p:custDataLst>
          </p:nvPr>
        </p:nvSpPr>
        <p:spPr>
          <a:xfrm flipH="1" flipV="1">
            <a:off x="4289175" y="2728462"/>
            <a:ext cx="1030734" cy="473001"/>
          </a:xfrm>
          <a:prstGeom prst="bentArrow">
            <a:avLst>
              <a:gd name="adj1" fmla="val 14574"/>
              <a:gd name="adj2" fmla="val 17832"/>
              <a:gd name="adj3" fmla="val 22629"/>
              <a:gd name="adj4" fmla="val 43750"/>
            </a:avLst>
          </a:pr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rgbClr val="27BDBA">
              <a:shade val="50000"/>
            </a:srgbClr>
          </a:lnRef>
          <a:fillRef idx="1">
            <a:srgbClr val="27BDBA"/>
          </a:fillRef>
          <a:effectRef idx="0">
            <a:srgbClr val="27BDBA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/>
            <a:endParaRPr lang="zh-CN" altLang="en-US" sz="1350"/>
          </a:p>
        </p:txBody>
      </p:sp>
      <p:sp>
        <p:nvSpPr>
          <p:cNvPr id="29" name="KSO_Shape"/>
          <p:cNvSpPr/>
          <p:nvPr>
            <p:custDataLst>
              <p:tags r:id="rId2"/>
            </p:custDataLst>
          </p:nvPr>
        </p:nvSpPr>
        <p:spPr>
          <a:xfrm flipV="1">
            <a:off x="3811433" y="1956655"/>
            <a:ext cx="1030734" cy="473001"/>
          </a:xfrm>
          <a:prstGeom prst="bentArrow">
            <a:avLst>
              <a:gd name="adj1" fmla="val 14574"/>
              <a:gd name="adj2" fmla="val 17832"/>
              <a:gd name="adj3" fmla="val 22629"/>
              <a:gd name="adj4" fmla="val 43750"/>
            </a:avLst>
          </a:pr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rgbClr val="27BDBA">
              <a:shade val="50000"/>
            </a:srgbClr>
          </a:lnRef>
          <a:fillRef idx="1">
            <a:srgbClr val="27BDBA"/>
          </a:fillRef>
          <a:effectRef idx="0">
            <a:srgbClr val="27BDBA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/>
            <a:endParaRPr lang="zh-CN" altLang="en-US" sz="1350"/>
          </a:p>
        </p:txBody>
      </p:sp>
      <p:sp>
        <p:nvSpPr>
          <p:cNvPr id="41" name="KSO_Shape"/>
          <p:cNvSpPr/>
          <p:nvPr>
            <p:custDataLst>
              <p:tags r:id="rId3"/>
            </p:custDataLst>
          </p:nvPr>
        </p:nvSpPr>
        <p:spPr>
          <a:xfrm flipV="1">
            <a:off x="3811433" y="3500269"/>
            <a:ext cx="1030734" cy="473001"/>
          </a:xfrm>
          <a:prstGeom prst="bentArrow">
            <a:avLst>
              <a:gd name="adj1" fmla="val 14574"/>
              <a:gd name="adj2" fmla="val 17832"/>
              <a:gd name="adj3" fmla="val 22629"/>
              <a:gd name="adj4" fmla="val 43750"/>
            </a:avLst>
          </a:pr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rgbClr val="27BDBA">
              <a:shade val="50000"/>
            </a:srgbClr>
          </a:lnRef>
          <a:fillRef idx="1">
            <a:srgbClr val="27BDBA"/>
          </a:fillRef>
          <a:effectRef idx="0">
            <a:srgbClr val="27BDBA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/>
            <a:endParaRPr lang="zh-CN" altLang="en-US" sz="1350"/>
          </a:p>
        </p:txBody>
      </p:sp>
      <p:grpSp>
        <p:nvGrpSpPr>
          <p:cNvPr id="60" name="组合 59"/>
          <p:cNvGrpSpPr/>
          <p:nvPr>
            <p:custDataLst>
              <p:tags r:id="rId4"/>
            </p:custDataLst>
          </p:nvPr>
        </p:nvGrpSpPr>
        <p:grpSpPr>
          <a:xfrm>
            <a:off x="4842169" y="1890283"/>
            <a:ext cx="3555647" cy="1478915"/>
            <a:chOff x="4898548" y="2924191"/>
            <a:chExt cx="4395234" cy="1828128"/>
          </a:xfrm>
        </p:grpSpPr>
        <p:sp>
          <p:nvSpPr>
            <p:cNvPr id="34" name="矩形 33"/>
            <p:cNvSpPr/>
            <p:nvPr>
              <p:custDataLst>
                <p:tags r:id="rId5"/>
              </p:custDataLst>
            </p:nvPr>
          </p:nvSpPr>
          <p:spPr>
            <a:xfrm>
              <a:off x="6172667" y="3036397"/>
              <a:ext cx="3121115" cy="621613"/>
            </a:xfrm>
            <a:prstGeom prst="rect">
              <a:avLst/>
            </a:prstGeom>
          </p:spPr>
          <p:txBody>
            <a:bodyPr wrap="none" anchor="b" anchorCtr="0">
              <a:normAutofit/>
            </a:bodyPr>
            <a:p>
              <a:r>
                <a:rPr lang="zh-CN" altLang="en-US" sz="1500" dirty="0">
                  <a:solidFill>
                    <a:srgbClr val="66D9AB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输入文字</a:t>
              </a:r>
              <a:endParaRPr lang="zh-CN" altLang="en-US" sz="1500" dirty="0">
                <a:solidFill>
                  <a:srgbClr val="66D9AB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6172507" y="3658111"/>
              <a:ext cx="3120926" cy="1094208"/>
            </a:xfrm>
            <a:prstGeom prst="rect">
              <a:avLst/>
            </a:prstGeom>
          </p:spPr>
          <p:txBody>
            <a:bodyPr wrap="square" anchor="t" anchorCtr="0">
              <a:normAutofit lnSpcReduction="20000"/>
            </a:bodyPr>
            <a:p>
              <a:pPr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输入文字</a:t>
              </a: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.......................................................</a:t>
              </a:r>
              <a:endParaRPr lang="zh-CN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7"/>
              </p:custDataLst>
            </p:nvPr>
          </p:nvSpPr>
          <p:spPr>
            <a:xfrm>
              <a:off x="4898548" y="2924191"/>
              <a:ext cx="1076324" cy="1076324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DDDDDD"/>
              </a:solidFill>
            </a:ln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1350"/>
            </a:p>
          </p:txBody>
        </p:sp>
        <p:sp>
          <p:nvSpPr>
            <p:cNvPr id="22" name="椭圆 21"/>
            <p:cNvSpPr/>
            <p:nvPr>
              <p:custDataLst>
                <p:tags r:id="rId8"/>
              </p:custDataLst>
            </p:nvPr>
          </p:nvSpPr>
          <p:spPr>
            <a:xfrm>
              <a:off x="4993798" y="3019441"/>
              <a:ext cx="885824" cy="885824"/>
            </a:xfrm>
            <a:prstGeom prst="ellipse">
              <a:avLst/>
            </a:prstGeom>
            <a:solidFill>
              <a:srgbClr val="66D9AB"/>
            </a:solidFill>
            <a:ln>
              <a:noFill/>
            </a:ln>
            <a:effectLst>
              <a:innerShdw dist="76200" dir="13500000">
                <a:prstClr val="black">
                  <a:alpha val="12000"/>
                </a:prstClr>
              </a:innerShdw>
            </a:effectLst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 dirty="0">
                  <a:solidFill>
                    <a:sysClr val="window" lastClr="FFFFFF"/>
                  </a:solidFill>
                </a:rPr>
                <a:t>02</a:t>
              </a:r>
              <a:endParaRPr lang="zh-CN" altLang="en-US" dirty="0">
                <a:solidFill>
                  <a:sysClr val="window" lastClr="FFFFFF"/>
                </a:solidFill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9"/>
            </p:custDataLst>
          </p:nvPr>
        </p:nvGrpSpPr>
        <p:grpSpPr>
          <a:xfrm>
            <a:off x="4842169" y="3450183"/>
            <a:ext cx="3555647" cy="1351922"/>
            <a:chOff x="4898548" y="4852427"/>
            <a:chExt cx="4395234" cy="1671148"/>
          </a:xfrm>
        </p:grpSpPr>
        <p:sp>
          <p:nvSpPr>
            <p:cNvPr id="42" name="椭圆 41"/>
            <p:cNvSpPr/>
            <p:nvPr>
              <p:custDataLst>
                <p:tags r:id="rId10"/>
              </p:custDataLst>
            </p:nvPr>
          </p:nvSpPr>
          <p:spPr>
            <a:xfrm>
              <a:off x="4898548" y="4852427"/>
              <a:ext cx="1076324" cy="1076324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DDDDDD"/>
              </a:solidFill>
            </a:ln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1350"/>
            </a:p>
          </p:txBody>
        </p:sp>
        <p:sp>
          <p:nvSpPr>
            <p:cNvPr id="43" name="椭圆 42"/>
            <p:cNvSpPr/>
            <p:nvPr>
              <p:custDataLst>
                <p:tags r:id="rId11"/>
              </p:custDataLst>
            </p:nvPr>
          </p:nvSpPr>
          <p:spPr>
            <a:xfrm>
              <a:off x="4993798" y="4947677"/>
              <a:ext cx="885824" cy="8858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innerShdw dist="76200" dir="13500000">
                <a:prstClr val="black">
                  <a:alpha val="12000"/>
                </a:prstClr>
              </a:innerShdw>
            </a:effectLst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 dirty="0">
                  <a:solidFill>
                    <a:sysClr val="window" lastClr="FFFFFF"/>
                  </a:solidFill>
                </a:rPr>
                <a:t>04</a:t>
              </a:r>
              <a:endParaRPr lang="zh-CN" altLang="en-US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48" name="矩形 47"/>
            <p:cNvSpPr/>
            <p:nvPr>
              <p:custDataLst>
                <p:tags r:id="rId12"/>
              </p:custDataLst>
            </p:nvPr>
          </p:nvSpPr>
          <p:spPr>
            <a:xfrm>
              <a:off x="6172667" y="5014995"/>
              <a:ext cx="3121115" cy="621613"/>
            </a:xfrm>
            <a:prstGeom prst="rect">
              <a:avLst/>
            </a:prstGeom>
          </p:spPr>
          <p:txBody>
            <a:bodyPr wrap="none" anchor="b" anchorCtr="0">
              <a:normAutofit/>
            </a:bodyPr>
            <a:p>
              <a:r>
                <a:rPr lang="zh-CN" altLang="en-US" sz="1500" dirty="0">
                  <a:solidFill>
                    <a:srgbClr val="FFC000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输入文字</a:t>
              </a:r>
              <a:endParaRPr lang="zh-CN" altLang="en-US" sz="1500" dirty="0">
                <a:solidFill>
                  <a:srgbClr val="FFC000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49" name="矩形 48"/>
            <p:cNvSpPr/>
            <p:nvPr>
              <p:custDataLst>
                <p:tags r:id="rId13"/>
              </p:custDataLst>
            </p:nvPr>
          </p:nvSpPr>
          <p:spPr>
            <a:xfrm>
              <a:off x="6172667" y="5636608"/>
              <a:ext cx="3121115" cy="886967"/>
            </a:xfrm>
            <a:prstGeom prst="rect">
              <a:avLst/>
            </a:prstGeom>
          </p:spPr>
          <p:txBody>
            <a:bodyPr wrap="square" anchor="t" anchorCtr="0">
              <a:normAutofit/>
            </a:bodyPr>
            <a:p>
              <a:r>
                <a: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输入文字</a:t>
              </a: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.......................................................</a:t>
              </a:r>
              <a:endPara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9" name="组合 58"/>
          <p:cNvGrpSpPr/>
          <p:nvPr>
            <p:custDataLst>
              <p:tags r:id="rId14"/>
            </p:custDataLst>
          </p:nvPr>
        </p:nvGrpSpPr>
        <p:grpSpPr>
          <a:xfrm>
            <a:off x="810317" y="1067018"/>
            <a:ext cx="3472690" cy="1281430"/>
            <a:chOff x="-85337" y="1906531"/>
            <a:chExt cx="4292689" cy="1584012"/>
          </a:xfrm>
        </p:grpSpPr>
        <p:sp>
          <p:nvSpPr>
            <p:cNvPr id="6" name="椭圆 5"/>
            <p:cNvSpPr/>
            <p:nvPr>
              <p:custDataLst>
                <p:tags r:id="rId15"/>
              </p:custDataLst>
            </p:nvPr>
          </p:nvSpPr>
          <p:spPr>
            <a:xfrm>
              <a:off x="3131028" y="1960073"/>
              <a:ext cx="1076324" cy="1076324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DDDDDD"/>
              </a:solidFill>
            </a:ln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1350"/>
            </a:p>
          </p:txBody>
        </p:sp>
        <p:sp>
          <p:nvSpPr>
            <p:cNvPr id="7" name="椭圆 6"/>
            <p:cNvSpPr/>
            <p:nvPr>
              <p:custDataLst>
                <p:tags r:id="rId16"/>
              </p:custDataLst>
            </p:nvPr>
          </p:nvSpPr>
          <p:spPr>
            <a:xfrm>
              <a:off x="3226278" y="2055323"/>
              <a:ext cx="885824" cy="885824"/>
            </a:xfrm>
            <a:prstGeom prst="ellipse">
              <a:avLst/>
            </a:prstGeom>
            <a:solidFill>
              <a:srgbClr val="27BDBA"/>
            </a:solidFill>
            <a:ln>
              <a:noFill/>
            </a:ln>
            <a:effectLst>
              <a:innerShdw dist="76200" dir="13500000">
                <a:prstClr val="black">
                  <a:alpha val="12000"/>
                </a:prstClr>
              </a:innerShdw>
            </a:effectLst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 dirty="0">
                  <a:solidFill>
                    <a:sysClr val="window" lastClr="FFFFFF"/>
                  </a:solidFill>
                </a:rPr>
                <a:t>01</a:t>
              </a:r>
              <a:endParaRPr lang="zh-CN" altLang="en-US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51" name="矩形 50"/>
            <p:cNvSpPr/>
            <p:nvPr>
              <p:custDataLst>
                <p:tags r:id="rId17"/>
              </p:custDataLst>
            </p:nvPr>
          </p:nvSpPr>
          <p:spPr>
            <a:xfrm>
              <a:off x="-85337" y="1906531"/>
              <a:ext cx="3121115" cy="621613"/>
            </a:xfrm>
            <a:prstGeom prst="rect">
              <a:avLst/>
            </a:prstGeom>
          </p:spPr>
          <p:txBody>
            <a:bodyPr wrap="none" anchor="b" anchorCtr="0">
              <a:normAutofit/>
            </a:bodyPr>
            <a:p>
              <a:pPr algn="r"/>
              <a:r>
                <a:rPr lang="zh-CN" altLang="en-US" sz="1500" dirty="0">
                  <a:solidFill>
                    <a:srgbClr val="27BDBA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输入文字</a:t>
              </a:r>
              <a:endParaRPr lang="zh-CN" altLang="en-US" sz="1500" dirty="0">
                <a:solidFill>
                  <a:srgbClr val="27BDBA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52" name="矩形 51"/>
            <p:cNvSpPr/>
            <p:nvPr>
              <p:custDataLst>
                <p:tags r:id="rId18"/>
              </p:custDataLst>
            </p:nvPr>
          </p:nvSpPr>
          <p:spPr>
            <a:xfrm>
              <a:off x="-85337" y="2528205"/>
              <a:ext cx="3120926" cy="962338"/>
            </a:xfrm>
            <a:prstGeom prst="rect">
              <a:avLst/>
            </a:prstGeom>
          </p:spPr>
          <p:txBody>
            <a:bodyPr wrap="square" anchor="t" anchorCtr="0">
              <a:normAutofit/>
            </a:bodyPr>
            <a:p>
              <a:pPr algn="l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输入文字</a:t>
              </a: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....................................................... 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>
            <p:custDataLst>
              <p:tags r:id="rId19"/>
            </p:custDataLst>
          </p:nvPr>
        </p:nvGrpSpPr>
        <p:grpSpPr>
          <a:xfrm>
            <a:off x="810317" y="2667661"/>
            <a:ext cx="3478854" cy="1220408"/>
            <a:chOff x="-85337" y="3885129"/>
            <a:chExt cx="4300309" cy="1508580"/>
          </a:xfrm>
        </p:grpSpPr>
        <p:sp>
          <p:nvSpPr>
            <p:cNvPr id="38" name="椭圆 37"/>
            <p:cNvSpPr/>
            <p:nvPr>
              <p:custDataLst>
                <p:tags r:id="rId20"/>
              </p:custDataLst>
            </p:nvPr>
          </p:nvSpPr>
          <p:spPr>
            <a:xfrm flipH="1">
              <a:off x="3138648" y="3888309"/>
              <a:ext cx="1076324" cy="1076324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DDDDDD"/>
              </a:solidFill>
            </a:ln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sz="1350"/>
            </a:p>
          </p:txBody>
        </p:sp>
        <p:sp>
          <p:nvSpPr>
            <p:cNvPr id="39" name="椭圆 38"/>
            <p:cNvSpPr/>
            <p:nvPr>
              <p:custDataLst>
                <p:tags r:id="rId21"/>
              </p:custDataLst>
            </p:nvPr>
          </p:nvSpPr>
          <p:spPr>
            <a:xfrm>
              <a:off x="3233898" y="3983559"/>
              <a:ext cx="885824" cy="885824"/>
            </a:xfrm>
            <a:prstGeom prst="ellipse">
              <a:avLst/>
            </a:prstGeom>
            <a:solidFill>
              <a:srgbClr val="CFD90A"/>
            </a:solidFill>
            <a:ln>
              <a:noFill/>
            </a:ln>
            <a:effectLst>
              <a:innerShdw dist="76200" dir="13500000">
                <a:prstClr val="black">
                  <a:alpha val="12000"/>
                </a:prstClr>
              </a:innerShdw>
            </a:effectLst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lIns="0" tIns="0" rIns="0" bIns="0" rtlCol="0" anchor="ctr">
              <a:normAutofit/>
            </a:bodyPr>
            <a:p>
              <a:pPr algn="ctr"/>
              <a:r>
                <a:rPr lang="en-US" altLang="zh-CN" dirty="0">
                  <a:solidFill>
                    <a:sysClr val="window" lastClr="FFFFFF"/>
                  </a:solidFill>
                </a:rPr>
                <a:t>03</a:t>
              </a:r>
              <a:endParaRPr lang="zh-CN" altLang="en-US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54" name="矩形 53"/>
            <p:cNvSpPr/>
            <p:nvPr>
              <p:custDataLst>
                <p:tags r:id="rId22"/>
              </p:custDataLst>
            </p:nvPr>
          </p:nvSpPr>
          <p:spPr>
            <a:xfrm>
              <a:off x="-85337" y="3885129"/>
              <a:ext cx="3121115" cy="621613"/>
            </a:xfrm>
            <a:prstGeom prst="rect">
              <a:avLst/>
            </a:prstGeom>
          </p:spPr>
          <p:txBody>
            <a:bodyPr wrap="none" anchor="b" anchorCtr="0">
              <a:normAutofit/>
            </a:bodyPr>
            <a:p>
              <a:pPr algn="r"/>
              <a:r>
                <a:rPr lang="zh-CN" altLang="en-US" sz="1500" dirty="0">
                  <a:solidFill>
                    <a:srgbClr val="CFD90A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输入文字</a:t>
              </a:r>
              <a:endParaRPr lang="zh-CN" altLang="en-US" sz="1500" dirty="0">
                <a:solidFill>
                  <a:srgbClr val="CFD90A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56" name="矩形 55"/>
            <p:cNvSpPr/>
            <p:nvPr>
              <p:custDataLst>
                <p:tags r:id="rId23"/>
              </p:custDataLst>
            </p:nvPr>
          </p:nvSpPr>
          <p:spPr>
            <a:xfrm>
              <a:off x="-85337" y="4506742"/>
              <a:ext cx="3121115" cy="886967"/>
            </a:xfrm>
            <a:prstGeom prst="rect">
              <a:avLst/>
            </a:prstGeom>
          </p:spPr>
          <p:txBody>
            <a:bodyPr wrap="square" anchor="t" anchorCtr="0">
              <a:normAutofit lnSpcReduction="20000"/>
            </a:bodyPr>
            <a:p>
              <a:pPr algn="l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输入文字</a:t>
              </a: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.......................................................</a:t>
              </a:r>
              <a:endPara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8"/>
          <p:cNvGrpSpPr/>
          <p:nvPr/>
        </p:nvGrpSpPr>
        <p:grpSpPr>
          <a:xfrm>
            <a:off x="7975600" y="60960"/>
            <a:ext cx="1022985" cy="786765"/>
            <a:chOff x="7153" y="2154"/>
            <a:chExt cx="5221" cy="4012"/>
          </a:xfrm>
        </p:grpSpPr>
        <p:pic>
          <p:nvPicPr>
            <p:cNvPr id="31" name="图片 30" descr="校标副本"/>
            <p:cNvPicPr>
              <a:picLocks noChangeAspect="1"/>
            </p:cNvPicPr>
            <p:nvPr/>
          </p:nvPicPr>
          <p:blipFill>
            <a:blip r:embed="rId24" cstate="print"/>
            <a:srcRect r="81516"/>
            <a:stretch>
              <a:fillRect/>
            </a:stretch>
          </p:blipFill>
          <p:spPr>
            <a:xfrm>
              <a:off x="8424" y="2154"/>
              <a:ext cx="2506" cy="2915"/>
            </a:xfrm>
            <a:prstGeom prst="rect">
              <a:avLst/>
            </a:prstGeom>
          </p:spPr>
        </p:pic>
        <p:pic>
          <p:nvPicPr>
            <p:cNvPr id="32" name="图片 31" descr="校旗1"/>
            <p:cNvPicPr>
              <a:picLocks noChangeAspect="1"/>
            </p:cNvPicPr>
            <p:nvPr/>
          </p:nvPicPr>
          <p:blipFill>
            <a:blip r:embed="rId25" cstate="print">
              <a:lum bright="-26000" contrast="-82000"/>
            </a:blip>
            <a:srcRect l="30606" t="53083" r="27576" b="33034"/>
            <a:stretch>
              <a:fillRect/>
            </a:stretch>
          </p:blipFill>
          <p:spPr>
            <a:xfrm>
              <a:off x="7153" y="4592"/>
              <a:ext cx="5221" cy="1574"/>
            </a:xfrm>
            <a:prstGeom prst="rect">
              <a:avLst/>
            </a:prstGeom>
          </p:spPr>
        </p:pic>
      </p:grpSp>
    </p:spTree>
    <p:custDataLst>
      <p:tags r:id="rId2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61620" y="422275"/>
            <a:ext cx="4415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二  输入标题文字</a:t>
            </a:r>
            <a:endParaRPr lang="en-US" altLang="zh-CN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355" y="1496060"/>
            <a:ext cx="1916430" cy="1437640"/>
          </a:xfrm>
          <a:prstGeom prst="rect">
            <a:avLst/>
          </a:prstGeom>
        </p:spPr>
      </p:pic>
      <p:pic>
        <p:nvPicPr>
          <p:cNvPr id="4" name="图片 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" y="3090545"/>
            <a:ext cx="1916430" cy="1437640"/>
          </a:xfrm>
          <a:prstGeom prst="rect">
            <a:avLst/>
          </a:prstGeom>
        </p:spPr>
      </p:pic>
      <p:pic>
        <p:nvPicPr>
          <p:cNvPr id="6" name="图片 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135" y="1496060"/>
            <a:ext cx="3049270" cy="143700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015" y="1478915"/>
            <a:ext cx="2871470" cy="1454150"/>
          </a:xfrm>
          <a:prstGeom prst="rect">
            <a:avLst/>
          </a:prstGeom>
        </p:spPr>
      </p:pic>
      <p:pic>
        <p:nvPicPr>
          <p:cNvPr id="8" name="图片 7" descr="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920" y="1496060"/>
            <a:ext cx="956945" cy="1437005"/>
          </a:xfrm>
          <a:prstGeom prst="rect">
            <a:avLst/>
          </a:prstGeom>
        </p:spPr>
      </p:pic>
      <p:pic>
        <p:nvPicPr>
          <p:cNvPr id="11" name="图片 10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1920" y="3090545"/>
            <a:ext cx="956310" cy="1435100"/>
          </a:xfrm>
          <a:prstGeom prst="rect">
            <a:avLst/>
          </a:prstGeom>
        </p:spPr>
      </p:pic>
      <p:pic>
        <p:nvPicPr>
          <p:cNvPr id="12" name="图片 11" descr="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6015" y="3093085"/>
            <a:ext cx="2871470" cy="1429385"/>
          </a:xfrm>
          <a:prstGeom prst="rect">
            <a:avLst/>
          </a:prstGeom>
        </p:spPr>
      </p:pic>
      <p:pic>
        <p:nvPicPr>
          <p:cNvPr id="13" name="图片 12" descr="7721e95066adc2041847d377dec09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6135" y="3093085"/>
            <a:ext cx="3049270" cy="148082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91770" y="850265"/>
            <a:ext cx="860742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lt"/>
              </a:rPr>
              <a:t>输入文字（以下插入图片并排版）</a:t>
            </a:r>
            <a:r>
              <a:rPr lang="en-US" altLang="zh-CN"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lt"/>
              </a:rPr>
              <a:t>.............................................................................................................................................................................</a:t>
            </a:r>
            <a:endParaRPr lang="en-US" altLang="zh-CN" sz="10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lt"/>
            </a:endParaRPr>
          </a:p>
        </p:txBody>
      </p:sp>
      <p:grpSp>
        <p:nvGrpSpPr>
          <p:cNvPr id="30" name="组合 8"/>
          <p:cNvGrpSpPr/>
          <p:nvPr/>
        </p:nvGrpSpPr>
        <p:grpSpPr>
          <a:xfrm>
            <a:off x="7975600" y="60960"/>
            <a:ext cx="1022985" cy="786765"/>
            <a:chOff x="7153" y="2154"/>
            <a:chExt cx="5221" cy="4012"/>
          </a:xfrm>
        </p:grpSpPr>
        <p:pic>
          <p:nvPicPr>
            <p:cNvPr id="31" name="图片 30" descr="校标副本"/>
            <p:cNvPicPr>
              <a:picLocks noChangeAspect="1"/>
            </p:cNvPicPr>
            <p:nvPr/>
          </p:nvPicPr>
          <p:blipFill>
            <a:blip r:embed="rId9" cstate="print"/>
            <a:srcRect r="81516"/>
            <a:stretch>
              <a:fillRect/>
            </a:stretch>
          </p:blipFill>
          <p:spPr>
            <a:xfrm>
              <a:off x="8424" y="2154"/>
              <a:ext cx="2506" cy="2915"/>
            </a:xfrm>
            <a:prstGeom prst="rect">
              <a:avLst/>
            </a:prstGeom>
          </p:spPr>
        </p:pic>
        <p:pic>
          <p:nvPicPr>
            <p:cNvPr id="32" name="图片 31" descr="校旗1"/>
            <p:cNvPicPr>
              <a:picLocks noChangeAspect="1"/>
            </p:cNvPicPr>
            <p:nvPr/>
          </p:nvPicPr>
          <p:blipFill>
            <a:blip r:embed="rId10" cstate="print">
              <a:lum bright="-26000" contrast="-82000"/>
            </a:blip>
            <a:srcRect l="30606" t="53083" r="27576" b="33034"/>
            <a:stretch>
              <a:fillRect/>
            </a:stretch>
          </p:blipFill>
          <p:spPr>
            <a:xfrm>
              <a:off x="7153" y="4592"/>
              <a:ext cx="5221" cy="1574"/>
            </a:xfrm>
            <a:prstGeom prst="rect">
              <a:avLst/>
            </a:prstGeom>
          </p:spPr>
        </p:pic>
      </p:grpSp>
    </p:spTree>
    <p:custDataLst>
      <p:tags r:id="rId1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8640" y="565785"/>
            <a:ext cx="50323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二  输入标题文字（以下插入图片并排版）</a:t>
            </a:r>
            <a:endParaRPr lang="zh-CN" altLang="en-US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  <p:pic>
        <p:nvPicPr>
          <p:cNvPr id="3" name="图片 2" descr="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2565" y="1254125"/>
            <a:ext cx="1679575" cy="1120140"/>
          </a:xfrm>
          <a:prstGeom prst="rect">
            <a:avLst/>
          </a:prstGeom>
        </p:spPr>
      </p:pic>
      <p:pic>
        <p:nvPicPr>
          <p:cNvPr id="6" name="图片 5" descr="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070" y="2487295"/>
            <a:ext cx="1621790" cy="2281555"/>
          </a:xfrm>
          <a:prstGeom prst="rect">
            <a:avLst/>
          </a:prstGeom>
        </p:spPr>
      </p:pic>
      <p:pic>
        <p:nvPicPr>
          <p:cNvPr id="12" name="图片 1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255" y="1254125"/>
            <a:ext cx="2240280" cy="1115695"/>
          </a:xfrm>
          <a:prstGeom prst="rect">
            <a:avLst/>
          </a:prstGeom>
        </p:spPr>
      </p:pic>
      <p:pic>
        <p:nvPicPr>
          <p:cNvPr id="13" name="图片 12" descr="7721e95066adc2041847d377dec09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860" y="1242695"/>
            <a:ext cx="2320290" cy="1127125"/>
          </a:xfrm>
          <a:prstGeom prst="rect">
            <a:avLst/>
          </a:prstGeom>
        </p:spPr>
      </p:pic>
      <p:pic>
        <p:nvPicPr>
          <p:cNvPr id="8" name="图片 7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840" y="1254125"/>
            <a:ext cx="2149475" cy="1071245"/>
          </a:xfrm>
          <a:prstGeom prst="rect">
            <a:avLst/>
          </a:prstGeom>
        </p:spPr>
      </p:pic>
      <p:pic>
        <p:nvPicPr>
          <p:cNvPr id="9" name="图片 8" descr="22de6af2c93a2fc768be3ea1dabe8c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6450" y="2487295"/>
            <a:ext cx="1489710" cy="2280920"/>
          </a:xfrm>
          <a:prstGeom prst="rect">
            <a:avLst/>
          </a:prstGeom>
        </p:spPr>
      </p:pic>
      <p:pic>
        <p:nvPicPr>
          <p:cNvPr id="10" name="图片 9" descr="b775da683105a5244408273aa1055d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1245" y="2471420"/>
            <a:ext cx="1533525" cy="2299970"/>
          </a:xfrm>
          <a:prstGeom prst="rect">
            <a:avLst/>
          </a:prstGeom>
        </p:spPr>
      </p:pic>
      <p:pic>
        <p:nvPicPr>
          <p:cNvPr id="11" name="图片 10" descr="3c92cc0897aff56229e8f4b6e7ff8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380" y="2487295"/>
            <a:ext cx="1680210" cy="2284095"/>
          </a:xfrm>
          <a:prstGeom prst="rect">
            <a:avLst/>
          </a:prstGeom>
        </p:spPr>
      </p:pic>
      <p:grpSp>
        <p:nvGrpSpPr>
          <p:cNvPr id="30" name="组合 8"/>
          <p:cNvGrpSpPr/>
          <p:nvPr/>
        </p:nvGrpSpPr>
        <p:grpSpPr>
          <a:xfrm>
            <a:off x="7975600" y="60960"/>
            <a:ext cx="1022985" cy="786765"/>
            <a:chOff x="7153" y="2154"/>
            <a:chExt cx="5221" cy="4012"/>
          </a:xfrm>
        </p:grpSpPr>
        <p:pic>
          <p:nvPicPr>
            <p:cNvPr id="31" name="图片 30" descr="校标副本"/>
            <p:cNvPicPr>
              <a:picLocks noChangeAspect="1"/>
            </p:cNvPicPr>
            <p:nvPr/>
          </p:nvPicPr>
          <p:blipFill>
            <a:blip r:embed="rId9" cstate="print"/>
            <a:srcRect r="81516"/>
            <a:stretch>
              <a:fillRect/>
            </a:stretch>
          </p:blipFill>
          <p:spPr>
            <a:xfrm>
              <a:off x="8424" y="2154"/>
              <a:ext cx="2506" cy="2915"/>
            </a:xfrm>
            <a:prstGeom prst="rect">
              <a:avLst/>
            </a:prstGeom>
          </p:spPr>
        </p:pic>
        <p:pic>
          <p:nvPicPr>
            <p:cNvPr id="32" name="图片 31" descr="校旗1"/>
            <p:cNvPicPr>
              <a:picLocks noChangeAspect="1"/>
            </p:cNvPicPr>
            <p:nvPr/>
          </p:nvPicPr>
          <p:blipFill>
            <a:blip r:embed="rId10" cstate="print">
              <a:lum bright="-26000" contrast="-82000"/>
            </a:blip>
            <a:srcRect l="30606" t="53083" r="27576" b="33034"/>
            <a:stretch>
              <a:fillRect/>
            </a:stretch>
          </p:blipFill>
          <p:spPr>
            <a:xfrm>
              <a:off x="7153" y="4592"/>
              <a:ext cx="5221" cy="1574"/>
            </a:xfrm>
            <a:prstGeom prst="rect">
              <a:avLst/>
            </a:prstGeom>
          </p:spPr>
        </p:pic>
      </p:grpSp>
    </p:spTree>
    <p:custDataLst>
      <p:tags r:id="rId1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39750" y="555625"/>
            <a:ext cx="5103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三  输入标题文字（以下插入图片并排版）</a:t>
            </a:r>
            <a:endParaRPr lang="zh-CN" altLang="zh-CN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  <p:pic>
        <p:nvPicPr>
          <p:cNvPr id="7" name="图片 6" descr="6d859f87f31e73649ffe5af1d7ee5b5"/>
          <p:cNvPicPr>
            <a:picLocks noChangeAspect="1"/>
          </p:cNvPicPr>
          <p:nvPr/>
        </p:nvPicPr>
        <p:blipFill>
          <a:blip r:embed="rId1"/>
          <a:srcRect b="29242"/>
          <a:stretch>
            <a:fillRect/>
          </a:stretch>
        </p:blipFill>
        <p:spPr>
          <a:xfrm>
            <a:off x="3050540" y="1149350"/>
            <a:ext cx="3186430" cy="3543300"/>
          </a:xfrm>
          <a:prstGeom prst="rect">
            <a:avLst/>
          </a:prstGeom>
        </p:spPr>
      </p:pic>
      <p:pic>
        <p:nvPicPr>
          <p:cNvPr id="8" name="图片 7" descr="afb08ae34c0392ca042b82a51beeb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" y="1194435"/>
            <a:ext cx="3002915" cy="3519805"/>
          </a:xfrm>
          <a:prstGeom prst="rect">
            <a:avLst/>
          </a:prstGeom>
        </p:spPr>
      </p:pic>
      <p:pic>
        <p:nvPicPr>
          <p:cNvPr id="9" name="图片 8" descr="c173d22b3272af186f889299f80ced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370" y="1239520"/>
            <a:ext cx="2957830" cy="1417955"/>
          </a:xfrm>
          <a:prstGeom prst="rect">
            <a:avLst/>
          </a:prstGeom>
        </p:spPr>
      </p:pic>
      <p:pic>
        <p:nvPicPr>
          <p:cNvPr id="10" name="图片 9" descr="8b6d5b3ef1310a9101ef7a1b79515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370" y="2607945"/>
            <a:ext cx="2913380" cy="1386840"/>
          </a:xfrm>
          <a:prstGeom prst="rect">
            <a:avLst/>
          </a:prstGeom>
        </p:spPr>
      </p:pic>
      <p:pic>
        <p:nvPicPr>
          <p:cNvPr id="11" name="图片 10" descr="6ce04eb1853e0fc7568dc4b52abe2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3994785"/>
            <a:ext cx="3006725" cy="751840"/>
          </a:xfrm>
          <a:prstGeom prst="rect">
            <a:avLst/>
          </a:prstGeom>
        </p:spPr>
      </p:pic>
      <p:grpSp>
        <p:nvGrpSpPr>
          <p:cNvPr id="30" name="组合 8"/>
          <p:cNvGrpSpPr/>
          <p:nvPr/>
        </p:nvGrpSpPr>
        <p:grpSpPr>
          <a:xfrm>
            <a:off x="7975600" y="60960"/>
            <a:ext cx="1022985" cy="786765"/>
            <a:chOff x="7153" y="2154"/>
            <a:chExt cx="5221" cy="4012"/>
          </a:xfrm>
        </p:grpSpPr>
        <p:pic>
          <p:nvPicPr>
            <p:cNvPr id="31" name="图片 30" descr="校标副本"/>
            <p:cNvPicPr>
              <a:picLocks noChangeAspect="1"/>
            </p:cNvPicPr>
            <p:nvPr/>
          </p:nvPicPr>
          <p:blipFill>
            <a:blip r:embed="rId6" cstate="print"/>
            <a:srcRect r="81516"/>
            <a:stretch>
              <a:fillRect/>
            </a:stretch>
          </p:blipFill>
          <p:spPr>
            <a:xfrm>
              <a:off x="8424" y="2154"/>
              <a:ext cx="2506" cy="2915"/>
            </a:xfrm>
            <a:prstGeom prst="rect">
              <a:avLst/>
            </a:prstGeom>
          </p:spPr>
        </p:pic>
        <p:pic>
          <p:nvPicPr>
            <p:cNvPr id="32" name="图片 31" descr="校旗1"/>
            <p:cNvPicPr>
              <a:picLocks noChangeAspect="1"/>
            </p:cNvPicPr>
            <p:nvPr/>
          </p:nvPicPr>
          <p:blipFill>
            <a:blip r:embed="rId7" cstate="print">
              <a:lum bright="-26000" contrast="-82000"/>
            </a:blip>
            <a:srcRect l="30606" t="53083" r="27576" b="33034"/>
            <a:stretch>
              <a:fillRect/>
            </a:stretch>
          </p:blipFill>
          <p:spPr>
            <a:xfrm>
              <a:off x="7153" y="4592"/>
              <a:ext cx="5221" cy="1574"/>
            </a:xfrm>
            <a:prstGeom prst="rect">
              <a:avLst/>
            </a:prstGeom>
          </p:spPr>
        </p:pic>
      </p:grpSp>
    </p:spTree>
    <p:custDataLst>
      <p:tags r:id="rId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8640" y="350520"/>
            <a:ext cx="6690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>
                <a:solidFill>
                  <a:schemeClr val="accent5">
                    <a:lumMod val="50000"/>
                  </a:schemeClr>
                </a:solidFill>
                <a:latin typeface="+mj-lt"/>
                <a:ea typeface="+mj-lt"/>
              </a:rPr>
              <a:t>四  输入标题文字</a:t>
            </a:r>
            <a:endParaRPr lang="zh-CN" altLang="zh-CN">
              <a:solidFill>
                <a:schemeClr val="accent5">
                  <a:lumMod val="50000"/>
                </a:schemeClr>
              </a:solidFill>
              <a:latin typeface="+mj-lt"/>
              <a:ea typeface="+mj-lt"/>
            </a:endParaRPr>
          </a:p>
        </p:txBody>
      </p:sp>
      <p:pic>
        <p:nvPicPr>
          <p:cNvPr id="6" name="图片 5" descr="0319展板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6935" y="3028315"/>
            <a:ext cx="3828415" cy="1913890"/>
          </a:xfrm>
          <a:prstGeom prst="rect">
            <a:avLst/>
          </a:prstGeom>
        </p:spPr>
      </p:pic>
      <p:pic>
        <p:nvPicPr>
          <p:cNvPr id="7" name="图片 6" descr="0319展板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555" y="1094740"/>
            <a:ext cx="3813810" cy="1906270"/>
          </a:xfrm>
          <a:prstGeom prst="rect">
            <a:avLst/>
          </a:prstGeom>
        </p:spPr>
      </p:pic>
      <p:pic>
        <p:nvPicPr>
          <p:cNvPr id="8" name="图片 7" descr="0319展板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95" y="3027680"/>
            <a:ext cx="3829050" cy="1914525"/>
          </a:xfrm>
          <a:prstGeom prst="rect">
            <a:avLst/>
          </a:prstGeom>
        </p:spPr>
      </p:pic>
      <p:pic>
        <p:nvPicPr>
          <p:cNvPr id="9" name="图片 8" descr="0319展板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5" y="1094740"/>
            <a:ext cx="3813810" cy="19069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0385" y="721360"/>
            <a:ext cx="78111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输入文字（以下插入图片并排版）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0" name="组合 8"/>
          <p:cNvGrpSpPr/>
          <p:nvPr/>
        </p:nvGrpSpPr>
        <p:grpSpPr>
          <a:xfrm>
            <a:off x="7975600" y="60960"/>
            <a:ext cx="1022985" cy="786765"/>
            <a:chOff x="7153" y="2154"/>
            <a:chExt cx="5221" cy="4012"/>
          </a:xfrm>
        </p:grpSpPr>
        <p:pic>
          <p:nvPicPr>
            <p:cNvPr id="31" name="图片 30" descr="校标副本"/>
            <p:cNvPicPr>
              <a:picLocks noChangeAspect="1"/>
            </p:cNvPicPr>
            <p:nvPr/>
          </p:nvPicPr>
          <p:blipFill>
            <a:blip r:embed="rId5" cstate="print"/>
            <a:srcRect r="81516"/>
            <a:stretch>
              <a:fillRect/>
            </a:stretch>
          </p:blipFill>
          <p:spPr>
            <a:xfrm>
              <a:off x="8424" y="2154"/>
              <a:ext cx="2506" cy="2915"/>
            </a:xfrm>
            <a:prstGeom prst="rect">
              <a:avLst/>
            </a:prstGeom>
          </p:spPr>
        </p:pic>
        <p:pic>
          <p:nvPicPr>
            <p:cNvPr id="32" name="图片 31" descr="校旗1"/>
            <p:cNvPicPr>
              <a:picLocks noChangeAspect="1"/>
            </p:cNvPicPr>
            <p:nvPr/>
          </p:nvPicPr>
          <p:blipFill>
            <a:blip r:embed="rId6" cstate="print">
              <a:lum bright="-26000" contrast="-82000"/>
            </a:blip>
            <a:srcRect l="30606" t="53083" r="27576" b="33034"/>
            <a:stretch>
              <a:fillRect/>
            </a:stretch>
          </p:blipFill>
          <p:spPr>
            <a:xfrm>
              <a:off x="7153" y="4592"/>
              <a:ext cx="5221" cy="1574"/>
            </a:xfrm>
            <a:prstGeom prst="rect">
              <a:avLst/>
            </a:prstGeom>
          </p:spPr>
        </p:pic>
      </p:grp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10.xml><?xml version="1.0" encoding="utf-8"?>
<p:tagLst xmlns:p="http://schemas.openxmlformats.org/presentationml/2006/main">
  <p:tag name="MH" val="20161022203851"/>
  <p:tag name="MH_LIBRARY" val="GRAPHIC"/>
  <p:tag name="MH_TYPE" val="SubTitle"/>
  <p:tag name="MH_ORDER" val="1"/>
</p:tagLst>
</file>

<file path=ppt/tags/tag100.xml><?xml version="1.0" encoding="utf-8"?>
<p:tagLst xmlns:p="http://schemas.openxmlformats.org/presentationml/2006/main">
  <p:tag name="KSO_WM_UNIT_COLOR_SCHEME_SHAPE_ID" val="18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87615_3*l_h_i*1_1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01.xml><?xml version="1.0" encoding="utf-8"?>
<p:tagLst xmlns:p="http://schemas.openxmlformats.org/presentationml/2006/main">
  <p:tag name="KSO_WM_UNIT_COLOR_SCHEME_SHAPE_ID" val="19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87615_3*l_h_i*1_1_2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102.xml><?xml version="1.0" encoding="utf-8"?>
<p:tagLst xmlns:p="http://schemas.openxmlformats.org/presentationml/2006/main">
  <p:tag name="KSO_WM_UNIT_COLOR_SCHEME_SHAPE_ID" val="20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187615_3*l_h_i*1_1_3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03.xml><?xml version="1.0" encoding="utf-8"?>
<p:tagLst xmlns:p="http://schemas.openxmlformats.org/presentationml/2006/main">
  <p:tag name="KSO_WM_UNIT_COLOR_SCHEME_SHAPE_ID" val="21"/>
  <p:tag name="KSO_WM_UNIT_COLOR_SCHEME_PARENT_PAGE" val="0_3"/>
  <p:tag name="KSO_WM_UNIT_VALUE" val="92*9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187615_3*l_h_x*1_1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04.xml><?xml version="1.0" encoding="utf-8"?>
<p:tagLst xmlns:p="http://schemas.openxmlformats.org/presentationml/2006/main">
  <p:tag name="KSO_WM_UNIT_COLOR_SCHEME_SHAPE_ID" val="4"/>
  <p:tag name="KSO_WM_UNIT_COLOR_SCHEME_PARENT_PAGE" val="0_3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87615_3*l_h_f*1_2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105.xml><?xml version="1.0" encoding="utf-8"?>
<p:tagLst xmlns:p="http://schemas.openxmlformats.org/presentationml/2006/main">
  <p:tag name="KSO_WM_UNIT_COLOR_SCHEME_SHAPE_ID" val="5"/>
  <p:tag name="KSO_WM_UNIT_COLOR_SCHEME_PARENT_PAGE" val="0_3"/>
  <p:tag name="KSO_WM_UNIT_ISCONTENTSTITLE" val="0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87615_3*l_h_a*1_2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06.xml><?xml version="1.0" encoding="utf-8"?>
<p:tagLst xmlns:p="http://schemas.openxmlformats.org/presentationml/2006/main">
  <p:tag name="KSO_WM_UNIT_COLOR_SCHEME_SHAPE_ID" val="22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87615_3*l_h_i*1_2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07.xml><?xml version="1.0" encoding="utf-8"?>
<p:tagLst xmlns:p="http://schemas.openxmlformats.org/presentationml/2006/main">
  <p:tag name="KSO_WM_UNIT_COLOR_SCHEME_SHAPE_ID" val="23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87615_3*l_h_i*1_2_2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LINE_FORE_SCHEMECOLOR_INDEX" val="6"/>
  <p:tag name="KSO_WM_UNIT_LINE_FILL_TYPE" val="2"/>
</p:tagLst>
</file>

<file path=ppt/tags/tag108.xml><?xml version="1.0" encoding="utf-8"?>
<p:tagLst xmlns:p="http://schemas.openxmlformats.org/presentationml/2006/main">
  <p:tag name="KSO_WM_UNIT_COLOR_SCHEME_SHAPE_ID" val="24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187615_3*l_h_i*1_2_3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09.xml><?xml version="1.0" encoding="utf-8"?>
<p:tagLst xmlns:p="http://schemas.openxmlformats.org/presentationml/2006/main">
  <p:tag name="KSO_WM_UNIT_COLOR_SCHEME_SHAPE_ID" val="25"/>
  <p:tag name="KSO_WM_UNIT_COLOR_SCHEME_PARENT_PAGE" val="0_3"/>
  <p:tag name="KSO_WM_UNIT_VALUE" val="92*9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187615_3*l_h_x*1_2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MH" val="20161022203851"/>
  <p:tag name="MH_LIBRARY" val="GRAPHIC"/>
  <p:tag name="MH_TYPE" val="Other"/>
  <p:tag name="MH_ORDER" val="1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160108_5*m_i*1_1"/>
  <p:tag name="KSO_WM_TEMPLATE_CATEGORY" val="diagram"/>
  <p:tag name="KSO_WM_TEMPLATE_INDEX" val="160108"/>
  <p:tag name="KSO_WM_UNIT_LAYERLEVEL" val="1_1"/>
  <p:tag name="KSO_WM_TAG_VERSION" val="1.0"/>
  <p:tag name="KSO_WM_BEAUTIFY_FLAG" val="#wm#"/>
  <p:tag name="KSO_WM_UNIT_LINE_FORE_SCHEMECOLOR_INDEX" val="15"/>
  <p:tag name="KSO_WM_UNIT_LINE_FILL_TYPE" val="2"/>
  <p:tag name="KSO_WM_UNIT_TEXT_FILL_FORE_SCHEMECOLOR_INDEX" val="2"/>
  <p:tag name="KSO_WM_UNIT_TEXT_FILL_TYPE" val="1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160108_5*m_h_i*1_1_2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LINE_FORE_SCHEMECOLOR_INDEX" val="15"/>
  <p:tag name="KSO_WM_UNIT_LINE_FILL_TYPE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160108_5*m_h_i*1_1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FILL_FORE_SCHEMECOLOR_INDEX" val="5"/>
  <p:tag name="KSO_WM_UNIT_FILL_TYPE" val="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160108_5*m_h_i*1_2_2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LINE_FORE_SCHEMECOLOR_INDEX" val="15"/>
  <p:tag name="KSO_WM_UNIT_LINE_FILL_TYPE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160108_5*m_h_i*1_2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FILL_FORE_SCHEMECOLOR_INDEX" val="6"/>
  <p:tag name="KSO_WM_UNIT_FILL_TYPE" val="1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160108_5*m_h_i*1_3_2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LINE_FORE_SCHEMECOLOR_INDEX" val="15"/>
  <p:tag name="KSO_WM_UNIT_LINE_FILL_TYPE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160108_5*m_h_i*1_3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FILL_FORE_SCHEMECOLOR_INDEX" val="7"/>
  <p:tag name="KSO_WM_UNIT_FILL_TYPE" val="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160108_5*m_h_i*1_4_2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LINE_FORE_SCHEMECOLOR_INDEX" val="15"/>
  <p:tag name="KSO_WM_UNIT_LINE_FILL_TYPE" val="2"/>
</p:tagLst>
</file>

<file path=ppt/tags/tag12.xml><?xml version="1.0" encoding="utf-8"?>
<p:tagLst xmlns:p="http://schemas.openxmlformats.org/presentationml/2006/main">
  <p:tag name="MH" val="20161022203851"/>
  <p:tag name="MH_LIBRARY" val="GRAPHIC"/>
  <p:tag name="MH_TYPE" val="SubTitle"/>
  <p:tag name="MH_ORDER" val="1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160108_5*m_h_i*1_4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FILL_FORE_SCHEMECOLOR_INDEX" val="8"/>
  <p:tag name="KSO_WM_UNIT_FILL_TYPE" val="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2"/>
  <p:tag name="KSO_WM_UNIT_ID" val="diagram160108_5*m_h_i*1_5_2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LINE_FORE_SCHEMECOLOR_INDEX" val="15"/>
  <p:tag name="KSO_WM_UNIT_LINE_FILL_TYPE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160108_5*m_h_i*1_5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FILL_FORE_SCHEMECOLOR_INDEX" val="9"/>
  <p:tag name="KSO_WM_UNIT_FILL_TYPE" val="1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2"/>
  <p:tag name="KSO_WM_UNIT_ID" val="diagram160108_5*m_h_i*1_6_2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LINE_FORE_SCHEMECOLOR_INDEX" val="15"/>
  <p:tag name="KSO_WM_UNIT_LINE_FILL_TYPE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3"/>
  <p:tag name="KSO_WM_UNIT_ID" val="diagram160108_5*m_h_i*1_6_3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FILL_FORE_SCHEMECOLOR_INDEX" val="10"/>
  <p:tag name="KSO_WM_UNIT_FILL_TYPE" val="1"/>
</p:tagLst>
</file>

<file path=ppt/tags/tag125.xml><?xml version="1.0" encoding="utf-8"?>
<p:tagLst xmlns:p="http://schemas.openxmlformats.org/presentationml/2006/main">
  <p:tag name="KSO_WM_UNIT_ISCONTENTSTITLE" val="0"/>
  <p:tag name="KSO_WM_UNIT_NOCLEAR" val="0"/>
  <p:tag name="KSO_WM_UNIT_BIND_DECORATION_IDS" val="diagram160108_5*m_i*1_2;diagram160108_5*m_i*1_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160108_5*m_h_i*1_1_3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26.xml><?xml version="1.0" encoding="utf-8"?>
<p:tagLst xmlns:p="http://schemas.openxmlformats.org/presentationml/2006/main"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160108_5*m_h_f*1_1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127.xml><?xml version="1.0" encoding="utf-8"?>
<p:tagLst xmlns:p="http://schemas.openxmlformats.org/presentationml/2006/main">
  <p:tag name="KSO_WM_UNIT_ISCONTENTS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160108_5*m_h_a*1_1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28.xml><?xml version="1.0" encoding="utf-8"?>
<p:tagLst xmlns:p="http://schemas.openxmlformats.org/presentationml/2006/main">
  <p:tag name="KSO_WM_UNIT_ISCONTENTSTITLE" val="0"/>
  <p:tag name="KSO_WM_UNIT_NOCLEAR" val="0"/>
  <p:tag name="KSO_WM_UNIT_BIND_DECORATION_IDS" val="diagram160108_5*m_i*1_6;diagram160108_5*m_i*1_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160108_5*m_h_i*1_3_3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29.xml><?xml version="1.0" encoding="utf-8"?>
<p:tagLst xmlns:p="http://schemas.openxmlformats.org/presentationml/2006/main">
  <p:tag name="KSO_WM_UNIT_ISCONTENTS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160108_5*m_h_a*1_3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MH" val="20161022203851"/>
  <p:tag name="MH_LIBRARY" val="GRAPHIC"/>
  <p:tag name="MH_TYPE" val="Other"/>
  <p:tag name="MH_ORDER" val="1"/>
</p:tagLst>
</file>

<file path=ppt/tags/tag130.xml><?xml version="1.0" encoding="utf-8"?>
<p:tagLst xmlns:p="http://schemas.openxmlformats.org/presentationml/2006/main"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160108_5*m_h_f*1_3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131.xml><?xml version="1.0" encoding="utf-8"?>
<p:tagLst xmlns:p="http://schemas.openxmlformats.org/presentationml/2006/main">
  <p:tag name="KSO_WM_UNIT_ISCONTENTSTITLE" val="0"/>
  <p:tag name="KSO_WM_UNIT_NOCLEAR" val="0"/>
  <p:tag name="KSO_WM_UNIT_BIND_DECORATION_IDS" val="diagram160108_5*m_i*1_10;diagram160108_5*m_i*1_1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3"/>
  <p:tag name="KSO_WM_UNIT_ID" val="diagram160108_5*m_h_i*1_5_3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132.xml><?xml version="1.0" encoding="utf-8"?>
<p:tagLst xmlns:p="http://schemas.openxmlformats.org/presentationml/2006/main">
  <p:tag name="KSO_WM_UNIT_ISCONTENTS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5_1"/>
  <p:tag name="KSO_WM_UNIT_ID" val="diagram160108_5*m_h_a*1_5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33.xml><?xml version="1.0" encoding="utf-8"?>
<p:tagLst xmlns:p="http://schemas.openxmlformats.org/presentationml/2006/main"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5_1"/>
  <p:tag name="KSO_WM_UNIT_ID" val="diagram160108_5*m_h_f*1_5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134.xml><?xml version="1.0" encoding="utf-8"?>
<p:tagLst xmlns:p="http://schemas.openxmlformats.org/presentationml/2006/main">
  <p:tag name="KSO_WM_UNIT_ISCONTENTSTITLE" val="0"/>
  <p:tag name="KSO_WM_UNIT_NOCLEAR" val="0"/>
  <p:tag name="KSO_WM_UNIT_BIND_DECORATION_IDS" val="diagram160108_5*m_i*1_4;diagram160108_5*m_i*1_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160108_5*m_h_i*1_2_3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35.xml><?xml version="1.0" encoding="utf-8"?>
<p:tagLst xmlns:p="http://schemas.openxmlformats.org/presentationml/2006/main">
  <p:tag name="KSO_WM_UNIT_ISCONTENTS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160108_5*m_h_a*1_2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36.xml><?xml version="1.0" encoding="utf-8"?>
<p:tagLst xmlns:p="http://schemas.openxmlformats.org/presentationml/2006/main"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160108_5*m_h_f*1_2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137.xml><?xml version="1.0" encoding="utf-8"?>
<p:tagLst xmlns:p="http://schemas.openxmlformats.org/presentationml/2006/main">
  <p:tag name="KSO_WM_UNIT_ISCONTENTSTITLE" val="0"/>
  <p:tag name="KSO_WM_UNIT_NOCLEAR" val="0"/>
  <p:tag name="KSO_WM_UNIT_BIND_DECORATION_IDS" val="diagram160108_5*m_i*1_8;diagram160108_5*m_i*1_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160108_5*m_h_i*1_4_3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138.xml><?xml version="1.0" encoding="utf-8"?>
<p:tagLst xmlns:p="http://schemas.openxmlformats.org/presentationml/2006/main">
  <p:tag name="KSO_WM_UNIT_ISCONTENTS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160108_5*m_h_a*1_4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39.xml><?xml version="1.0" encoding="utf-8"?>
<p:tagLst xmlns:p="http://schemas.openxmlformats.org/presentationml/2006/main"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160108_5*m_h_f*1_4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MH" val="20161022203851"/>
  <p:tag name="MH_LIBRARY" val="GRAPHIC"/>
  <p:tag name="MH_TYPE" val="SubTitle"/>
  <p:tag name="MH_ORDER" val="1"/>
</p:tagLst>
</file>

<file path=ppt/tags/tag140.xml><?xml version="1.0" encoding="utf-8"?>
<p:tagLst xmlns:p="http://schemas.openxmlformats.org/presentationml/2006/main">
  <p:tag name="KSO_WM_UNIT_ISCONTENTSTITLE" val="0"/>
  <p:tag name="KSO_WM_UNIT_NOCLEAR" val="0"/>
  <p:tag name="KSO_WM_UNIT_BIND_DECORATION_IDS" val="diagram160108_5*m_i*1_12;diagram160108_5*m_i*1_1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1"/>
  <p:tag name="KSO_WM_UNIT_ID" val="diagram160108_5*m_h_i*1_6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141.xml><?xml version="1.0" encoding="utf-8"?>
<p:tagLst xmlns:p="http://schemas.openxmlformats.org/presentationml/2006/main">
  <p:tag name="KSO_WM_UNIT_ISCONTENTS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6_1"/>
  <p:tag name="KSO_WM_UNIT_ID" val="diagram160108_5*m_h_a*1_6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42.xml><?xml version="1.0" encoding="utf-8"?>
<p:tagLst xmlns:p="http://schemas.openxmlformats.org/presentationml/2006/main"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6_1"/>
  <p:tag name="KSO_WM_UNIT_ID" val="diagram160108_5*m_h_f*1_6_1"/>
  <p:tag name="KSO_WM_TEMPLATE_CATEGORY" val="diagram"/>
  <p:tag name="KSO_WM_TEMPLATE_INDEX" val="160108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143.xml><?xml version="1.0" encoding="utf-8"?>
<p:tagLst xmlns:p="http://schemas.openxmlformats.org/presentationml/2006/main">
  <p:tag name="KSO_WM_UNIT_TABLE_BEAUTIFY" val="smartTable{711ff293-02a3-4ad7-ba5b-f371ec678885}"/>
</p:tagLst>
</file>

<file path=ppt/tags/tag15.xml><?xml version="1.0" encoding="utf-8"?>
<p:tagLst xmlns:p="http://schemas.openxmlformats.org/presentationml/2006/main">
  <p:tag name="MH" val="20161022203851"/>
  <p:tag name="MH_LIBRARY" val="GRAPHIC"/>
  <p:tag name="MH_TYPE" val="Other"/>
  <p:tag name="MH_ORDER" val="1"/>
</p:tagLst>
</file>

<file path=ppt/tags/tag16.xml><?xml version="1.0" encoding="utf-8"?>
<p:tagLst xmlns:p="http://schemas.openxmlformats.org/presentationml/2006/main">
  <p:tag name="MH" val="20161022203851"/>
  <p:tag name="MH_LIBRARY" val="GRAPHIC"/>
  <p:tag name="MH_TYPE" val="SubTitle"/>
  <p:tag name="MH_ORDER" val="1"/>
</p:tagLst>
</file>

<file path=ppt/tags/tag17.xml><?xml version="1.0" encoding="utf-8"?>
<p:tagLst xmlns:p="http://schemas.openxmlformats.org/presentationml/2006/main">
  <p:tag name="MH" val="20161022203851"/>
  <p:tag name="MH_LIBRARY" val="GRAPHIC"/>
  <p:tag name="MH_TYPE" val="Other"/>
  <p:tag name="MH_ORDER" val="1"/>
</p:tagLst>
</file>

<file path=ppt/tags/tag18.xml><?xml version="1.0" encoding="utf-8"?>
<p:tagLst xmlns:p="http://schemas.openxmlformats.org/presentationml/2006/main">
  <p:tag name="MH" val="20161022203851"/>
  <p:tag name="MH_LIBRARY" val="GRAPHIC"/>
  <p:tag name="MH_TYPE" val="SubTitle"/>
  <p:tag name="MH_ORDER" val="1"/>
</p:tagLst>
</file>

<file path=ppt/tags/tag19.xml><?xml version="1.0" encoding="utf-8"?>
<p:tagLst xmlns:p="http://schemas.openxmlformats.org/presentationml/2006/main">
  <p:tag name="MH" val="20161022203851"/>
  <p:tag name="MH_LIBRARY" val="GRAPHIC"/>
  <p:tag name="MH_TYPE" val="Other"/>
  <p:tag name="MH_ORDER" val="1"/>
</p:tagLst>
</file>

<file path=ppt/tags/tag2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20.xml><?xml version="1.0" encoding="utf-8"?>
<p:tagLst xmlns:p="http://schemas.openxmlformats.org/presentationml/2006/main">
  <p:tag name="MH" val="20161022203851"/>
  <p:tag name="MH_LIBRARY" val="GRAPHIC"/>
  <p:tag name="MH_TYPE" val="SubTitle"/>
  <p:tag name="MH_ORDER" val="1"/>
</p:tagLst>
</file>

<file path=ppt/tags/tag21.xml><?xml version="1.0" encoding="utf-8"?>
<p:tagLst xmlns:p="http://schemas.openxmlformats.org/presentationml/2006/main">
  <p:tag name="MH" val="20161022203851"/>
  <p:tag name="MH_LIBRARY" val="GRAPHIC"/>
  <p:tag name="MH_TYPE" val="Other"/>
  <p:tag name="MH_ORDER" val="1"/>
</p:tagLst>
</file>

<file path=ppt/tags/tag22.xml><?xml version="1.0" encoding="utf-8"?>
<p:tagLst xmlns:p="http://schemas.openxmlformats.org/presentationml/2006/main">
  <p:tag name="MH" val="20161022203851"/>
  <p:tag name="MH_LIBRARY" val="GRAPHIC"/>
  <p:tag name="MH_TYPE" val="Other"/>
  <p:tag name="MH_ORDER" val="1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1"/>
  <p:tag name="KSO_WM_UNIT_ID" val="diagram789_3*n_i*1_1"/>
  <p:tag name="KSO_WM_UNIT_CLEAR" val="1"/>
  <p:tag name="KSO_WM_UNIT_LAYERLEVEL" val="1_1"/>
  <p:tag name="KSO_WM_DIAGRAM_GROUP_CODE" val="n1-1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2"/>
  <p:tag name="KSO_WM_UNIT_ID" val="diagram789_3*n_i*1_2"/>
  <p:tag name="KSO_WM_UNIT_CLEAR" val="1"/>
  <p:tag name="KSO_WM_UNIT_LAYERLEVEL" val="1_1"/>
  <p:tag name="KSO_WM_DIAGRAM_GROUP_CODE" val="n1-1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3"/>
  <p:tag name="KSO_WM_UNIT_ID" val="diagram789_3*n_i*1_3"/>
  <p:tag name="KSO_WM_UNIT_CLEAR" val="1"/>
  <p:tag name="KSO_WM_UNIT_LAYERLEVEL" val="1_1"/>
  <p:tag name="KSO_WM_DIAGRAM_GROUP_CODE" val="n1-1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4"/>
  <p:tag name="KSO_WM_UNIT_ID" val="diagram789_3*n_i*1_4"/>
  <p:tag name="KSO_WM_UNIT_CLEAR" val="1"/>
  <p:tag name="KSO_WM_UNIT_LAYERLEVEL" val="1_1"/>
  <p:tag name="KSO_WM_DIAGRAM_GROUP_CODE" val="n1-1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i"/>
  <p:tag name="KSO_WM_UNIT_INDEX" val="1_5"/>
  <p:tag name="KSO_WM_UNIT_ID" val="diagram789_3*n_i*1_5"/>
  <p:tag name="KSO_WM_UNIT_CLEAR" val="1"/>
  <p:tag name="KSO_WM_UNIT_LAYERLEVEL" val="1_1"/>
  <p:tag name="KSO_WM_DIAGRAM_GROUP_CODE" val="n1-1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1_1"/>
  <p:tag name="KSO_WM_UNIT_ID" val="diagram789_3*n_h_f*1_1_1"/>
  <p:tag name="KSO_WM_UNIT_CLEAR" val="1"/>
  <p:tag name="KSO_WM_UNIT_LAYERLEVEL" val="1_1_1"/>
  <p:tag name="KSO_WM_UNIT_VALUE" val="54"/>
  <p:tag name="KSO_WM_UNIT_HIGHLIGHT" val="0"/>
  <p:tag name="KSO_WM_UNIT_COMPATIBLE" val="0"/>
  <p:tag name="KSO_WM_UNIT_PRESET_TEXT_INDEX" val="4"/>
  <p:tag name="KSO_WM_UNIT_PRESET_TEXT_LEN" val="26"/>
  <p:tag name="KSO_WM_DIAGRAM_GROUP_CODE" val="n1-1"/>
</p:tagLst>
</file>

<file path=ppt/tags/tag3.xml><?xml version="1.0" encoding="utf-8"?>
<p:tagLst xmlns:p="http://schemas.openxmlformats.org/presentationml/2006/main">
  <p:tag name="MH" val="20161022203851"/>
  <p:tag name="MH_LIBRARY" val="GRAPHIC"/>
  <p:tag name="MH_TYPE" val="SubTitle"/>
  <p:tag name="MH_ORDER" val="1"/>
</p:tagLst>
</file>

<file path=ppt/tags/tag3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3"/>
  <p:tag name="KSO_WM_UNIT_ID" val="diagram789_3*n_h_f*1_2_3"/>
  <p:tag name="KSO_WM_UNIT_CLEAR" val="1"/>
  <p:tag name="KSO_WM_UNIT_LAYERLEVEL" val="1_1_1"/>
  <p:tag name="KSO_WM_UNIT_VALUE" val="30"/>
  <p:tag name="KSO_WM_UNIT_HIGHLIGHT" val="0"/>
  <p:tag name="KSO_WM_UNIT_COMPATIBLE" val="0"/>
  <p:tag name="KSO_WM_DIAGRAM_GROUP_CODE" val="n1-1"/>
  <p:tag name="KSO_WM_UNIT_PRESET_TEXT" val="LOREM"/>
  <p:tag name="KSO_WM_UNIT_FILL_FORE_SCHEMECOLOR_INDEX" val="7"/>
  <p:tag name="KSO_WM_UNIT_FILL_TYPE" val="1"/>
</p:tagLst>
</file>

<file path=ppt/tags/tag3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2"/>
  <p:tag name="KSO_WM_UNIT_ID" val="diagram789_3*n_h_f*1_2_2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n1-1"/>
  <p:tag name="KSO_WM_UNIT_PRESET_TEXT" val="LOREM"/>
  <p:tag name="KSO_WM_UNIT_FILL_FORE_SCHEMECOLOR_INDEX" val="6"/>
  <p:tag name="KSO_WM_UNIT_FILL_TYPE" val="1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1"/>
  <p:tag name="KSO_WM_UNIT_ID" val="diagram789_3*n_h_f*1_2_1"/>
  <p:tag name="KSO_WM_UNIT_CLEAR" val="1"/>
  <p:tag name="KSO_WM_UNIT_LAYERLEVEL" val="1_1_1"/>
  <p:tag name="KSO_WM_UNIT_VALUE" val="20"/>
  <p:tag name="KSO_WM_UNIT_HIGHLIGHT" val="0"/>
  <p:tag name="KSO_WM_UNIT_COMPATIBLE" val="0"/>
  <p:tag name="KSO_WM_DIAGRAM_GROUP_CODE" val="n1-1"/>
  <p:tag name="KSO_WM_UNIT_PRESET_TEXT" val="LOREM"/>
  <p:tag name="KSO_WM_UNIT_FILL_FORE_SCHEMECOLOR_INDEX" val="5"/>
  <p:tag name="KSO_WM_UNIT_FILL_TYPE" val="1"/>
</p:tagLst>
</file>

<file path=ppt/tags/tag3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9"/>
  <p:tag name="KSO_WM_UNIT_TYPE" val="n_h_f"/>
  <p:tag name="KSO_WM_UNIT_INDEX" val="1_2_4"/>
  <p:tag name="KSO_WM_UNIT_ID" val="diagram789_3*n_h_f*1_2_4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n1-1"/>
  <p:tag name="KSO_WM_UNIT_PRESET_TEXT" val="LOREM"/>
  <p:tag name="KSO_WM_UNIT_FILL_FORE_SCHEMECOLOR_INDEX" val="8"/>
  <p:tag name="KSO_WM_UNIT_FILL_TYPE" val="1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0"/>
  <p:tag name="KSO_WM_UNIT_TYPE" val="m_i"/>
  <p:tag name="KSO_WM_UNIT_INDEX" val="1_1"/>
  <p:tag name="KSO_WM_UNIT_ID" val="diagram160330_4*m_i*1_1"/>
  <p:tag name="KSO_WM_UNIT_CLEAR" val="1"/>
  <p:tag name="KSO_WM_UNIT_LAYERLEVEL" val="1_1"/>
  <p:tag name="KSO_WM_DIAGRAM_GROUP_CODE" val="m1-1"/>
  <p:tag name="KSO_WM_UNIT_TEXT_FILL_FORE_SCHEMECOLOR_INDEX" val="2"/>
  <p:tag name="KSO_WM_UNIT_TEXT_FILL_TYPE" val="1"/>
</p:tagLst>
</file>

<file path=ppt/tags/tag3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0"/>
  <p:tag name="KSO_WM_UNIT_TYPE" val="m_i"/>
  <p:tag name="KSO_WM_UNIT_INDEX" val="1_2"/>
  <p:tag name="KSO_WM_UNIT_ID" val="diagram160330_4*m_i*1_2"/>
  <p:tag name="KSO_WM_UNIT_CLEAR" val="1"/>
  <p:tag name="KSO_WM_UNIT_LAYERLEVEL" val="1_1"/>
  <p:tag name="KSO_WM_DIAGRAM_GROUP_CODE" val="m1-1"/>
  <p:tag name="KSO_WM_UNIT_TEXT_FILL_FORE_SCHEMECOLOR_INDEX" val="2"/>
  <p:tag name="KSO_WM_UNIT_TEXT_FILL_TYPE" val="1"/>
</p:tagLst>
</file>

<file path=ppt/tags/tag3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0"/>
  <p:tag name="KSO_WM_UNIT_TYPE" val="m_i"/>
  <p:tag name="KSO_WM_UNIT_INDEX" val="1_3"/>
  <p:tag name="KSO_WM_UNIT_ID" val="diagram160330_4*m_i*1_3"/>
  <p:tag name="KSO_WM_UNIT_CLEAR" val="1"/>
  <p:tag name="KSO_WM_UNIT_LAYERLEVEL" val="1_1"/>
  <p:tag name="KSO_WM_DIAGRAM_GROUP_CODE" val="m1-1"/>
  <p:tag name="KSO_WM_UNIT_TEXT_FILL_FORE_SCHEMECOLOR_INDEX" val="2"/>
  <p:tag name="KSO_WM_UNIT_TEXT_FILL_TYPE" val="1"/>
</p:tagLst>
</file>

<file path=ppt/tags/tag3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30_4*i*4"/>
  <p:tag name="KSO_WM_TEMPLATE_CATEGORY" val="diagram"/>
  <p:tag name="KSO_WM_TEMPLATE_INDEX" val="160330"/>
  <p:tag name="KSO_WM_UNIT_INDEX" val="4"/>
</p:tagLst>
</file>

<file path=ppt/tags/tag4.xml><?xml version="1.0" encoding="utf-8"?>
<p:tagLst xmlns:p="http://schemas.openxmlformats.org/presentationml/2006/main">
  <p:tag name="MH" val="20161022203851"/>
  <p:tag name="MH_LIBRARY" val="GRAPHIC"/>
  <p:tag name="MH_TYPE" val="Other"/>
  <p:tag name="MH_ORDER" val="1"/>
</p:tagLst>
</file>

<file path=ppt/tags/tag4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0"/>
  <p:tag name="KSO_WM_UNIT_TYPE" val="m_h_a"/>
  <p:tag name="KSO_WM_UNIT_INDEX" val="1_2_1"/>
  <p:tag name="KSO_WM_UNIT_ID" val="diagram160330_4*m_h_a*1_2_1"/>
  <p:tag name="KSO_WM_UNIT_CLEAR" val="1"/>
  <p:tag name="KSO_WM_UNIT_LAYERLEVEL" val="1_1_1"/>
  <p:tag name="KSO_WM_UNIT_VALUE" val="26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TEXT_FILL_FORE_SCHEMECOLOR_INDEX" val="6"/>
  <p:tag name="KSO_WM_UNIT_TEXT_FILL_TYPE" val="1"/>
</p:tagLst>
</file>

<file path=ppt/tags/tag4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0"/>
  <p:tag name="KSO_WM_UNIT_TYPE" val="m_h_f"/>
  <p:tag name="KSO_WM_UNIT_INDEX" val="1_2_1"/>
  <p:tag name="KSO_WM_UNIT_ID" val="diagram160330_4*m_h_f*1_2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TEXT_FILL_FORE_SCHEMECOLOR_INDEX" val="13"/>
  <p:tag name="KSO_WM_UNIT_TEXT_FILL_TYPE" val="1"/>
</p:tagLst>
</file>

<file path=ppt/tags/tag4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0"/>
  <p:tag name="KSO_WM_UNIT_TYPE" val="m_i"/>
  <p:tag name="KSO_WM_UNIT_INDEX" val="1_4"/>
  <p:tag name="KSO_WM_UNIT_ID" val="diagram160330_4*m_i*1_4"/>
  <p:tag name="KSO_WM_UNIT_CLEAR" val="1"/>
  <p:tag name="KSO_WM_UNIT_LAYERLEVEL" val="1_1"/>
  <p:tag name="KSO_WM_DIAGRAM_GROUP_CODE" val="m1-1"/>
  <p:tag name="KSO_WM_UNIT_TEXT_FILL_FORE_SCHEMECOLOR_INDEX" val="2"/>
  <p:tag name="KSO_WM_UNIT_TEXT_FILL_TYPE" val="1"/>
</p:tagLst>
</file>

<file path=ppt/tags/tag4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0"/>
  <p:tag name="KSO_WM_UNIT_TYPE" val="m_i"/>
  <p:tag name="KSO_WM_UNIT_INDEX" val="1_5"/>
  <p:tag name="KSO_WM_UNIT_ID" val="diagram160330_4*m_i*1_5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30_4*i*13"/>
  <p:tag name="KSO_WM_TEMPLATE_CATEGORY" val="diagram"/>
  <p:tag name="KSO_WM_TEMPLATE_INDEX" val="160330"/>
  <p:tag name="KSO_WM_UNIT_INDEX" val="13"/>
</p:tagLst>
</file>

<file path=ppt/tags/tag4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0"/>
  <p:tag name="KSO_WM_UNIT_TYPE" val="m_i"/>
  <p:tag name="KSO_WM_UNIT_INDEX" val="1_6"/>
  <p:tag name="KSO_WM_UNIT_ID" val="diagram160330_4*m_i*1_6"/>
  <p:tag name="KSO_WM_UNIT_CLEAR" val="1"/>
  <p:tag name="KSO_WM_UNIT_LAYERLEVEL" val="1_1"/>
  <p:tag name="KSO_WM_DIAGRAM_GROUP_CODE" val="m1-1"/>
  <p:tag name="KSO_WM_UNIT_TEXT_FILL_FORE_SCHEMECOLOR_INDEX" val="2"/>
  <p:tag name="KSO_WM_UNIT_TEXT_FILL_TYPE" val="1"/>
</p:tagLst>
</file>

<file path=ppt/tags/tag4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0"/>
  <p:tag name="KSO_WM_UNIT_TYPE" val="m_i"/>
  <p:tag name="KSO_WM_UNIT_INDEX" val="1_7"/>
  <p:tag name="KSO_WM_UNIT_ID" val="diagram160330_4*m_i*1_7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4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0"/>
  <p:tag name="KSO_WM_UNIT_TYPE" val="m_h_a"/>
  <p:tag name="KSO_WM_UNIT_INDEX" val="1_4_1"/>
  <p:tag name="KSO_WM_UNIT_ID" val="diagram160330_4*m_h_a*1_4_1"/>
  <p:tag name="KSO_WM_UNIT_CLEAR" val="1"/>
  <p:tag name="KSO_WM_UNIT_LAYERLEVEL" val="1_1_1"/>
  <p:tag name="KSO_WM_UNIT_VALUE" val="26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TEXT_FILL_FORE_SCHEMECOLOR_INDEX" val="8"/>
  <p:tag name="KSO_WM_UNIT_TEXT_FILL_TYPE" val="1"/>
</p:tagLst>
</file>

<file path=ppt/tags/tag4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0"/>
  <p:tag name="KSO_WM_UNIT_TYPE" val="m_h_f"/>
  <p:tag name="KSO_WM_UNIT_INDEX" val="1_4_1"/>
  <p:tag name="KSO_WM_UNIT_ID" val="diagram160330_4*m_h_f*1_4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30_4*i*22"/>
  <p:tag name="KSO_WM_TEMPLATE_CATEGORY" val="diagram"/>
  <p:tag name="KSO_WM_TEMPLATE_INDEX" val="160330"/>
  <p:tag name="KSO_WM_UNIT_INDEX" val="22"/>
</p:tagLst>
</file>

<file path=ppt/tags/tag5.xml><?xml version="1.0" encoding="utf-8"?>
<p:tagLst xmlns:p="http://schemas.openxmlformats.org/presentationml/2006/main">
  <p:tag name="MH" val="20161022203851"/>
  <p:tag name="MH_LIBRARY" val="GRAPHIC"/>
  <p:tag name="MH_TYPE" val="Other"/>
  <p:tag name="MH_ORDER" val="2"/>
</p:tagLst>
</file>

<file path=ppt/tags/tag5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0"/>
  <p:tag name="KSO_WM_UNIT_TYPE" val="m_i"/>
  <p:tag name="KSO_WM_UNIT_INDEX" val="1_8"/>
  <p:tag name="KSO_WM_UNIT_ID" val="diagram160330_4*m_i*1_8"/>
  <p:tag name="KSO_WM_UNIT_CLEAR" val="1"/>
  <p:tag name="KSO_WM_UNIT_LAYERLEVEL" val="1_1"/>
  <p:tag name="KSO_WM_DIAGRAM_GROUP_CODE" val="m1-1"/>
  <p:tag name="KSO_WM_UNIT_TEXT_FILL_FORE_SCHEMECOLOR_INDEX" val="2"/>
  <p:tag name="KSO_WM_UNIT_TEXT_FILL_TYPE" val="1"/>
</p:tagLst>
</file>

<file path=ppt/tags/tag5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0"/>
  <p:tag name="KSO_WM_UNIT_TYPE" val="m_i"/>
  <p:tag name="KSO_WM_UNIT_INDEX" val="1_9"/>
  <p:tag name="KSO_WM_UNIT_ID" val="diagram160330_4*m_i*1_9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0"/>
  <p:tag name="KSO_WM_UNIT_TYPE" val="m_h_a"/>
  <p:tag name="KSO_WM_UNIT_INDEX" val="1_1_1"/>
  <p:tag name="KSO_WM_UNIT_ID" val="diagram160330_4*m_h_a*1_1_1"/>
  <p:tag name="KSO_WM_UNIT_CLEAR" val="1"/>
  <p:tag name="KSO_WM_UNIT_LAYERLEVEL" val="1_1_1"/>
  <p:tag name="KSO_WM_UNIT_VALUE" val="26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TEXT_FILL_FORE_SCHEMECOLOR_INDEX" val="5"/>
  <p:tag name="KSO_WM_UNIT_TEXT_FILL_TYPE" val="1"/>
</p:tagLst>
</file>

<file path=ppt/tags/tag5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0"/>
  <p:tag name="KSO_WM_UNIT_TYPE" val="m_h_f"/>
  <p:tag name="KSO_WM_UNIT_INDEX" val="1_1_1"/>
  <p:tag name="KSO_WM_UNIT_ID" val="diagram160330_4*m_h_f*1_1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TEXT_FILL_FORE_SCHEMECOLOR_INDEX" val="13"/>
  <p:tag name="KSO_WM_UNIT_TEXT_FILL_TYPE" val="1"/>
</p:tagLst>
</file>

<file path=ppt/tags/tag5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30_4*i*31"/>
  <p:tag name="KSO_WM_TEMPLATE_CATEGORY" val="diagram"/>
  <p:tag name="KSO_WM_TEMPLATE_INDEX" val="160330"/>
  <p:tag name="KSO_WM_UNIT_INDEX" val="31"/>
</p:tagLst>
</file>

<file path=ppt/tags/tag5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0"/>
  <p:tag name="KSO_WM_UNIT_TYPE" val="m_i"/>
  <p:tag name="KSO_WM_UNIT_INDEX" val="1_10"/>
  <p:tag name="KSO_WM_UNIT_ID" val="diagram160330_4*m_i*1_10"/>
  <p:tag name="KSO_WM_UNIT_CLEAR" val="1"/>
  <p:tag name="KSO_WM_UNIT_LAYERLEVEL" val="1_1"/>
  <p:tag name="KSO_WM_DIAGRAM_GROUP_CODE" val="m1-1"/>
  <p:tag name="KSO_WM_UNIT_TEXT_FILL_FORE_SCHEMECOLOR_INDEX" val="2"/>
  <p:tag name="KSO_WM_UNIT_TEXT_FILL_TYPE" val="1"/>
</p:tagLst>
</file>

<file path=ppt/tags/tag5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0"/>
  <p:tag name="KSO_WM_UNIT_TYPE" val="m_i"/>
  <p:tag name="KSO_WM_UNIT_INDEX" val="1_11"/>
  <p:tag name="KSO_WM_UNIT_ID" val="diagram160330_4*m_i*1_11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5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0"/>
  <p:tag name="KSO_WM_UNIT_TYPE" val="m_h_a"/>
  <p:tag name="KSO_WM_UNIT_INDEX" val="1_3_1"/>
  <p:tag name="KSO_WM_UNIT_ID" val="diagram160330_4*m_h_a*1_3_1"/>
  <p:tag name="KSO_WM_UNIT_CLEAR" val="1"/>
  <p:tag name="KSO_WM_UNIT_LAYERLEVEL" val="1_1_1"/>
  <p:tag name="KSO_WM_UNIT_VALUE" val="26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TEXT_FILL_FORE_SCHEMECOLOR_INDEX" val="7"/>
  <p:tag name="KSO_WM_UNIT_TEXT_FILL_TYPE" val="1"/>
</p:tagLst>
</file>

<file path=ppt/tags/tag5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30"/>
  <p:tag name="KSO_WM_UNIT_TYPE" val="m_h_f"/>
  <p:tag name="KSO_WM_UNIT_INDEX" val="1_3_1"/>
  <p:tag name="KSO_WM_UNIT_ID" val="diagram160330_4*m_h_f*1_3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TEXT_FILL_FORE_SCHEMECOLOR_INDEX" val="13"/>
  <p:tag name="KSO_WM_UNIT_TEXT_FILL_TYPE" val="1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.xml><?xml version="1.0" encoding="utf-8"?>
<p:tagLst xmlns:p="http://schemas.openxmlformats.org/presentationml/2006/main">
  <p:tag name="MH" val="20161022203851"/>
  <p:tag name="MH_LIBRARY" val="GRAPHIC"/>
  <p:tag name="MH_TYPE" val="SubTitle"/>
  <p:tag name="MH_ORDER" val="1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1.xml><?xml version="1.0" encoding="utf-8"?>
<p:tagLst xmlns:p="http://schemas.openxmlformats.org/presentationml/2006/main">
  <p:tag name="REFSHAPE" val="617823572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87653_3*l_h_i*1_1_1"/>
  <p:tag name="KSO_WM_TEMPLATE_CATEGORY" val="diagram"/>
  <p:tag name="KSO_WM_TEMPLATE_INDEX" val="2018765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87653_3*l_h_i*1_1_2"/>
  <p:tag name="KSO_WM_TEMPLATE_CATEGORY" val="diagram"/>
  <p:tag name="KSO_WM_TEMPLATE_INDEX" val="2018765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187653_3*l_h_i*1_1_3"/>
  <p:tag name="KSO_WM_TEMPLATE_CATEGORY" val="diagram"/>
  <p:tag name="KSO_WM_TEMPLATE_INDEX" val="2018765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68.xml><?xml version="1.0" encoding="utf-8"?>
<p:tagLst xmlns:p="http://schemas.openxmlformats.org/presentationml/2006/main">
  <p:tag name="KSO_WM_UNIT_NOCLEAR" val="0"/>
  <p:tag name="KSO_WM_UNIT_VALUE" val="7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87653_3*l_h_f*1_1_1"/>
  <p:tag name="KSO_WM_TEMPLATE_CATEGORY" val="diagram"/>
  <p:tag name="KSO_WM_TEMPLATE_INDEX" val="20187653"/>
  <p:tag name="KSO_WM_UNIT_LAYERLEVEL" val="1_1_1"/>
  <p:tag name="KSO_WM_TAG_VERSION" val="1.0"/>
  <p:tag name="KSO_WM_BEAUTIFY_FLAG" val="#wm#"/>
  <p:tag name="KSO_WM_UNIT_PRESET_TEXT" val="单击此处添加文本具体内容"/>
</p:tagLst>
</file>

<file path=ppt/tags/tag69.xml><?xml version="1.0" encoding="utf-8"?>
<p:tagLst xmlns:p="http://schemas.openxmlformats.org/presentationml/2006/main">
  <p:tag name="KSO_WM_UNIT_ISCONTENTS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87653_3*l_h_a*1_1_1"/>
  <p:tag name="KSO_WM_TEMPLATE_CATEGORY" val="diagram"/>
  <p:tag name="KSO_WM_TEMPLATE_INDEX" val="20187653"/>
  <p:tag name="KSO_WM_UNIT_LAYERLEVEL" val="1_1_1"/>
  <p:tag name="KSO_WM_TAG_VERSION" val="1.0"/>
  <p:tag name="KSO_WM_BEAUTIFY_FLAG" val="#wm#"/>
  <p:tag name="KSO_WM_UNIT_PRESET_TEXT" val="添加标题"/>
</p:tagLst>
</file>

<file path=ppt/tags/tag7.xml><?xml version="1.0" encoding="utf-8"?>
<p:tagLst xmlns:p="http://schemas.openxmlformats.org/presentationml/2006/main">
  <p:tag name="MH" val="20161022203851"/>
  <p:tag name="MH_LIBRARY" val="GRAPHIC"/>
  <p:tag name="MH_TYPE" val="Other"/>
  <p:tag name="MH_ORDER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87653_3*l_h_i*1_2_1"/>
  <p:tag name="KSO_WM_TEMPLATE_CATEGORY" val="diagram"/>
  <p:tag name="KSO_WM_TEMPLATE_INDEX" val="2018765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87653_3*l_h_i*1_2_2"/>
  <p:tag name="KSO_WM_TEMPLATE_CATEGORY" val="diagram"/>
  <p:tag name="KSO_WM_TEMPLATE_INDEX" val="2018765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187653_3*l_h_i*1_2_3"/>
  <p:tag name="KSO_WM_TEMPLATE_CATEGORY" val="diagram"/>
  <p:tag name="KSO_WM_TEMPLATE_INDEX" val="2018765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73.xml><?xml version="1.0" encoding="utf-8"?>
<p:tagLst xmlns:p="http://schemas.openxmlformats.org/presentationml/2006/main">
  <p:tag name="KSO_WM_UNIT_NOCLEAR" val="0"/>
  <p:tag name="KSO_WM_UNIT_VALUE" val="7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87653_3*l_h_f*1_2_1"/>
  <p:tag name="KSO_WM_TEMPLATE_CATEGORY" val="diagram"/>
  <p:tag name="KSO_WM_TEMPLATE_INDEX" val="20187653"/>
  <p:tag name="KSO_WM_UNIT_LAYERLEVEL" val="1_1_1"/>
  <p:tag name="KSO_WM_TAG_VERSION" val="1.0"/>
  <p:tag name="KSO_WM_BEAUTIFY_FLAG" val="#wm#"/>
  <p:tag name="KSO_WM_UNIT_PRESET_TEXT" val="单击此处添加文本具体内容"/>
</p:tagLst>
</file>

<file path=ppt/tags/tag74.xml><?xml version="1.0" encoding="utf-8"?>
<p:tagLst xmlns:p="http://schemas.openxmlformats.org/presentationml/2006/main">
  <p:tag name="KSO_WM_UNIT_ISCONTENTS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87653_3*l_h_a*1_2_1"/>
  <p:tag name="KSO_WM_TEMPLATE_CATEGORY" val="diagram"/>
  <p:tag name="KSO_WM_TEMPLATE_INDEX" val="20187653"/>
  <p:tag name="KSO_WM_UNIT_LAYERLEVEL" val="1_1_1"/>
  <p:tag name="KSO_WM_TAG_VERSION" val="1.0"/>
  <p:tag name="KSO_WM_BEAUTIFY_FLAG" val="#wm#"/>
  <p:tag name="KSO_WM_UNIT_PRESET_TEXT" val="添加标题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87653_3*l_h_i*1_3_1"/>
  <p:tag name="KSO_WM_TEMPLATE_CATEGORY" val="diagram"/>
  <p:tag name="KSO_WM_TEMPLATE_INDEX" val="2018765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87653_3*l_h_i*1_3_2"/>
  <p:tag name="KSO_WM_TEMPLATE_CATEGORY" val="diagram"/>
  <p:tag name="KSO_WM_TEMPLATE_INDEX" val="2018765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187653_3*l_h_i*1_3_3"/>
  <p:tag name="KSO_WM_TEMPLATE_CATEGORY" val="diagram"/>
  <p:tag name="KSO_WM_TEMPLATE_INDEX" val="2018765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78.xml><?xml version="1.0" encoding="utf-8"?>
<p:tagLst xmlns:p="http://schemas.openxmlformats.org/presentationml/2006/main">
  <p:tag name="KSO_WM_UNIT_NOCLEAR" val="0"/>
  <p:tag name="KSO_WM_UNIT_VALUE" val="7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87653_3*l_h_f*1_3_1"/>
  <p:tag name="KSO_WM_TEMPLATE_CATEGORY" val="diagram"/>
  <p:tag name="KSO_WM_TEMPLATE_INDEX" val="20187653"/>
  <p:tag name="KSO_WM_UNIT_LAYERLEVEL" val="1_1_1"/>
  <p:tag name="KSO_WM_TAG_VERSION" val="1.0"/>
  <p:tag name="KSO_WM_BEAUTIFY_FLAG" val="#wm#"/>
  <p:tag name="KSO_WM_UNIT_PRESET_TEXT" val="单击此处添加文本具体内容"/>
</p:tagLst>
</file>

<file path=ppt/tags/tag79.xml><?xml version="1.0" encoding="utf-8"?>
<p:tagLst xmlns:p="http://schemas.openxmlformats.org/presentationml/2006/main">
  <p:tag name="KSO_WM_UNIT_ISCONTENTS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187653_3*l_h_a*1_3_1"/>
  <p:tag name="KSO_WM_TEMPLATE_CATEGORY" val="diagram"/>
  <p:tag name="KSO_WM_TEMPLATE_INDEX" val="20187653"/>
  <p:tag name="KSO_WM_UNIT_LAYERLEVEL" val="1_1_1"/>
  <p:tag name="KSO_WM_TAG_VERSION" val="1.0"/>
  <p:tag name="KSO_WM_BEAUTIFY_FLAG" val="#wm#"/>
  <p:tag name="KSO_WM_UNIT_PRESET_TEXT" val="添加标题"/>
</p:tagLst>
</file>

<file path=ppt/tags/tag8.xml><?xml version="1.0" encoding="utf-8"?>
<p:tagLst xmlns:p="http://schemas.openxmlformats.org/presentationml/2006/main">
  <p:tag name="MH" val="20161022203851"/>
  <p:tag name="MH_LIBRARY" val="GRAPHIC"/>
  <p:tag name="MH_TYPE" val="Other"/>
  <p:tag name="MH_ORDER" val="2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1.xml><?xml version="1.0" encoding="utf-8"?>
<p:tagLst xmlns:p="http://schemas.openxmlformats.org/presentationml/2006/main">
  <p:tag name="KSO_WM_UNIT_PLACING_PICTURE_USER_VIEWPORT" val="{&quot;height&quot;:3319,&quot;width&quot;:4715}"/>
</p:tagLst>
</file>

<file path=ppt/tags/tag82.xml><?xml version="1.0" encoding="utf-8"?>
<p:tagLst xmlns:p="http://schemas.openxmlformats.org/presentationml/2006/main">
  <p:tag name="KSO_WM_UNIT_PLACING_PICTURE_USER_VIEWPORT" val="{&quot;height&quot;:3704,&quot;width&quot;:5560}"/>
</p:tagLst>
</file>

<file path=ppt/tags/tag83.xml><?xml version="1.0" encoding="utf-8"?>
<p:tagLst xmlns:p="http://schemas.openxmlformats.org/presentationml/2006/main">
  <p:tag name="REFSHAPE" val="960089084"/>
  <p:tag name="KSO_WM_UNIT_PLACING_PICTURE_USER_VIEWPORT" val="{&quot;height&quot;:7995,&quot;width&quot;:12000}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6.xml><?xml version="1.0" encoding="utf-8"?>
<p:tagLst xmlns:p="http://schemas.openxmlformats.org/presentationml/2006/main">
  <p:tag name="KSO_WM_UNIT_COLOR_SCHEME_SHAPE_ID" val="8"/>
  <p:tag name="KSO_WM_UNIT_COLOR_SCHEME_PARENT_PAGE" val="0_3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187615_3*l_h_f*1_4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87.xml><?xml version="1.0" encoding="utf-8"?>
<p:tagLst xmlns:p="http://schemas.openxmlformats.org/presentationml/2006/main">
  <p:tag name="KSO_WM_UNIT_COLOR_SCHEME_SHAPE_ID" val="9"/>
  <p:tag name="KSO_WM_UNIT_COLOR_SCHEME_PARENT_PAGE" val="0_3"/>
  <p:tag name="KSO_WM_UNIT_ISCONTENTSTITLE" val="0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187615_3*l_h_a*1_4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88.xml><?xml version="1.0" encoding="utf-8"?>
<p:tagLst xmlns:p="http://schemas.openxmlformats.org/presentationml/2006/main">
  <p:tag name="KSO_WM_UNIT_COLOR_SCHEME_SHAPE_ID" val="10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187615_3*l_h_i*1_4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89.xml><?xml version="1.0" encoding="utf-8"?>
<p:tagLst xmlns:p="http://schemas.openxmlformats.org/presentationml/2006/main">
  <p:tag name="KSO_WM_UNIT_COLOR_SCHEME_SHAPE_ID" val="11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187615_3*l_h_i*1_4_2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LINE_FORE_SCHEMECOLOR_INDEX" val="8"/>
  <p:tag name="KSO_WM_UNIT_LINE_FILL_TYPE" val="2"/>
</p:tagLst>
</file>

<file path=ppt/tags/tag9.xml><?xml version="1.0" encoding="utf-8"?>
<p:tagLst xmlns:p="http://schemas.openxmlformats.org/presentationml/2006/main">
  <p:tag name="MH" val="20161022203851"/>
  <p:tag name="MH_LIBRARY" val="GRAPHIC"/>
  <p:tag name="MH_TYPE" val="SubTitle"/>
  <p:tag name="MH_ORDER" val="1"/>
</p:tagLst>
</file>

<file path=ppt/tags/tag90.xml><?xml version="1.0" encoding="utf-8"?>
<p:tagLst xmlns:p="http://schemas.openxmlformats.org/presentationml/2006/main">
  <p:tag name="KSO_WM_UNIT_COLOR_SCHEME_SHAPE_ID" val="12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187615_3*l_h_i*1_4_3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91.xml><?xml version="1.0" encoding="utf-8"?>
<p:tagLst xmlns:p="http://schemas.openxmlformats.org/presentationml/2006/main">
  <p:tag name="KSO_WM_UNIT_COLOR_SCHEME_SHAPE_ID" val="13"/>
  <p:tag name="KSO_WM_UNIT_COLOR_SCHEME_PARENT_PAGE" val="0_3"/>
  <p:tag name="KSO_WM_UNIT_VALUE" val="92*9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187615_3*l_h_x*1_4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92.xml><?xml version="1.0" encoding="utf-8"?>
<p:tagLst xmlns:p="http://schemas.openxmlformats.org/presentationml/2006/main">
  <p:tag name="KSO_WM_UNIT_COLOR_SCHEME_SHAPE_ID" val="6"/>
  <p:tag name="KSO_WM_UNIT_COLOR_SCHEME_PARENT_PAGE" val="0_3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87615_3*l_h_f*1_3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93.xml><?xml version="1.0" encoding="utf-8"?>
<p:tagLst xmlns:p="http://schemas.openxmlformats.org/presentationml/2006/main">
  <p:tag name="KSO_WM_UNIT_COLOR_SCHEME_SHAPE_ID" val="7"/>
  <p:tag name="KSO_WM_UNIT_COLOR_SCHEME_PARENT_PAGE" val="0_3"/>
  <p:tag name="KSO_WM_UNIT_ISCONTENTSTITLE" val="0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187615_3*l_h_a*1_3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94.xml><?xml version="1.0" encoding="utf-8"?>
<p:tagLst xmlns:p="http://schemas.openxmlformats.org/presentationml/2006/main">
  <p:tag name="KSO_WM_UNIT_COLOR_SCHEME_SHAPE_ID" val="14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87615_3*l_h_i*1_3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95.xml><?xml version="1.0" encoding="utf-8"?>
<p:tagLst xmlns:p="http://schemas.openxmlformats.org/presentationml/2006/main">
  <p:tag name="KSO_WM_UNIT_COLOR_SCHEME_SHAPE_ID" val="15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87615_3*l_h_i*1_3_2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LINE_FORE_SCHEMECOLOR_INDEX" val="7"/>
  <p:tag name="KSO_WM_UNIT_LINE_FILL_TYPE" val="2"/>
</p:tagLst>
</file>

<file path=ppt/tags/tag96.xml><?xml version="1.0" encoding="utf-8"?>
<p:tagLst xmlns:p="http://schemas.openxmlformats.org/presentationml/2006/main">
  <p:tag name="KSO_WM_UNIT_COLOR_SCHEME_SHAPE_ID" val="16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187615_3*l_h_i*1_3_3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97.xml><?xml version="1.0" encoding="utf-8"?>
<p:tagLst xmlns:p="http://schemas.openxmlformats.org/presentationml/2006/main">
  <p:tag name="KSO_WM_UNIT_COLOR_SCHEME_SHAPE_ID" val="17"/>
  <p:tag name="KSO_WM_UNIT_COLOR_SCHEME_PARENT_PAGE" val="0_3"/>
  <p:tag name="KSO_WM_UNIT_VALUE" val="92*9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187615_3*l_h_x*1_3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98.xml><?xml version="1.0" encoding="utf-8"?>
<p:tagLst xmlns:p="http://schemas.openxmlformats.org/presentationml/2006/main">
  <p:tag name="KSO_WM_UNIT_COLOR_SCHEME_SHAPE_ID" val="2"/>
  <p:tag name="KSO_WM_UNIT_COLOR_SCHEME_PARENT_PAGE" val="0_3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87615_3*l_h_f*1_1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99.xml><?xml version="1.0" encoding="utf-8"?>
<p:tagLst xmlns:p="http://schemas.openxmlformats.org/presentationml/2006/main">
  <p:tag name="KSO_WM_UNIT_COLOR_SCHEME_SHAPE_ID" val="3"/>
  <p:tag name="KSO_WM_UNIT_COLOR_SCHEME_PARENT_PAGE" val="0_3"/>
  <p:tag name="KSO_WM_UNIT_ISCONTENTSTITLE" val="0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87615_3*l_h_a*1_1_1"/>
  <p:tag name="KSO_WM_TEMPLATE_CATEGORY" val="diagram"/>
  <p:tag name="KSO_WM_TEMPLATE_INDEX" val="20187615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第一PPT模板网-WWW.1PPT.COM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​​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2280</Words>
  <Application>WPS 演示</Application>
  <PresentationFormat>全屏显示(16:9)</PresentationFormat>
  <Paragraphs>208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Calibri</vt:lpstr>
      <vt:lpstr>Impact</vt:lpstr>
      <vt:lpstr>Agency FB</vt:lpstr>
      <vt:lpstr>CommercialScript BT</vt:lpstr>
      <vt:lpstr>Times New Roman</vt:lpstr>
      <vt:lpstr>Arial Unicode MS</vt:lpstr>
      <vt:lpstr>第一PPT模板网-WWW.1PPT.COM​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第一PPT模板网-WWW.1PPT.COM</dc:creator>
  <cp:keywords>第一PPT模板网-WWW.1PPT.COM</cp:keywords>
  <dc:description>第一PPT模板网-WWW.1PPT.COM</dc:description>
  <dc:subject>第一PPT模板网-WWW.1PPT.COM</dc:subject>
  <cp:lastModifiedBy>裴淑雅</cp:lastModifiedBy>
  <cp:revision>318</cp:revision>
  <dcterms:created xsi:type="dcterms:W3CDTF">2014-02-20T03:23:00Z</dcterms:created>
  <dcterms:modified xsi:type="dcterms:W3CDTF">2021-05-25T08:28:54Z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F55C9C14DE6544BCB449CE8CB142F211</vt:lpwstr>
  </property>
</Properties>
</file>