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9"/>
  </p:handoutMasterIdLst>
  <p:sldIdLst>
    <p:sldId id="373" r:id="rId3"/>
    <p:sldId id="687" r:id="rId5"/>
    <p:sldId id="688" r:id="rId6"/>
    <p:sldId id="689" r:id="rId7"/>
    <p:sldId id="682" r:id="rId8"/>
  </p:sldIdLst>
  <p:sldSz cx="12192000" cy="6858000"/>
  <p:notesSz cx="6858000" cy="9144000"/>
  <p:embeddedFontLst>
    <p:embeddedFont>
      <p:font typeface="微软雅黑" panose="020B0503020204020204" charset="-122"/>
      <p:regular r:id="rId14"/>
    </p:embeddedFont>
    <p:embeddedFont>
      <p:font typeface="锐字工房磅礴黑简 常规" panose="02010600030101010101" charset="-122"/>
      <p:regular r:id="rId15"/>
    </p:embeddedFont>
    <p:embeddedFont>
      <p:font typeface="汉仪雅酷黑简" panose="00020600040101010101" charset="-122"/>
      <p:regular r:id="rId16"/>
    </p:embeddedFont>
    <p:embeddedFont>
      <p:font typeface="Calibri" panose="020F050202020403020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阮 幸云" initials="阮" lastIdx="2" clrIdx="0"/>
  <p:cmAuthor id="2" name="作者" initials="A" lastIdx="0" clrIdx="1"/>
  <p:cmAuthor id="0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7F7F7F"/>
    <a:srgbClr val="122C57"/>
    <a:srgbClr val="DF9C1E"/>
    <a:srgbClr val="073E87"/>
    <a:srgbClr val="D38F3A"/>
    <a:srgbClr val="29385C"/>
    <a:srgbClr val="44546A"/>
    <a:srgbClr val="5B9BD5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gs" Target="tags/tag12.xml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commentAuthors" Target="commentAuthors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EA511-84E0-4AE0-9842-AB0E10994B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330" y="1429385"/>
            <a:ext cx="10968355" cy="3816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86CB4B4D-7CA3-9044-876B-883B54F8677D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abebb1071b8b228c10be82dca4a9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885" y="2780030"/>
            <a:ext cx="4077970" cy="4077970"/>
          </a:xfrm>
          <a:prstGeom prst="rect">
            <a:avLst/>
          </a:prstGeom>
        </p:spPr>
      </p:pic>
      <p:pic>
        <p:nvPicPr>
          <p:cNvPr id="14" name="图片 13" descr="c483c73f682699a34e62071daf776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675" y="135255"/>
            <a:ext cx="4070350" cy="40703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53995" y="2863215"/>
            <a:ext cx="6683375" cy="1561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 fontAlgn="ctr">
              <a:lnSpc>
                <a:spcPct val="100000"/>
              </a:lnSpc>
            </a:pPr>
            <a:r>
              <a:rPr lang="zh-CN" altLang="en-US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主标题区域可替换信息</a:t>
            </a:r>
            <a:endParaRPr lang="zh-CN" altLang="en-US" sz="4800" dirty="0">
              <a:solidFill>
                <a:srgbClr val="29385C"/>
              </a:solidFill>
              <a:effectLst/>
              <a:latin typeface="锐字工房磅礴黑简 常规" panose="02010600030101010101" charset="-122"/>
              <a:ea typeface="锐字工房磅礴黑简 常规" panose="02010600030101010101" charset="-122"/>
              <a:cs typeface="锐字工房磅礴黑简 常规" panose="02010600030101010101" charset="-122"/>
              <a:sym typeface="+mn-ea"/>
            </a:endParaRPr>
          </a:p>
          <a:p>
            <a:pPr algn="l" fontAlgn="ctr">
              <a:lnSpc>
                <a:spcPct val="100000"/>
              </a:lnSpc>
            </a:pPr>
            <a:r>
              <a:rPr lang="en-US" altLang="zh-CN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 ---- </a:t>
            </a:r>
            <a:r>
              <a:rPr lang="zh-CN" altLang="en-US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副标题区域可替换信息</a:t>
            </a:r>
            <a:endParaRPr lang="zh-CN" altLang="en-US" sz="4800" dirty="0">
              <a:solidFill>
                <a:srgbClr val="29385C"/>
              </a:solidFill>
              <a:effectLst/>
              <a:latin typeface="锐字工房磅礴黑简 常规" panose="02010600030101010101" charset="-122"/>
              <a:ea typeface="锐字工房磅礴黑简 常规" panose="02010600030101010101" charset="-122"/>
              <a:cs typeface="锐字工房磅礴黑简 常规" panose="0201060003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66235" y="1607820"/>
            <a:ext cx="4188460" cy="1156970"/>
            <a:chOff x="6561" y="2532"/>
            <a:chExt cx="6596" cy="1822"/>
          </a:xfrm>
        </p:grpSpPr>
        <p:sp>
          <p:nvSpPr>
            <p:cNvPr id="6" name="圆角矩形 5"/>
            <p:cNvSpPr/>
            <p:nvPr/>
          </p:nvSpPr>
          <p:spPr>
            <a:xfrm>
              <a:off x="8147" y="3884"/>
              <a:ext cx="5010" cy="435"/>
            </a:xfrm>
            <a:prstGeom prst="roundRect">
              <a:avLst/>
            </a:prstGeom>
            <a:solidFill>
              <a:srgbClr val="EEC99D"/>
            </a:solidFill>
            <a:ln w="3175" cmpd="sng">
              <a:solidFill>
                <a:srgbClr val="DD953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200">
                <a:latin typeface="汉仪雅酷黑简" panose="00020600040101010101" charset="-122"/>
                <a:ea typeface="汉仪雅酷黑简" panose="0002060004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364" y="3871"/>
              <a:ext cx="1601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汉仪雅酷黑简" panose="00020600040101010101" charset="-122"/>
                  <a:ea typeface="汉仪雅酷黑简" panose="00020600040101010101" charset="-122"/>
                  <a:sym typeface="+mn-ea"/>
                </a:rPr>
                <a:t>2025  08</a:t>
              </a:r>
              <a:endParaRPr lang="en-US" altLang="zh-CN" sz="14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277" y="3862"/>
              <a:ext cx="2658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zh-CN" altLang="zh-CN" sz="1400" b="1" dirty="0"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此处单位名称</a:t>
              </a:r>
              <a:endParaRPr lang="zh-CN" altLang="zh-CN" sz="14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3" name="图片 2" descr="7标志组合横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1" y="2532"/>
              <a:ext cx="5657" cy="1352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45465" y="959485"/>
            <a:ext cx="367030" cy="367030"/>
          </a:xfrm>
          <a:prstGeom prst="rect">
            <a:avLst/>
          </a:prstGeom>
          <a:solidFill>
            <a:srgbClr val="015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/>
              <a:t>一</a:t>
            </a:r>
            <a:endParaRPr lang="zh-CN" altLang="en-US" b="1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11860" y="963295"/>
            <a:ext cx="107670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  </a:t>
            </a:r>
            <a:r>
              <a:rPr lang="zh-CN" altLang="en-US" sz="2000" dirty="0">
                <a:solidFill>
                  <a:srgbClr val="01528B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输入主标题信息</a:t>
            </a:r>
            <a:r>
              <a:rPr lang="en-US" altLang="zh-CN" sz="2000" dirty="0">
                <a:solidFill>
                  <a:srgbClr val="01528B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 --- </a:t>
            </a:r>
            <a:r>
              <a:rPr lang="zh-CN" altLang="en-US" sz="2000" dirty="0">
                <a:solidFill>
                  <a:srgbClr val="DF9C1E"/>
                </a:solidFill>
                <a:latin typeface="汉仪雅酷黑简" panose="00020600040101010101" charset="-122"/>
                <a:ea typeface="汉仪雅酷黑简" panose="00020600040101010101" charset="-122"/>
                <a:cs typeface="微软雅黑" panose="020B0503020204020204" charset="-122"/>
                <a:sym typeface="+mn-lt"/>
              </a:rPr>
              <a:t>输入副标题信息</a:t>
            </a:r>
            <a:endParaRPr lang="zh-CN" altLang="en-US" sz="2000" b="1" dirty="0">
              <a:solidFill>
                <a:srgbClr val="DF9C1E"/>
              </a:solidFill>
              <a:latin typeface="汉仪雅酷黑简" panose="00020600040101010101" charset="-122"/>
              <a:ea typeface="汉仪雅酷黑简" panose="00020600040101010101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4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6100" y="963295"/>
            <a:ext cx="11132185" cy="363855"/>
          </a:xfrm>
          <a:prstGeom prst="rect">
            <a:avLst/>
          </a:prstGeom>
          <a:noFill/>
          <a:ln w="12700" cmpd="sng">
            <a:solidFill>
              <a:srgbClr val="4E8DBC"/>
            </a:solidFill>
            <a:prstDash val="sysDot"/>
            <a:miter lim="800000"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 descr="17英文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37750" y="454660"/>
            <a:ext cx="1642110" cy="401320"/>
          </a:xfrm>
          <a:prstGeom prst="rect">
            <a:avLst/>
          </a:prstGeom>
        </p:spPr>
      </p:pic>
      <p:pic>
        <p:nvPicPr>
          <p:cNvPr id="7" name="图片 6" descr="7标志组合横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5465" y="328295"/>
            <a:ext cx="2206625" cy="52768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内页模板①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6"/>
    </p:custData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43373" y="483447"/>
            <a:ext cx="894080" cy="894080"/>
            <a:chOff x="652" y="458"/>
            <a:chExt cx="1056" cy="1056"/>
          </a:xfrm>
        </p:grpSpPr>
        <p:sp>
          <p:nvSpPr>
            <p:cNvPr id="2" name="菱形 1"/>
            <p:cNvSpPr/>
            <p:nvPr/>
          </p:nvSpPr>
          <p:spPr>
            <a:xfrm>
              <a:off x="796" y="602"/>
              <a:ext cx="768" cy="768"/>
            </a:xfrm>
            <a:prstGeom prst="diamond">
              <a:avLst/>
            </a:prstGeom>
            <a:solidFill>
              <a:srgbClr val="122C5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65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96" y="716"/>
              <a:ext cx="576" cy="54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一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6" name="菱形 5"/>
            <p:cNvSpPr/>
            <p:nvPr/>
          </p:nvSpPr>
          <p:spPr>
            <a:xfrm>
              <a:off x="652" y="458"/>
              <a:ext cx="1056" cy="1056"/>
            </a:xfrm>
            <a:prstGeom prst="diamond">
              <a:avLst/>
            </a:prstGeom>
            <a:noFill/>
            <a:ln w="9525" cap="flat" cmpd="sng" algn="ctr">
              <a:solidFill>
                <a:srgbClr val="122C57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65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628775" y="701040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输入主标题信息</a:t>
            </a:r>
            <a:endParaRPr lang="zh-CN" altLang="en-US" sz="2000" b="1" dirty="0">
              <a:solidFill>
                <a:srgbClr val="073E8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464733" y="1113367"/>
            <a:ext cx="99441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073E87"/>
            </a:solidFill>
            <a:prstDash val="sysDot"/>
            <a:round/>
            <a:headEnd type="none" w="med" len="med"/>
            <a:tailEnd type="none" w="med" len="med"/>
          </a:ln>
        </p:spPr>
      </p:cxnSp>
      <p:sp>
        <p:nvSpPr>
          <p:cNvPr id="100" name="文本框 99"/>
          <p:cNvSpPr txBox="1"/>
          <p:nvPr/>
        </p:nvSpPr>
        <p:spPr>
          <a:xfrm>
            <a:off x="1363133" y="1512993"/>
            <a:ext cx="962660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zh-CN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en-US" altLang="zh-CN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</a:t>
            </a:r>
            <a:r>
              <a:rPr lang="zh-CN" altLang="en-US" sz="1600" b="1">
                <a:solidFill>
                  <a:srgbClr val="073E8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输入副标题信息</a:t>
            </a:r>
            <a:endParaRPr lang="zh-CN" altLang="en-US" sz="1600" b="1">
              <a:solidFill>
                <a:srgbClr val="073E8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6230" y="1096857"/>
            <a:ext cx="10267527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Work summary report of </a:t>
            </a:r>
            <a:r>
              <a:rPr lang="en-US" altLang="zh-CN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xxxxxx xxxxxxxxxxxx xxxxxx</a:t>
            </a:r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in 20</a:t>
            </a:r>
            <a:r>
              <a:rPr lang="en-US" altLang="zh-CN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1400">
                <a:solidFill>
                  <a:srgbClr val="073E87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400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              </a:t>
            </a:r>
            <a:r>
              <a:rPr lang="en-US" altLang="zh-CN" sz="1400">
                <a:solidFill>
                  <a:schemeClr val="bg1">
                    <a:lumMod val="8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单位名称20</a:t>
            </a:r>
            <a:r>
              <a:rPr lang="en-US" altLang="zh-CN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2X</a:t>
            </a:r>
            <a:r>
              <a:rPr lang="zh-CN" altLang="en-US" sz="1400">
                <a:solidFill>
                  <a:srgbClr val="DF9C1E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年度标题可替换信息</a:t>
            </a:r>
            <a:endParaRPr lang="zh-CN" altLang="en-US" sz="1400">
              <a:solidFill>
                <a:srgbClr val="DF9C1E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  <p:pic>
        <p:nvPicPr>
          <p:cNvPr id="3" name="图片 2" descr="豫北医学院标志组合横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9472295" y="592455"/>
            <a:ext cx="1872615" cy="447675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内页模板②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gallery dir="l"/>
      </p:transition>
    </mc:Choice>
    <mc:Fallback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等腰三角形 9"/>
          <p:cNvSpPr/>
          <p:nvPr/>
        </p:nvSpPr>
        <p:spPr>
          <a:xfrm>
            <a:off x="4035501" y="233721"/>
            <a:ext cx="1100392" cy="21998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 sz="189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等腰三角形 10"/>
          <p:cNvSpPr/>
          <p:nvPr/>
        </p:nvSpPr>
        <p:spPr>
          <a:xfrm flipV="1">
            <a:off x="91567" y="495752"/>
            <a:ext cx="1100392" cy="219987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zh-CN" altLang="en-US" sz="1895"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285421"/>
            <a:ext cx="12190663" cy="377623"/>
          </a:xfrm>
          <a:prstGeom prst="rect">
            <a:avLst/>
          </a:prstGeom>
          <a:solidFill>
            <a:srgbClr val="E19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ym typeface="Arial" panose="020B0604020202020204" pitchFamily="34" charset="0"/>
            </a:endParaRPr>
          </a:p>
        </p:txBody>
      </p:sp>
      <p:sp>
        <p:nvSpPr>
          <p:cNvPr id="13" name="平行四边形 12"/>
          <p:cNvSpPr/>
          <p:nvPr/>
        </p:nvSpPr>
        <p:spPr>
          <a:xfrm>
            <a:off x="638867" y="233892"/>
            <a:ext cx="3920963" cy="480685"/>
          </a:xfrm>
          <a:prstGeom prst="parallelogram">
            <a:avLst>
              <a:gd name="adj" fmla="val 48207"/>
            </a:avLst>
          </a:prstGeom>
          <a:solidFill>
            <a:srgbClr val="062855"/>
          </a:solidFill>
          <a:ln>
            <a:solidFill>
              <a:srgbClr val="0628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 dirty="0">
              <a:sym typeface="Arial" panose="020B0604020202020204" pitchFamily="34" charset="0"/>
            </a:endParaRPr>
          </a:p>
        </p:txBody>
      </p:sp>
      <p:sp>
        <p:nvSpPr>
          <p:cNvPr id="14" name="TextBox 102"/>
          <p:cNvSpPr txBox="1"/>
          <p:nvPr/>
        </p:nvSpPr>
        <p:spPr>
          <a:xfrm>
            <a:off x="919692" y="264372"/>
            <a:ext cx="3660987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一</a:t>
            </a:r>
            <a:r>
              <a:rPr lang="en-US" altLang="zh-CN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 </a:t>
            </a:r>
            <a:r>
              <a:rPr lang="zh-CN" alt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输入主标题信息</a:t>
            </a:r>
            <a:endParaRPr lang="zh-CN" altLang="en-US" sz="2000" b="1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643422" y="284884"/>
            <a:ext cx="184848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6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1600" b="1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输入副标题信息</a:t>
            </a:r>
            <a:endParaRPr lang="zh-CN" altLang="en-US" sz="1600" b="1" dirty="0" smtClean="0">
              <a:ln>
                <a:noFill/>
              </a:ln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 descr="豫北医学院标志组合横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9929495" y="6120130"/>
            <a:ext cx="1872615" cy="44767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4289425" y="2264410"/>
            <a:ext cx="3290570" cy="2329180"/>
          </a:xfrm>
          <a:prstGeom prst="roundRect">
            <a:avLst/>
          </a:prstGeom>
          <a:noFill/>
          <a:ln w="12700">
            <a:solidFill>
              <a:srgbClr val="A6A6A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400">
                <a:solidFill>
                  <a:schemeClr val="bg1">
                    <a:lumMod val="75000"/>
                  </a:schemeClr>
                </a:solidFill>
              </a:rPr>
              <a:t>内页模板③</a:t>
            </a:r>
            <a:endParaRPr lang="zh-CN" altLang="en-US" sz="44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abebb1071b8b228c10be82dca4a9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885" y="2780030"/>
            <a:ext cx="4077970" cy="4077970"/>
          </a:xfrm>
          <a:prstGeom prst="rect">
            <a:avLst/>
          </a:prstGeom>
        </p:spPr>
      </p:pic>
      <p:pic>
        <p:nvPicPr>
          <p:cNvPr id="14" name="图片 13" descr="c483c73f682699a34e62071daf776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675" y="135255"/>
            <a:ext cx="4070350" cy="40703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53995" y="2863215"/>
            <a:ext cx="6683375" cy="1561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 fontAlgn="ctr">
              <a:lnSpc>
                <a:spcPct val="100000"/>
              </a:lnSpc>
            </a:pPr>
            <a:r>
              <a:rPr lang="zh-CN" altLang="en-US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主标题区域可替换信息</a:t>
            </a:r>
            <a:endParaRPr lang="zh-CN" altLang="en-US" sz="4800" dirty="0">
              <a:solidFill>
                <a:srgbClr val="29385C"/>
              </a:solidFill>
              <a:effectLst/>
              <a:latin typeface="锐字工房磅礴黑简 常规" panose="02010600030101010101" charset="-122"/>
              <a:ea typeface="锐字工房磅礴黑简 常规" panose="02010600030101010101" charset="-122"/>
              <a:cs typeface="锐字工房磅礴黑简 常规" panose="02010600030101010101" charset="-122"/>
              <a:sym typeface="+mn-ea"/>
            </a:endParaRPr>
          </a:p>
          <a:p>
            <a:pPr algn="l" fontAlgn="ctr">
              <a:lnSpc>
                <a:spcPct val="100000"/>
              </a:lnSpc>
            </a:pPr>
            <a:r>
              <a:rPr lang="en-US" altLang="zh-CN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 ---- </a:t>
            </a:r>
            <a:r>
              <a:rPr lang="zh-CN" altLang="en-US" sz="4800" dirty="0">
                <a:solidFill>
                  <a:srgbClr val="29385C"/>
                </a:solidFill>
                <a:effectLst/>
                <a:latin typeface="锐字工房磅礴黑简 常规" panose="02010600030101010101" charset="-122"/>
                <a:ea typeface="锐字工房磅礴黑简 常规" panose="02010600030101010101" charset="-122"/>
                <a:cs typeface="锐字工房磅礴黑简 常规" panose="02010600030101010101" charset="-122"/>
                <a:sym typeface="+mn-ea"/>
              </a:rPr>
              <a:t>副标题区域可替换信息</a:t>
            </a:r>
            <a:endParaRPr lang="zh-CN" altLang="en-US" sz="4800" dirty="0">
              <a:solidFill>
                <a:srgbClr val="29385C"/>
              </a:solidFill>
              <a:effectLst/>
              <a:latin typeface="锐字工房磅礴黑简 常规" panose="02010600030101010101" charset="-122"/>
              <a:ea typeface="锐字工房磅礴黑简 常规" panose="02010600030101010101" charset="-122"/>
              <a:cs typeface="锐字工房磅礴黑简 常规" panose="0201060003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66235" y="1607820"/>
            <a:ext cx="4782820" cy="1156970"/>
            <a:chOff x="6561" y="2532"/>
            <a:chExt cx="7532" cy="1822"/>
          </a:xfrm>
        </p:grpSpPr>
        <p:sp>
          <p:nvSpPr>
            <p:cNvPr id="6" name="圆角矩形 5"/>
            <p:cNvSpPr/>
            <p:nvPr/>
          </p:nvSpPr>
          <p:spPr>
            <a:xfrm>
              <a:off x="8039" y="3884"/>
              <a:ext cx="6054" cy="435"/>
            </a:xfrm>
            <a:prstGeom prst="roundRect">
              <a:avLst/>
            </a:prstGeom>
            <a:solidFill>
              <a:srgbClr val="EEC99D"/>
            </a:solidFill>
            <a:ln w="3175" cmpd="sng">
              <a:solidFill>
                <a:srgbClr val="DD953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200">
                <a:latin typeface="汉仪雅酷黑简" panose="00020600040101010101" charset="-122"/>
                <a:ea typeface="汉仪雅酷黑简" panose="00020600040101010101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208" y="3871"/>
              <a:ext cx="1601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400">
                  <a:solidFill>
                    <a:schemeClr val="bg1"/>
                  </a:solidFill>
                  <a:latin typeface="汉仪雅酷黑简" panose="00020600040101010101" charset="-122"/>
                  <a:ea typeface="汉仪雅酷黑简" panose="00020600040101010101" charset="-122"/>
                  <a:sym typeface="+mn-ea"/>
                </a:rPr>
                <a:t>2025  08</a:t>
              </a:r>
              <a:endParaRPr lang="en-US" altLang="zh-CN" sz="1400">
                <a:solidFill>
                  <a:schemeClr val="bg1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277" y="3862"/>
              <a:ext cx="2658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dist"/>
              <a:r>
                <a:rPr lang="zh-CN" altLang="zh-CN" sz="1400" b="1" dirty="0"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此处单位名称</a:t>
              </a:r>
              <a:endParaRPr lang="zh-CN" altLang="zh-CN" sz="1400" b="1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3" name="图片 2" descr="7标志组合横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1" y="2532"/>
              <a:ext cx="5657" cy="1352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7816850" y="2066925"/>
            <a:ext cx="1309370" cy="7340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10000"/>
              </a:lnSpc>
            </a:pPr>
            <a:r>
              <a:rPr lang="en-US" altLang="zh-CN" sz="2000">
                <a:solidFill>
                  <a:srgbClr val="DF9C1E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rPr>
              <a:t>THANK</a:t>
            </a:r>
            <a:r>
              <a:rPr lang="en-US" altLang="zh-CN" sz="1600">
                <a:solidFill>
                  <a:srgbClr val="DF9C1E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rPr>
              <a:t> </a:t>
            </a:r>
            <a:r>
              <a:rPr lang="en-US" altLang="zh-CN">
                <a:solidFill>
                  <a:srgbClr val="DF9C1E"/>
                </a:solidFill>
                <a:latin typeface="汉仪雅酷黑简" panose="00020600040101010101" charset="-122"/>
                <a:ea typeface="汉仪雅酷黑简" panose="00020600040101010101" charset="-122"/>
                <a:sym typeface="+mn-ea"/>
              </a:rPr>
              <a:t>YOU</a:t>
            </a:r>
            <a:endParaRPr lang="en-US" altLang="zh-CN">
              <a:solidFill>
                <a:srgbClr val="DF9C1E"/>
              </a:solidFill>
              <a:latin typeface="汉仪雅酷黑简" panose="00020600040101010101" charset="-122"/>
              <a:ea typeface="汉仪雅酷黑简" panose="0002060004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 advClick="0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RESOURCE_RECORD_KEY" val="{&quot;70&quot;:[3319356]}"/>
  <p:tag name="resource_record_key" val="{&quot;10&quot;:[4692311],&quot;70&quot;:[3319356]}"/>
</p:tagLst>
</file>

<file path=ppt/tags/tag11.xml><?xml version="1.0" encoding="utf-8"?>
<p:tagLst xmlns:p="http://schemas.openxmlformats.org/presentationml/2006/main">
  <p:tag name="KSO_WM_SLIDE_MODEL_TYPE" val="cover"/>
</p:tagLst>
</file>

<file path=ppt/tags/tag12.xml><?xml version="1.0" encoding="utf-8"?>
<p:tagLst xmlns:p="http://schemas.openxmlformats.org/presentationml/2006/main">
  <p:tag name="KSO_WPP_MARK_KEY" val="920764d7-2f98-4f1b-8cc1-286f77355f37"/>
  <p:tag name="COMMONDATA" val="eyJoZGlkIjoiMTZkZTU4NTU1YjM3MGQ4OTFiYjQxZmI5MWUyMTkyOGEifQ=="/>
  <p:tag name="resource_record_key" val="{&quot;10&quot;:[50041965,4692311,50025227],&quot;29&quot;:[50000031,50000076],&quot;65&quot;:[40490573],&quot;70&quot;:[3319356,3317787,3312292,3322494,3323367,3331400,3331402,3322087,3318865,3327956,3314382,3312451,3318990,3321502,3318903,3314408,3314651,3314653,3318867,3322099,3312417,3315593,3314426,3318988,3327952,3327969,3318623,3402933,3312381]}"/>
  <p:tag name="commondata" val="eyJoZGlkIjoiMjViNDZhNjVhMmZhNGVkNzYzNmNjMDdiMzY0NjFmZTIifQ=="/>
  <p:tag name="KSO_WM_PRESENTATION_SOURCE" val="WPPAIGeneratePPT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SLIDE_MODEL_TYPE" val="cover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</Words>
  <Application>WPS 演示</Application>
  <PresentationFormat>宽屏</PresentationFormat>
  <Paragraphs>38</Paragraphs>
  <Slides>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锐字工房磅礴黑简 常规</vt:lpstr>
      <vt:lpstr>汉仪雅酷黑简</vt:lpstr>
      <vt:lpstr>Transitional 551 Std Medium</vt:lpstr>
      <vt:lpstr>Arial Unicode MS</vt:lpstr>
      <vt:lpstr>Calibri</vt:lpstr>
      <vt:lpstr>华文细黑</vt:lpstr>
      <vt:lpstr>微软雅黑 Light</vt:lpstr>
      <vt:lpstr>黑体</vt:lpstr>
      <vt:lpstr>微软雅黑 Light</vt:lpstr>
      <vt:lpstr>Windsor Std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杨瑞丰</cp:lastModifiedBy>
  <cp:revision>719</cp:revision>
  <dcterms:created xsi:type="dcterms:W3CDTF">2021-10-29T02:26:00Z</dcterms:created>
  <dcterms:modified xsi:type="dcterms:W3CDTF">2025-12-25T08:22:50Z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7A1D1306520E4A7A96DFA12F69DB32AC_13</vt:lpwstr>
  </property>
  <property fmtid="{D5CDD505-2E9C-101B-9397-08002B2CF9AE}" pid="3" name="KSOProductBuildVer">
    <vt:lpwstr>2052-12.1.0.24034</vt:lpwstr>
  </property>
  <property fmtid="{D5CDD505-2E9C-101B-9397-08002B2CF9AE}" pid="4" name="KSOTemplateUUID">
    <vt:lpwstr>v1.0_ai_69796640259</vt:lpwstr>
  </property>
</Properties>
</file>