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337" r:id="rId2"/>
    <p:sldId id="530" r:id="rId3"/>
    <p:sldId id="368" r:id="rId4"/>
    <p:sldId id="623" r:id="rId5"/>
    <p:sldId id="616" r:id="rId6"/>
    <p:sldId id="621" r:id="rId7"/>
    <p:sldId id="619" r:id="rId8"/>
    <p:sldId id="624" r:id="rId9"/>
    <p:sldId id="727" r:id="rId10"/>
    <p:sldId id="625" r:id="rId11"/>
    <p:sldId id="415" r:id="rId12"/>
    <p:sldId id="669" r:id="rId13"/>
    <p:sldId id="668" r:id="rId14"/>
    <p:sldId id="684" r:id="rId15"/>
    <p:sldId id="675" r:id="rId16"/>
    <p:sldId id="628" r:id="rId17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1pPr>
    <a:lvl2pPr marL="422910" indent="-6032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2pPr>
    <a:lvl3pPr marL="847725" indent="-12192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3pPr>
    <a:lvl4pPr marL="1271905" indent="-18415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4pPr>
    <a:lvl5pPr marL="1695450" indent="-244475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5pPr>
    <a:lvl6pPr marL="181356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6pPr>
    <a:lvl7pPr marL="217614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7pPr>
    <a:lvl8pPr marL="2539365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8pPr>
    <a:lvl9pPr marL="2901950" algn="l" defTabSz="72517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华文细黑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72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orient="horz" pos="2195">
          <p15:clr>
            <a:srgbClr val="A4A3A4"/>
          </p15:clr>
        </p15:guide>
        <p15:guide id="4" orient="horz" pos="2502">
          <p15:clr>
            <a:srgbClr val="A4A3A4"/>
          </p15:clr>
        </p15:guide>
        <p15:guide id="5" orient="horz" pos="3067">
          <p15:clr>
            <a:srgbClr val="A4A3A4"/>
          </p15:clr>
        </p15:guide>
        <p15:guide id="6" pos="187">
          <p15:clr>
            <a:srgbClr val="A4A3A4"/>
          </p15:clr>
        </p15:guide>
        <p15:guide id="7" pos="3042">
          <p15:clr>
            <a:srgbClr val="A4A3A4"/>
          </p15:clr>
        </p15:guide>
        <p15:guide id="8" pos="54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39">
          <p15:clr>
            <a:srgbClr val="A4A3A4"/>
          </p15:clr>
        </p15:guide>
        <p15:guide id="2" pos="22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672"/>
    <a:srgbClr val="073E87"/>
    <a:srgbClr val="2D82F4"/>
    <a:srgbClr val="FF7C80"/>
    <a:srgbClr val="920000"/>
    <a:srgbClr val="AC0000"/>
    <a:srgbClr val="FF0000"/>
    <a:srgbClr val="DE0000"/>
    <a:srgbClr val="FF6600"/>
    <a:srgbClr val="133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75" autoAdjust="0"/>
    <p:restoredTop sz="94651" autoAdjust="0"/>
  </p:normalViewPr>
  <p:slideViewPr>
    <p:cSldViewPr>
      <p:cViewPr varScale="1">
        <p:scale>
          <a:sx n="143" d="100"/>
          <a:sy n="143" d="100"/>
        </p:scale>
        <p:origin x="978" y="108"/>
      </p:cViewPr>
      <p:guideLst>
        <p:guide orient="horz" pos="1372"/>
        <p:guide orient="horz" pos="278"/>
        <p:guide orient="horz" pos="2195"/>
        <p:guide orient="horz" pos="2502"/>
        <p:guide orient="horz" pos="3067"/>
        <p:guide pos="187"/>
        <p:guide pos="3042"/>
        <p:guide pos="542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148" y="-108"/>
      </p:cViewPr>
      <p:guideLst>
        <p:guide orient="horz" pos="2439"/>
        <p:guide pos="228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 b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/>
            </a:lvl1pPr>
          </a:lstStyle>
          <a:p>
            <a:pPr>
              <a:defRPr/>
            </a:pPr>
            <a:fld id="{CA5E8DB0-55DC-4221-A99C-988BCD133BF3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2291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27190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6954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12026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44445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6799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92170" algn="l" defTabSz="8477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5E8DB0-55DC-4221-A99C-988BCD133BF3}" type="slidenum">
              <a:rPr lang="en-US" altLang="zh-CN" smtClean="0"/>
              <a:t>11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2000">
        <p14:gallery dir="l"/>
      </p:transition>
    </mc:Choice>
    <mc:Fallback xmlns="">
      <p:transition spd="slow" advClick="0" advTm="2000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73E87"/>
          </a:solidFill>
          <a:latin typeface="+mj-ea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5pPr>
      <a:lvl6pPr marL="42418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6pPr>
      <a:lvl7pPr marL="848360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7pPr>
      <a:lvl8pPr marL="127190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8pPr>
      <a:lvl9pPr marL="1696085" algn="l" rtl="0" fontAlgn="base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宋体" panose="02010600030101010101" pitchFamily="2" charset="-122"/>
        </a:defRPr>
      </a:lvl9pPr>
    </p:titleStyle>
    <p:bodyStyle>
      <a:lvl1pPr marL="167640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900" b="1">
          <a:solidFill>
            <a:schemeClr val="tx1"/>
          </a:solidFill>
          <a:latin typeface="+mn-lt"/>
          <a:ea typeface="+mn-ea"/>
          <a:cs typeface="+mn-cs"/>
        </a:defRPr>
      </a:lvl1pPr>
      <a:lvl2pPr marL="50101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829945" indent="-16129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1163955" indent="-16764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300">
          <a:solidFill>
            <a:schemeClr val="tx1"/>
          </a:solidFill>
          <a:latin typeface="+mn-lt"/>
          <a:ea typeface="+mn-ea"/>
          <a:cs typeface="+mn-cs"/>
        </a:defRPr>
      </a:lvl4pPr>
      <a:lvl5pPr marL="1501140" indent="-170180" algn="l" rtl="0" eaLnBrk="0" fontAlgn="ctr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192595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6pPr>
      <a:lvl7pPr marL="2350135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7pPr>
      <a:lvl8pPr marL="277368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8pPr>
      <a:lvl9pPr marL="3197860" indent="-170815" algn="l" rtl="0" fontAlgn="ctr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11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18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36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190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608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026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4445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6799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2170" algn="l" defTabSz="84772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1270574"/>
            <a:ext cx="9144000" cy="3006725"/>
            <a:chOff x="0" y="1662"/>
            <a:chExt cx="14400" cy="4317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r="14374"/>
            <a:stretch>
              <a:fillRect/>
            </a:stretch>
          </p:blipFill>
          <p:spPr bwMode="auto">
            <a:xfrm>
              <a:off x="0" y="1663"/>
              <a:ext cx="7792" cy="4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任意多边形 1"/>
            <p:cNvSpPr/>
            <p:nvPr/>
          </p:nvSpPr>
          <p:spPr bwMode="auto">
            <a:xfrm>
              <a:off x="5940" y="1662"/>
              <a:ext cx="8460" cy="4317"/>
            </a:xfrm>
            <a:custGeom>
              <a:avLst/>
              <a:gdLst>
                <a:gd name="connsiteX0" fmla="*/ 0 w 8460"/>
                <a:gd name="connsiteY0" fmla="*/ 0 h 4317"/>
                <a:gd name="connsiteX1" fmla="*/ 8460 w 8460"/>
                <a:gd name="connsiteY1" fmla="*/ 8 h 4317"/>
                <a:gd name="connsiteX2" fmla="*/ 8460 w 8460"/>
                <a:gd name="connsiteY2" fmla="*/ 4317 h 4317"/>
                <a:gd name="connsiteX3" fmla="*/ 1865 w 8460"/>
                <a:gd name="connsiteY3" fmla="*/ 4317 h 4317"/>
                <a:gd name="connsiteX4" fmla="*/ 0 w 8460"/>
                <a:gd name="connsiteY4" fmla="*/ 0 h 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60" h="4317">
                  <a:moveTo>
                    <a:pt x="0" y="0"/>
                  </a:moveTo>
                  <a:lnTo>
                    <a:pt x="8460" y="8"/>
                  </a:lnTo>
                  <a:lnTo>
                    <a:pt x="8460" y="4317"/>
                  </a:lnTo>
                  <a:lnTo>
                    <a:pt x="1865" y="43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23" name="TextBox 37"/>
            <p:cNvSpPr>
              <a:spLocks noChangeArrowheads="1"/>
            </p:cNvSpPr>
            <p:nvPr/>
          </p:nvSpPr>
          <p:spPr bwMode="auto">
            <a:xfrm>
              <a:off x="6819" y="2819"/>
              <a:ext cx="7243" cy="29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51430" tIns="25715" rIns="51430" bIns="25715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zh-CN" altLang="zh-CN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单位名称</a:t>
              </a: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en-US" altLang="zh-CN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XXXX</a:t>
              </a:r>
              <a:r>
                <a:rPr lang="zh-CN" altLang="en-US" sz="24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年度工作总结</a:t>
              </a:r>
              <a:endParaRPr lang="zh-CN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zh-CN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en-US" altLang="zh-CN" sz="2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endParaRPr lang="en-US" altLang="zh-CN" sz="2000" dirty="0">
                <a:solidFill>
                  <a:schemeClr val="accen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 defTabSz="685165">
                <a:spcBef>
                  <a:spcPct val="0"/>
                </a:spcBef>
                <a:buNone/>
                <a:defRPr/>
              </a:pPr>
              <a:r>
                <a:rPr lang="en-US" altLang="zh-CN" sz="2000" dirty="0">
                  <a:solidFill>
                    <a:schemeClr val="accent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XXXX.XX</a:t>
              </a:r>
            </a:p>
          </p:txBody>
        </p:sp>
      </p:grpSp>
      <p:pic>
        <p:nvPicPr>
          <p:cNvPr id="6" name="图片 5" descr="校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060" y="293370"/>
            <a:ext cx="3545840" cy="7626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企业微信截图_162209722449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970" y="2231390"/>
            <a:ext cx="7328535" cy="2720975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557530" y="362585"/>
            <a:ext cx="8122920" cy="1226185"/>
            <a:chOff x="878" y="571"/>
            <a:chExt cx="12792" cy="1931"/>
          </a:xfrm>
        </p:grpSpPr>
        <p:grpSp>
          <p:nvGrpSpPr>
            <p:cNvPr id="7" name="组合 6"/>
            <p:cNvGrpSpPr/>
            <p:nvPr/>
          </p:nvGrpSpPr>
          <p:grpSpPr>
            <a:xfrm>
              <a:off x="878" y="571"/>
              <a:ext cx="1056" cy="1056"/>
              <a:chOff x="652" y="458"/>
              <a:chExt cx="1056" cy="1056"/>
            </a:xfrm>
          </p:grpSpPr>
          <p:sp>
            <p:nvSpPr>
              <p:cNvPr id="2" name="菱形 1"/>
              <p:cNvSpPr/>
              <p:nvPr/>
            </p:nvSpPr>
            <p:spPr>
              <a:xfrm>
                <a:off x="796" y="602"/>
                <a:ext cx="768" cy="768"/>
              </a:xfrm>
              <a:prstGeom prst="diamond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  <p:sp>
            <p:nvSpPr>
              <p:cNvPr id="4" name="文本框 3"/>
              <p:cNvSpPr txBox="1"/>
              <p:nvPr/>
            </p:nvSpPr>
            <p:spPr>
              <a:xfrm>
                <a:off x="856" y="696"/>
                <a:ext cx="648" cy="580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r>
                  <a:rPr lang="zh-CN" altLang="en-US" b="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+mn-ea"/>
                  </a:rPr>
                  <a:t>四</a:t>
                </a:r>
              </a:p>
            </p:txBody>
          </p:sp>
          <p:sp>
            <p:nvSpPr>
              <p:cNvPr id="6" name="菱形 5"/>
              <p:cNvSpPr/>
              <p:nvPr/>
            </p:nvSpPr>
            <p:spPr>
              <a:xfrm>
                <a:off x="652" y="458"/>
                <a:ext cx="1056" cy="1056"/>
              </a:xfrm>
              <a:prstGeom prst="diamond">
                <a:avLst/>
              </a:prstGeom>
              <a:noFill/>
              <a:ln w="9525" cap="flat" cmpd="sng" algn="ctr">
                <a:solidFill>
                  <a:srgbClr val="06367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zh-CN" altLang="en-US" sz="1400" b="1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934" y="685"/>
              <a:ext cx="1408" cy="652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 eaLnBrk="1" latinLnBrk="0" hangingPunct="1"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073E8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输入文字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730" y="1315"/>
              <a:ext cx="11745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rgbClr val="073E87"/>
              </a:solidFill>
              <a:prstDash val="sysDot"/>
              <a:round/>
              <a:headEnd type="none" w="med" len="med"/>
              <a:tailEnd type="none" w="med" len="med"/>
            </a:ln>
          </p:spPr>
        </p:cxnSp>
        <p:sp>
          <p:nvSpPr>
            <p:cNvPr id="100" name="文本框 99"/>
            <p:cNvSpPr txBox="1"/>
            <p:nvPr/>
          </p:nvSpPr>
          <p:spPr>
            <a:xfrm>
              <a:off x="1610" y="1674"/>
              <a:ext cx="11370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buClrTx/>
                <a:buSzTx/>
                <a:buFontTx/>
              </a:pPr>
              <a:r>
                <a:rPr lang="en-US" altLang="zh-CN" sz="120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3</a:t>
              </a:r>
              <a:r>
                <a:rPr lang="zh-CN" altLang="en-US" sz="120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</a:rPr>
                <a:t>、输入文字</a:t>
              </a:r>
              <a:endPara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730" y="1995"/>
              <a:ext cx="11940" cy="5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rtlCol="0" anchor="t">
              <a:spAutoFit/>
            </a:bodyPr>
            <a:lstStyle/>
            <a:p>
              <a:pPr lvl="0" algn="l" eaLnBrk="1" latinLnBrk="0" hangingPunct="1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      </a:t>
              </a:r>
              <a:r>
                <a:rPr lang="zh-CN" altLang="en-US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输入文字（以下插入图片并排版）</a:t>
              </a:r>
              <a:r>
                <a:rPr lang="en-US" altLang="zh-CN" sz="1000" b="0">
                  <a:solidFill>
                    <a:srgbClr val="063672"/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 Light" panose="020B0502040204020203" charset="-122"/>
                  <a:sym typeface="+mn-ea"/>
                </a:rPr>
                <a:t>......................................................................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11"/>
          <p:cNvSpPr/>
          <p:nvPr/>
        </p:nvSpPr>
        <p:spPr bwMode="auto">
          <a:xfrm>
            <a:off x="4151604" y="934140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37" name="Freeform 10"/>
          <p:cNvSpPr/>
          <p:nvPr/>
        </p:nvSpPr>
        <p:spPr bwMode="auto">
          <a:xfrm>
            <a:off x="4029017" y="1000816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4215872" y="934141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2" name="Freeform 11"/>
          <p:cNvSpPr/>
          <p:nvPr/>
        </p:nvSpPr>
        <p:spPr bwMode="auto">
          <a:xfrm>
            <a:off x="4151604" y="1812657"/>
            <a:ext cx="668870" cy="84535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3" name="Freeform 10"/>
          <p:cNvSpPr/>
          <p:nvPr/>
        </p:nvSpPr>
        <p:spPr bwMode="auto">
          <a:xfrm>
            <a:off x="4029017" y="1879332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215872" y="1812657"/>
            <a:ext cx="540333" cy="55364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5" name="Freeform 11"/>
          <p:cNvSpPr/>
          <p:nvPr/>
        </p:nvSpPr>
        <p:spPr bwMode="auto">
          <a:xfrm>
            <a:off x="4151604" y="2692363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6" name="Freeform 10"/>
          <p:cNvSpPr/>
          <p:nvPr/>
        </p:nvSpPr>
        <p:spPr bwMode="auto">
          <a:xfrm>
            <a:off x="4029017" y="2757848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 dirty="0"/>
          </a:p>
        </p:txBody>
      </p:sp>
      <p:sp>
        <p:nvSpPr>
          <p:cNvPr id="47" name="Rectangle 12"/>
          <p:cNvSpPr>
            <a:spLocks noChangeArrowheads="1"/>
          </p:cNvSpPr>
          <p:nvPr/>
        </p:nvSpPr>
        <p:spPr bwMode="auto">
          <a:xfrm>
            <a:off x="4215872" y="2692364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48" name="Freeform 11"/>
          <p:cNvSpPr/>
          <p:nvPr/>
        </p:nvSpPr>
        <p:spPr bwMode="auto">
          <a:xfrm>
            <a:off x="4151604" y="3586385"/>
            <a:ext cx="668870" cy="84534"/>
          </a:xfrm>
          <a:custGeom>
            <a:avLst/>
            <a:gdLst>
              <a:gd name="T0" fmla="*/ 111 w 1156"/>
              <a:gd name="T1" fmla="*/ 0 h 142"/>
              <a:gd name="T2" fmla="*/ 1045 w 1156"/>
              <a:gd name="T3" fmla="*/ 0 h 142"/>
              <a:gd name="T4" fmla="*/ 1156 w 1156"/>
              <a:gd name="T5" fmla="*/ 142 h 142"/>
              <a:gd name="T6" fmla="*/ 0 w 1156"/>
              <a:gd name="T7" fmla="*/ 142 h 142"/>
              <a:gd name="T8" fmla="*/ 111 w 1156"/>
              <a:gd name="T9" fmla="*/ 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56" h="142">
                <a:moveTo>
                  <a:pt x="111" y="0"/>
                </a:moveTo>
                <a:lnTo>
                  <a:pt x="1045" y="0"/>
                </a:lnTo>
                <a:lnTo>
                  <a:pt x="1156" y="142"/>
                </a:lnTo>
                <a:lnTo>
                  <a:pt x="0" y="142"/>
                </a:lnTo>
                <a:lnTo>
                  <a:pt x="111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49" name="Freeform 10"/>
          <p:cNvSpPr/>
          <p:nvPr/>
        </p:nvSpPr>
        <p:spPr bwMode="auto">
          <a:xfrm>
            <a:off x="4029017" y="3651870"/>
            <a:ext cx="3936282" cy="526256"/>
          </a:xfrm>
          <a:custGeom>
            <a:avLst/>
            <a:gdLst>
              <a:gd name="T0" fmla="*/ 97 w 8676"/>
              <a:gd name="T1" fmla="*/ 0 h 884"/>
              <a:gd name="T2" fmla="*/ 8475 w 8676"/>
              <a:gd name="T3" fmla="*/ 0 h 884"/>
              <a:gd name="T4" fmla="*/ 8676 w 8676"/>
              <a:gd name="T5" fmla="*/ 202 h 884"/>
              <a:gd name="T6" fmla="*/ 8676 w 8676"/>
              <a:gd name="T7" fmla="*/ 788 h 884"/>
              <a:gd name="T8" fmla="*/ 8579 w 8676"/>
              <a:gd name="T9" fmla="*/ 884 h 884"/>
              <a:gd name="T10" fmla="*/ 97 w 8676"/>
              <a:gd name="T11" fmla="*/ 884 h 884"/>
              <a:gd name="T12" fmla="*/ 0 w 8676"/>
              <a:gd name="T13" fmla="*/ 788 h 884"/>
              <a:gd name="T14" fmla="*/ 0 w 8676"/>
              <a:gd name="T15" fmla="*/ 96 h 884"/>
              <a:gd name="T16" fmla="*/ 97 w 8676"/>
              <a:gd name="T17" fmla="*/ 0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76" h="884">
                <a:moveTo>
                  <a:pt x="97" y="0"/>
                </a:moveTo>
                <a:lnTo>
                  <a:pt x="8475" y="0"/>
                </a:lnTo>
                <a:lnTo>
                  <a:pt x="8676" y="202"/>
                </a:lnTo>
                <a:lnTo>
                  <a:pt x="8676" y="788"/>
                </a:lnTo>
                <a:cubicBezTo>
                  <a:pt x="8676" y="841"/>
                  <a:pt x="8632" y="884"/>
                  <a:pt x="8579" y="884"/>
                </a:cubicBezTo>
                <a:lnTo>
                  <a:pt x="97" y="884"/>
                </a:lnTo>
                <a:cubicBezTo>
                  <a:pt x="44" y="884"/>
                  <a:pt x="0" y="841"/>
                  <a:pt x="0" y="788"/>
                </a:cubicBezTo>
                <a:lnTo>
                  <a:pt x="0" y="96"/>
                </a:lnTo>
                <a:cubicBezTo>
                  <a:pt x="0" y="43"/>
                  <a:pt x="44" y="0"/>
                  <a:pt x="97" y="0"/>
                </a:cubicBezTo>
                <a:close/>
              </a:path>
            </a:pathLst>
          </a:custGeom>
          <a:solidFill>
            <a:srgbClr val="FFFFFF"/>
          </a:solidFill>
          <a:ln w="10" cap="flat" cmpd="sng">
            <a:solidFill>
              <a:srgbClr val="A8A9AD"/>
            </a:solidFill>
            <a:round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4215872" y="3586386"/>
            <a:ext cx="540333" cy="55364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4" name="TextBox 105"/>
          <p:cNvSpPr txBox="1">
            <a:spLocks noChangeArrowheads="1"/>
          </p:cNvSpPr>
          <p:nvPr/>
        </p:nvSpPr>
        <p:spPr bwMode="auto">
          <a:xfrm>
            <a:off x="4788023" y="1047249"/>
            <a:ext cx="317727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55" name="TextBox 106"/>
          <p:cNvSpPr txBox="1">
            <a:spLocks noChangeArrowheads="1"/>
          </p:cNvSpPr>
          <p:nvPr/>
        </p:nvSpPr>
        <p:spPr bwMode="auto">
          <a:xfrm>
            <a:off x="4296803" y="956762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108"/>
          <p:cNvSpPr txBox="1">
            <a:spLocks noChangeArrowheads="1"/>
          </p:cNvSpPr>
          <p:nvPr/>
        </p:nvSpPr>
        <p:spPr bwMode="auto">
          <a:xfrm>
            <a:off x="4788024" y="2010270"/>
            <a:ext cx="84709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Box 109"/>
          <p:cNvSpPr txBox="1">
            <a:spLocks noChangeArrowheads="1"/>
          </p:cNvSpPr>
          <p:nvPr/>
        </p:nvSpPr>
        <p:spPr bwMode="auto">
          <a:xfrm>
            <a:off x="4296803" y="1828135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115"/>
          <p:cNvSpPr txBox="1">
            <a:spLocks noChangeArrowheads="1"/>
          </p:cNvSpPr>
          <p:nvPr/>
        </p:nvSpPr>
        <p:spPr bwMode="auto">
          <a:xfrm>
            <a:off x="4788024" y="2878638"/>
            <a:ext cx="847090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TextBox 116"/>
          <p:cNvSpPr txBox="1">
            <a:spLocks noChangeArrowheads="1"/>
          </p:cNvSpPr>
          <p:nvPr/>
        </p:nvSpPr>
        <p:spPr bwMode="auto">
          <a:xfrm>
            <a:off x="4296803" y="2706651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TextBox 117"/>
          <p:cNvSpPr txBox="1">
            <a:spLocks noChangeArrowheads="1"/>
          </p:cNvSpPr>
          <p:nvPr/>
        </p:nvSpPr>
        <p:spPr bwMode="auto">
          <a:xfrm>
            <a:off x="4792484" y="3782185"/>
            <a:ext cx="3172815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400" b="0" dirty="0">
                <a:solidFill>
                  <a:srgbClr val="3C3C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  <a:endParaRPr lang="zh-CN" altLang="en-US" sz="1400" b="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TextBox 118"/>
          <p:cNvSpPr txBox="1">
            <a:spLocks noChangeArrowheads="1"/>
          </p:cNvSpPr>
          <p:nvPr/>
        </p:nvSpPr>
        <p:spPr bwMode="auto">
          <a:xfrm>
            <a:off x="4296803" y="3609007"/>
            <a:ext cx="374901" cy="5310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0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000" b="1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Freeform 5"/>
          <p:cNvSpPr/>
          <p:nvPr/>
        </p:nvSpPr>
        <p:spPr bwMode="auto">
          <a:xfrm>
            <a:off x="0" y="0"/>
            <a:ext cx="3195580" cy="5154216"/>
          </a:xfrm>
          <a:custGeom>
            <a:avLst/>
            <a:gdLst>
              <a:gd name="T0" fmla="*/ 0 w 5566"/>
              <a:gd name="T1" fmla="*/ 0 h 9000"/>
              <a:gd name="T2" fmla="*/ 4324 w 5566"/>
              <a:gd name="T3" fmla="*/ 0 h 9000"/>
              <a:gd name="T4" fmla="*/ 5566 w 5566"/>
              <a:gd name="T5" fmla="*/ 9000 h 9000"/>
              <a:gd name="T6" fmla="*/ 0 w 5566"/>
              <a:gd name="T7" fmla="*/ 9000 h 9000"/>
              <a:gd name="T8" fmla="*/ 0 w 5566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9000">
                <a:moveTo>
                  <a:pt x="0" y="0"/>
                </a:moveTo>
                <a:lnTo>
                  <a:pt x="4324" y="0"/>
                </a:lnTo>
                <a:lnTo>
                  <a:pt x="5566" y="9000"/>
                </a:lnTo>
                <a:lnTo>
                  <a:pt x="0" y="9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65" name="Freeform 6"/>
          <p:cNvSpPr/>
          <p:nvPr/>
        </p:nvSpPr>
        <p:spPr bwMode="auto">
          <a:xfrm>
            <a:off x="2544562" y="0"/>
            <a:ext cx="836683" cy="5154216"/>
          </a:xfrm>
          <a:custGeom>
            <a:avLst/>
            <a:gdLst>
              <a:gd name="T0" fmla="*/ 0 w 1457"/>
              <a:gd name="T1" fmla="*/ 0 h 9000"/>
              <a:gd name="T2" fmla="*/ 224 w 1457"/>
              <a:gd name="T3" fmla="*/ 0 h 9000"/>
              <a:gd name="T4" fmla="*/ 1457 w 1457"/>
              <a:gd name="T5" fmla="*/ 9000 h 9000"/>
              <a:gd name="T6" fmla="*/ 1233 w 1457"/>
              <a:gd name="T7" fmla="*/ 9000 h 9000"/>
              <a:gd name="T8" fmla="*/ 0 w 1457"/>
              <a:gd name="T9" fmla="*/ 0 h 9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57" h="9000">
                <a:moveTo>
                  <a:pt x="0" y="0"/>
                </a:moveTo>
                <a:lnTo>
                  <a:pt x="224" y="0"/>
                </a:lnTo>
                <a:lnTo>
                  <a:pt x="1457" y="9000"/>
                </a:lnTo>
                <a:lnTo>
                  <a:pt x="1233" y="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66" name="矩形 12"/>
          <p:cNvSpPr>
            <a:spLocks noChangeArrowheads="1"/>
          </p:cNvSpPr>
          <p:nvPr/>
        </p:nvSpPr>
        <p:spPr bwMode="auto">
          <a:xfrm>
            <a:off x="1451588" y="640651"/>
            <a:ext cx="1299655" cy="58697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lIns="68562" tIns="34281" rIns="68562" bIns="3428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67" name="TextBox 98"/>
          <p:cNvSpPr txBox="1">
            <a:spLocks noChangeArrowheads="1"/>
          </p:cNvSpPr>
          <p:nvPr/>
        </p:nvSpPr>
        <p:spPr bwMode="auto">
          <a:xfrm>
            <a:off x="1451587" y="737941"/>
            <a:ext cx="1299655" cy="39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2100" b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职能工作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FFC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461895" y="2173605"/>
            <a:ext cx="5342255" cy="45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5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1" name="文本框 10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999615" cy="3683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en-US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062990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  <a:endParaRPr lang="zh-CN" altLang="en-US" sz="120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1266825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输入文字（以下插入图片并编辑）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554480" cy="36830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buClrTx/>
              <a:buSzTx/>
              <a:buFontTx/>
            </a:pPr>
            <a:r>
              <a:rPr lang="zh-CN" altLang="zh-CN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062990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lvl="1"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2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  <a:endParaRPr lang="zh-CN" altLang="en-US" sz="120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26795" y="1338580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</a:t>
            </a:r>
            <a:r>
              <a:rPr lang="zh-CN" altLang="en-US" sz="1000" b="0">
                <a:solidFill>
                  <a:srgbClr val="063672"/>
                </a:solidFill>
                <a:sym typeface="+mn-ea"/>
              </a:rPr>
              <a:t>输入文字</a:t>
            </a:r>
            <a:r>
              <a:rPr lang="en-US" altLang="zh-CN" sz="1000" b="0">
                <a:solidFill>
                  <a:srgbClr val="063672"/>
                </a:solidFill>
                <a:sym typeface="+mn-ea"/>
              </a:rPr>
              <a:t>................................................................................................................................................................................</a:t>
            </a:r>
            <a:endParaRPr lang="en-US" altLang="zh-CN" sz="1000" b="0" dirty="0">
              <a:solidFill>
                <a:srgbClr val="06367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企业微信截图_162209729734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" y="2500630"/>
            <a:ext cx="8665210" cy="210058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5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203960" y="441960"/>
            <a:ext cx="1554480" cy="36830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18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输入标题文字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26795" y="105981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3</a:t>
            </a:r>
            <a:r>
              <a:rPr lang="zh-CN" altLang="en-US" sz="1200" dirty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6795" y="1266825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>
              <a:lnSpc>
                <a:spcPct val="150000"/>
              </a:lnSpc>
            </a:pPr>
            <a:r>
              <a:rPr lang="en-US" altLang="zh-CN" sz="1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全输入文字（以下插入图片并排版）</a:t>
            </a:r>
            <a:r>
              <a:rPr lang="en-US" altLang="zh-CN" sz="1000" b="0" dirty="0">
                <a:solidFill>
                  <a:srgbClr val="06367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............................................................................................................................................................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Work summary report of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xxxxxx xxxx xxx xxxxx xxxxxxxx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in 20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2x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      </a:t>
            </a:r>
            <a:r>
              <a:rPr lang="en-US" altLang="zh-CN" sz="1100">
                <a:solidFill>
                  <a:schemeClr val="bg1">
                    <a:lumMod val="85000"/>
                  </a:schemeClr>
                </a:solidFill>
              </a:rPr>
              <a:t>                </a:t>
            </a:r>
            <a:r>
              <a:rPr lang="zh-CN" altLang="en-US" sz="1100">
                <a:solidFill>
                  <a:schemeClr val="bg1">
                    <a:lumMod val="85000"/>
                  </a:schemeClr>
                </a:solidFill>
              </a:rPr>
              <a:t>单位名称</a:t>
            </a:r>
            <a:r>
              <a:rPr lang="en-US" altLang="zh-CN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06980" y="1811655"/>
            <a:ext cx="4207510" cy="1422108"/>
            <a:chOff x="5300" y="3617"/>
            <a:chExt cx="11193" cy="3875"/>
          </a:xfrm>
        </p:grpSpPr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5572" y="5596"/>
              <a:ext cx="3480" cy="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4400" b="0" cap="all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202X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9065" y="5626"/>
              <a:ext cx="0" cy="1732"/>
            </a:xfrm>
            <a:prstGeom prst="lin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9285" y="5648"/>
              <a:ext cx="7208" cy="18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4400" b="0" dirty="0">
                  <a:solidFill>
                    <a:srgbClr val="FFB65C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THANK YOU </a:t>
              </a:r>
            </a:p>
          </p:txBody>
        </p:sp>
        <p:pic>
          <p:nvPicPr>
            <p:cNvPr id="34" name="图片 33" descr="校标"/>
            <p:cNvPicPr>
              <a:picLocks noChangeAspect="1"/>
            </p:cNvPicPr>
            <p:nvPr/>
          </p:nvPicPr>
          <p:blipFill>
            <a:blip r:embed="rId2">
              <a:lum bright="12000" contrast="6000"/>
            </a:blip>
            <a:stretch>
              <a:fillRect/>
            </a:stretch>
          </p:blipFill>
          <p:spPr>
            <a:xfrm>
              <a:off x="5300" y="3617"/>
              <a:ext cx="10962" cy="23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5220970" y="1264920"/>
            <a:ext cx="3370580" cy="4445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</a:rPr>
              <a:t>输入文字</a:t>
            </a:r>
          </a:p>
        </p:txBody>
      </p:sp>
      <p:sp>
        <p:nvSpPr>
          <p:cNvPr id="25" name="文本框 24"/>
          <p:cNvSpPr txBox="1"/>
          <p:nvPr>
            <p:custDataLst>
              <p:tags r:id="rId3"/>
            </p:custDataLst>
          </p:nvPr>
        </p:nvSpPr>
        <p:spPr>
          <a:xfrm>
            <a:off x="5220335" y="1979295"/>
            <a:ext cx="3009265" cy="29972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zh-CN" altLang="en-US" sz="1200" dirty="0">
              <a:solidFill>
                <a:srgbClr val="2D82F4"/>
              </a:solidFill>
            </a:endParaRPr>
          </a:p>
        </p:txBody>
      </p:sp>
      <p:sp>
        <p:nvSpPr>
          <p:cNvPr id="28" name="文本框 27"/>
          <p:cNvSpPr txBox="1"/>
          <p:nvPr>
            <p:custDataLst>
              <p:tags r:id="rId4"/>
            </p:custDataLst>
          </p:nvPr>
        </p:nvSpPr>
        <p:spPr>
          <a:xfrm>
            <a:off x="5220970" y="2558415"/>
            <a:ext cx="3369945" cy="4451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zh-CN" altLang="en-US" sz="1200" dirty="0">
              <a:solidFill>
                <a:srgbClr val="2D82F4"/>
              </a:solidFill>
            </a:endParaRPr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5220970" y="3205480"/>
            <a:ext cx="3371215" cy="44513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da-DK" altLang="zh-CN" sz="1200">
              <a:solidFill>
                <a:srgbClr val="2D82F4"/>
              </a:solidFill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220335" y="3943985"/>
            <a:ext cx="30092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200" dirty="0">
                <a:solidFill>
                  <a:srgbClr val="2D82F4"/>
                </a:solidFill>
                <a:sym typeface="+mn-ea"/>
              </a:rPr>
              <a:t>输入文字</a:t>
            </a:r>
            <a:endParaRPr lang="da-DK" altLang="zh-CN" sz="1200">
              <a:solidFill>
                <a:srgbClr val="2D82F4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923790" y="134302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4923790" y="1990090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9" name="矩形 8"/>
          <p:cNvSpPr/>
          <p:nvPr/>
        </p:nvSpPr>
        <p:spPr>
          <a:xfrm>
            <a:off x="4923790" y="263715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</a:p>
        </p:txBody>
      </p:sp>
      <p:sp>
        <p:nvSpPr>
          <p:cNvPr id="10" name="矩形 9"/>
          <p:cNvSpPr/>
          <p:nvPr/>
        </p:nvSpPr>
        <p:spPr>
          <a:xfrm>
            <a:off x="4923155" y="3284220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4</a:t>
            </a:r>
          </a:p>
        </p:txBody>
      </p:sp>
      <p:sp>
        <p:nvSpPr>
          <p:cNvPr id="11" name="矩形 10"/>
          <p:cNvSpPr/>
          <p:nvPr/>
        </p:nvSpPr>
        <p:spPr>
          <a:xfrm>
            <a:off x="4923790" y="3931285"/>
            <a:ext cx="297180" cy="28829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5</a:t>
            </a:r>
          </a:p>
        </p:txBody>
      </p:sp>
      <p:pic>
        <p:nvPicPr>
          <p:cNvPr id="12" name="图片 11" descr="11 (2)"/>
          <p:cNvPicPr>
            <a:picLocks noChangeAspect="1"/>
          </p:cNvPicPr>
          <p:nvPr/>
        </p:nvPicPr>
        <p:blipFill>
          <a:blip r:embed="rId8"/>
          <a:srcRect l="20568" t="1278" r="42522" b="12"/>
          <a:stretch>
            <a:fillRect/>
          </a:stretch>
        </p:blipFill>
        <p:spPr>
          <a:xfrm>
            <a:off x="-48895" y="-1905"/>
            <a:ext cx="4582160" cy="5154930"/>
          </a:xfrm>
          <a:prstGeom prst="rect">
            <a:avLst/>
          </a:prstGeom>
          <a:effectLst/>
        </p:spPr>
      </p:pic>
      <p:sp>
        <p:nvSpPr>
          <p:cNvPr id="34" name="矩形 33"/>
          <p:cNvSpPr/>
          <p:nvPr/>
        </p:nvSpPr>
        <p:spPr>
          <a:xfrm>
            <a:off x="2588895" y="550545"/>
            <a:ext cx="1944370" cy="8642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2808605" y="727075"/>
            <a:ext cx="1655445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400" dirty="0">
                <a:solidFill>
                  <a:schemeClr val="bg1"/>
                </a:solidFill>
                <a:sym typeface="+mn-ea"/>
              </a:rPr>
              <a:t>重 点 工 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1</a:t>
            </a:r>
          </a:p>
        </p:txBody>
      </p:sp>
      <p:sp>
        <p:nvSpPr>
          <p:cNvPr id="8" name="文本框 7"/>
          <p:cNvSpPr txBox="1"/>
          <p:nvPr/>
        </p:nvSpPr>
        <p:spPr bwMode="auto">
          <a:xfrm>
            <a:off x="2461260" y="1846580"/>
            <a:ext cx="57708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</a:t>
            </a:r>
          </a:p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一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165860" y="525780"/>
            <a:ext cx="1325880" cy="3219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5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47" name="TextBox 11"/>
          <p:cNvSpPr txBox="1">
            <a:spLocks noChangeArrowheads="1"/>
          </p:cNvSpPr>
          <p:nvPr/>
        </p:nvSpPr>
        <p:spPr bwMode="auto">
          <a:xfrm>
            <a:off x="941705" y="1449705"/>
            <a:ext cx="754761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 </a:t>
            </a:r>
            <a:r>
              <a:rPr lang="zh-CN" altLang="en-US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输入文字（以下插入图片并排版）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022350" y="113474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1、输入文字</a:t>
            </a:r>
            <a:endParaRPr lang="en-US" altLang="zh-CN" sz="1200">
              <a:solidFill>
                <a:srgbClr val="073E87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campus culture construction office in 2019       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校园文化建设办公室</a:t>
            </a:r>
            <a:r>
              <a:rPr lang="en-US" altLang="zh-CN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2019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4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2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56180" y="2065020"/>
            <a:ext cx="5411470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5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二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09370" y="454025"/>
            <a:ext cx="1554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14" name="文本框 13"/>
          <p:cNvSpPr txBox="1"/>
          <p:nvPr/>
        </p:nvSpPr>
        <p:spPr>
          <a:xfrm>
            <a:off x="1022350" y="1134745"/>
            <a:ext cx="765683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1</a:t>
            </a:r>
            <a:r>
              <a:rPr lang="zh-CN" altLang="en-US" sz="1200">
                <a:solidFill>
                  <a:srgbClr val="073E87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、输入文字（以下插入图片并排版）</a:t>
            </a:r>
            <a:endParaRPr lang="zh-CN" sz="1200">
              <a:solidFill>
                <a:srgbClr val="073E87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  <p:pic>
        <p:nvPicPr>
          <p:cNvPr id="11" name="图片 10" descr="企业微信截图_162209709480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550" y="1663065"/>
            <a:ext cx="7242810" cy="31705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15670"/>
            <a:ext cx="9141460" cy="33121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华文细黑" panose="02010600040101010101" pitchFamily="2" charset="-122"/>
            </a:endParaRPr>
          </a:p>
        </p:txBody>
      </p:sp>
      <p:sp>
        <p:nvSpPr>
          <p:cNvPr id="12" name="Freeform 8"/>
          <p:cNvSpPr/>
          <p:nvPr/>
        </p:nvSpPr>
        <p:spPr bwMode="auto">
          <a:xfrm>
            <a:off x="8317513" y="2061686"/>
            <a:ext cx="417746" cy="675085"/>
          </a:xfrm>
          <a:custGeom>
            <a:avLst/>
            <a:gdLst>
              <a:gd name="T0" fmla="*/ 584 w 725"/>
              <a:gd name="T1" fmla="*/ 443 h 1169"/>
              <a:gd name="T2" fmla="*/ 725 w 725"/>
              <a:gd name="T3" fmla="*/ 585 h 1169"/>
              <a:gd name="T4" fmla="*/ 584 w 725"/>
              <a:gd name="T5" fmla="*/ 726 h 1169"/>
              <a:gd name="T6" fmla="*/ 141 w 725"/>
              <a:gd name="T7" fmla="*/ 1169 h 1169"/>
              <a:gd name="T8" fmla="*/ 0 w 725"/>
              <a:gd name="T9" fmla="*/ 1028 h 1169"/>
              <a:gd name="T10" fmla="*/ 443 w 725"/>
              <a:gd name="T11" fmla="*/ 585 h 1169"/>
              <a:gd name="T12" fmla="*/ 0 w 725"/>
              <a:gd name="T13" fmla="*/ 141 h 1169"/>
              <a:gd name="T14" fmla="*/ 141 w 725"/>
              <a:gd name="T15" fmla="*/ 0 h 1169"/>
              <a:gd name="T16" fmla="*/ 584 w 725"/>
              <a:gd name="T17" fmla="*/ 443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5" h="1169">
                <a:moveTo>
                  <a:pt x="584" y="443"/>
                </a:moveTo>
                <a:lnTo>
                  <a:pt x="725" y="585"/>
                </a:lnTo>
                <a:lnTo>
                  <a:pt x="584" y="726"/>
                </a:lnTo>
                <a:lnTo>
                  <a:pt x="141" y="1169"/>
                </a:lnTo>
                <a:lnTo>
                  <a:pt x="0" y="1028"/>
                </a:lnTo>
                <a:lnTo>
                  <a:pt x="443" y="585"/>
                </a:lnTo>
                <a:lnTo>
                  <a:pt x="0" y="141"/>
                </a:lnTo>
                <a:lnTo>
                  <a:pt x="141" y="0"/>
                </a:lnTo>
                <a:lnTo>
                  <a:pt x="584" y="4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68562" tIns="34281" rIns="68562" bIns="34281"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554480" y="2065020"/>
            <a:ext cx="739140" cy="671830"/>
          </a:xfrm>
          <a:prstGeom prst="rect">
            <a:avLst/>
          </a:prstGeom>
          <a:solidFill>
            <a:srgbClr val="2D82F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rPr>
              <a:t>3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2479040" y="1820545"/>
            <a:ext cx="558038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68562" tIns="34281" rIns="68562" bIns="34281" rtlCol="0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</a:t>
            </a:r>
          </a:p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rgbClr val="2D82F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文字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28090" y="363220"/>
            <a:ext cx="15544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输入标题文字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5" name="文本框 4"/>
          <p:cNvSpPr txBox="1"/>
          <p:nvPr/>
        </p:nvSpPr>
        <p:spPr>
          <a:xfrm>
            <a:off x="767080" y="2851150"/>
            <a:ext cx="5440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 eaLnBrk="1" hangingPunct="1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组织书院调查研究，确定各书院“特色”文化方向。</a:t>
            </a:r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1022350" y="1134745"/>
            <a:ext cx="72199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1、输入文字</a:t>
            </a:r>
          </a:p>
          <a:p>
            <a:pPr algn="l" eaLnBrk="1" hangingPunct="1"/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098550" y="1344930"/>
            <a:ext cx="7581900" cy="321945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>
            <a:spAutoFit/>
          </a:bodyPr>
          <a:lstStyle/>
          <a:p>
            <a:pPr lvl="0" algn="l" eaLnBrk="1" latinLnBrk="0" hangingPunct="1">
              <a:lnSpc>
                <a:spcPct val="150000"/>
              </a:lnSpc>
              <a:buClrTx/>
              <a:buSzTx/>
              <a:buFontTx/>
            </a:pP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      </a:t>
            </a:r>
            <a:r>
              <a:rPr 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输入文字</a:t>
            </a: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(</a:t>
            </a:r>
            <a:r>
              <a:rPr lang="zh-CN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以下插入图片并排版）</a:t>
            </a:r>
            <a:r>
              <a:rPr lang="en-US" altLang="zh-CN" sz="1000" b="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  <a:sym typeface="+mn-ea"/>
              </a:rPr>
              <a:t>............................................................................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557530" y="362585"/>
            <a:ext cx="670560" cy="670560"/>
            <a:chOff x="652" y="458"/>
            <a:chExt cx="1056" cy="1056"/>
          </a:xfrm>
        </p:grpSpPr>
        <p:sp>
          <p:nvSpPr>
            <p:cNvPr id="2" name="菱形 1"/>
            <p:cNvSpPr/>
            <p:nvPr/>
          </p:nvSpPr>
          <p:spPr>
            <a:xfrm>
              <a:off x="796" y="602"/>
              <a:ext cx="768" cy="768"/>
            </a:xfrm>
            <a:prstGeom prst="diamond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56" y="696"/>
              <a:ext cx="648" cy="580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三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652" y="458"/>
              <a:ext cx="1056" cy="1056"/>
            </a:xfrm>
            <a:prstGeom prst="diamond">
              <a:avLst/>
            </a:prstGeom>
            <a:noFill/>
            <a:ln w="9525" cap="flat" cmpd="sng" algn="ctr">
              <a:solidFill>
                <a:srgbClr val="063672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228090" y="363220"/>
            <a:ext cx="10972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l" eaLnBrk="1" hangingPunct="1">
              <a:lnSpc>
                <a:spcPct val="150000"/>
              </a:lnSpc>
              <a:buClrTx/>
              <a:buSzTx/>
              <a:buFontTx/>
            </a:pPr>
            <a:r>
              <a:rPr lang="zh-CN" altLang="en-US" sz="1800" dirty="0">
                <a:solidFill>
                  <a:srgbClr val="073E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输入文字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1098550" y="835025"/>
            <a:ext cx="7458075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rgbClr val="073E87"/>
            </a:solidFill>
            <a:prstDash val="sysDot"/>
            <a:round/>
            <a:headEnd type="none" w="med" len="med"/>
            <a:tailEnd type="none" w="med" len="med"/>
          </a:ln>
        </p:spPr>
      </p:cxnSp>
      <p:sp>
        <p:nvSpPr>
          <p:cNvPr id="3" name="文本框 2"/>
          <p:cNvSpPr txBox="1"/>
          <p:nvPr/>
        </p:nvSpPr>
        <p:spPr>
          <a:xfrm>
            <a:off x="827405" y="1236345"/>
            <a:ext cx="7219950" cy="2755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 eaLnBrk="1" hangingPunct="1"/>
            <a:r>
              <a:rPr lang="en-US" alt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2</a:t>
            </a:r>
            <a:r>
              <a:rPr lang="zh-CN" sz="1200">
                <a:solidFill>
                  <a:srgbClr val="063672"/>
                </a:solidFill>
                <a:latin typeface="微软雅黑 Light" panose="020B0502040204020203" charset="-122"/>
                <a:ea typeface="微软雅黑 Light" panose="020B0502040204020203" charset="-122"/>
                <a:cs typeface="微软雅黑 Light" panose="020B0502040204020203" charset="-122"/>
              </a:rPr>
              <a:t>、输入文字（以下插入图片并排版）</a:t>
            </a:r>
            <a:endParaRPr lang="zh-CN" altLang="en-US" sz="1200" dirty="0">
              <a:solidFill>
                <a:srgbClr val="063672"/>
              </a:solidFill>
              <a:latin typeface="微软雅黑 Light" panose="020B0502040204020203" charset="-122"/>
              <a:ea typeface="微软雅黑 Light" panose="020B0502040204020203" charset="-122"/>
              <a:cs typeface="微软雅黑 Light" panose="020B0502040204020203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9170" y="810260"/>
            <a:ext cx="770064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00">
                <a:solidFill>
                  <a:schemeClr val="accent5"/>
                </a:solidFill>
              </a:rPr>
              <a:t>Work summary report of </a:t>
            </a:r>
            <a:r>
              <a:rPr lang="en-US" altLang="zh-CN" sz="1100">
                <a:solidFill>
                  <a:schemeClr val="accent5"/>
                </a:solidFill>
              </a:rPr>
              <a:t>xxx xxxxxx xxx xxxxx xxxxxxxxxx</a:t>
            </a:r>
            <a:r>
              <a:rPr lang="zh-CN" altLang="en-US" sz="1100">
                <a:solidFill>
                  <a:schemeClr val="accent5"/>
                </a:solidFill>
              </a:rPr>
              <a:t> in </a:t>
            </a:r>
            <a:r>
              <a:rPr lang="en-US" sz="1100">
                <a:solidFill>
                  <a:schemeClr val="accent5"/>
                </a:solidFill>
              </a:rPr>
              <a:t>202x</a:t>
            </a:r>
            <a:r>
              <a:rPr lang="zh-CN" altLang="en-US" sz="1100">
                <a:solidFill>
                  <a:schemeClr val="accent5"/>
                </a:solidFill>
              </a:rPr>
              <a:t>      </a:t>
            </a:r>
            <a:r>
              <a:rPr lang="en-US" altLang="zh-CN" sz="1100">
                <a:solidFill>
                  <a:schemeClr val="accent5"/>
                </a:solidFill>
              </a:rPr>
              <a:t>                 </a:t>
            </a:r>
            <a:r>
              <a:rPr lang="zh-CN" altLang="en-US" sz="1100">
                <a:solidFill>
                  <a:schemeClr val="accent5"/>
                </a:solidFill>
              </a:rPr>
              <a:t>单位名称</a:t>
            </a:r>
            <a:r>
              <a:rPr lang="en-US" altLang="zh-CN" sz="1100">
                <a:solidFill>
                  <a:schemeClr val="accent5"/>
                </a:solidFill>
              </a:rPr>
              <a:t>XXXX</a:t>
            </a:r>
            <a:r>
              <a:rPr lang="zh-CN" altLang="en-US" sz="11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年度工作总结汇报</a:t>
            </a:r>
            <a:endParaRPr lang="zh-CN" altLang="en-US" sz="1100">
              <a:solidFill>
                <a:schemeClr val="accent5"/>
              </a:solidFill>
            </a:endParaRPr>
          </a:p>
        </p:txBody>
      </p:sp>
      <p:pic>
        <p:nvPicPr>
          <p:cNvPr id="10" name="图片 9" descr="企业微信截图_162209718047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0" y="1806575"/>
            <a:ext cx="8117840" cy="3070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2393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6"/>
  <p:tag name="KSO_WM_SLIDE_INDEX" val="1"/>
  <p:tag name="KSO_WM_SLIDE_SIZE" val="960*493"/>
  <p:tag name="KSO_WM_SLIDE_POSITION" val="0*47"/>
  <p:tag name="KSO_WM_TAG_VERSION" val="1.0"/>
  <p:tag name="KSO_WM_BEAUTIFY_FLAG" val="#wm#"/>
  <p:tag name="KSO_WM_TEMPLATE_CATEGORY" val="diagram"/>
  <p:tag name="KSO_WM_TEMPLATE_INDEX" val="20202393"/>
  <p:tag name="KSO_WM_SLIDE_LAYOUT" val="d_i"/>
  <p:tag name="KSO_WM_SLIDE_LAYOUT_CNT" val="2_2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.333333343,&#10;            &quot;topAbs&quot;: false,&#10;            &quot;type&quot;: &quot;bottomTop&quot;&#10;        }&#10;    ],&#10;    &quot;direction&quot;: 1,&#10;    &quot;id&quot;: &quot;2020-01-07T14:35:23&quot;,&#10;    &quot;maxSize&quot;: {&#10;        &quot;size1&quot;: 64.5&#10;    },&#10;    &quot;minSize&quot;: {&#10;        &quot;size1&quot;: 36.700000000000003&#10;    },&#10;    &quot;normalSize&quot;: {&#10;        &quot;size1&quot;: 50.750000000000007&#10;    },&#10;    &quot;subLayout&quot;: [&#10;        {&#10;            &quot;horizontalAlign&quot;: 2,&#10;            &quot;id&quot;: &quot;2020-01-07T14:35:23&quot;,&#10;            &quot;margin&quot;: {&#10;                &quot;bottom&quot;: 2.1070001125335693,&#10;                &quot;left&quot;: 1.6880000829696655,&#10;                &quot;right&quot;: 0.39399999380111694,&#10;                &quot;top&quot;: 2.1129999160766602&#10;            },&#10;            &quot;type&quot;: 1,&#10;            &quot;verticalAlign&quot;: 1&#10;        },&#10;        {&#10;            &quot;horizontalAlign&quot;: 0,&#10;            &quot;id&quot;: &quot;2020-01-07T14:35:23&quot;,&#10;            &quot;margin&quot;: {&#10;                &quot;bottom&quot;: 2.1129999160766602,&#10;                &quot;left&quot;: 0.026000002399086952,&#10;                &quot;right&quot;: 1.6679999828338623,&#10;                &quot;top&quot;: 2.1129999160766602&#10;            },&#10;            &quot;type&quot;: 1,&#10;            &quot;verticalAlign&quot;: 1&#10;        }&#10;    ],&#10;    &quot;type&quot;: 0&#10;}&#10;"/>
  <p:tag name="KSO_WM_SLIDE_CAN_ADD_NAVIGATION" val="1"/>
  <p:tag name="KSO_WM_SLIDE_BACKGROUND" val="[&quot;general&quot;,&quot;frame&quot;,&quot;bottomTop&quot;]"/>
  <p:tag name="KSO_WM_SLIDE_RATIO" val="1.77777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2_1"/>
  <p:tag name="KSO_WM_UNIT_ID" val="diagram160327_6*l_h_f*1_2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3_1"/>
  <p:tag name="KSO_WM_UNIT_ID" val="diagram160327_6*l_h_f*1_3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4_1"/>
  <p:tag name="KSO_WM_UNIT_ID" val="diagram160327_6*l_h_f*1_4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6"/>
  <p:tag name="KSO_WM_UNIT_TEXT_FILL_TYPE" val="1"/>
  <p:tag name="KSO_WM_UNIT_USESOURCEFORMAT_APPLY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327"/>
  <p:tag name="KSO_WM_UNIT_TYPE" val="l_h_f"/>
  <p:tag name="KSO_WM_UNIT_INDEX" val="1_5_1"/>
  <p:tag name="KSO_WM_UNIT_ID" val="diagram160327_6*l_h_f*1_5_1"/>
  <p:tag name="KSO_WM_UNIT_CLEAR" val="1"/>
  <p:tag name="KSO_WM_UNIT_LAYERLEVEL" val="1_1_1"/>
  <p:tag name="KSO_WM_UNIT_VALUE" val="46"/>
  <p:tag name="KSO_WM_UNIT_HIGHLIGHT" val="0"/>
  <p:tag name="KSO_WM_UNIT_COMPATIBLE" val="0"/>
  <p:tag name="KSO_WM_BEAUTIFY_FLAG" val="#wm#"/>
  <p:tag name="KSO_WM_UNIT_PRESET_TEXT_INDEX" val="4"/>
  <p:tag name="KSO_WM_UNIT_PRESET_TEXT_LEN" val="57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千库网">
  <a:themeElements>
    <a:clrScheme name="自定义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73E87"/>
      </a:accent1>
      <a:accent2>
        <a:srgbClr val="2D82F4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微笑PPT - 小A">
      <a:majorFont>
        <a:latin typeface="Arial"/>
        <a:ea typeface="微软雅黑"/>
        <a:cs typeface="宋体"/>
      </a:majorFont>
      <a:minorFont>
        <a:latin typeface="Arial"/>
        <a:ea typeface="微软雅黑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华文细黑" panose="02010600040101010101" pitchFamily="2" charset="-122"/>
          </a:defRPr>
        </a:defPPr>
      </a:lstStyle>
    </a:lnDef>
  </a:objectDefaults>
  <a:extraClrSchemeLst>
    <a:extraClrScheme>
      <a:clrScheme name="微笑PPT - 小A 1">
        <a:dk1>
          <a:srgbClr val="000000"/>
        </a:dk1>
        <a:lt1>
          <a:srgbClr val="FFFFFF"/>
        </a:lt1>
        <a:dk2>
          <a:srgbClr val="FFFFFF"/>
        </a:dk2>
        <a:lt2>
          <a:srgbClr val="B2B2B2"/>
        </a:lt2>
        <a:accent1>
          <a:srgbClr val="E2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EEAAAA"/>
        </a:accent5>
        <a:accent6>
          <a:srgbClr val="B90000"/>
        </a:accent6>
        <a:hlink>
          <a:srgbClr val="80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全屏显示(16:9)</PresentationFormat>
  <Paragraphs>81</Paragraphs>
  <Slides>16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微软雅黑 Light</vt:lpstr>
      <vt:lpstr>Arial</vt:lpstr>
      <vt:lpstr>Impact</vt:lpstr>
      <vt:lpstr>Wingdings</vt:lpstr>
      <vt:lpstr>千库网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dmj</cp:lastModifiedBy>
  <cp:revision>572</cp:revision>
  <dcterms:created xsi:type="dcterms:W3CDTF">2010-02-22T07:41:00Z</dcterms:created>
  <dcterms:modified xsi:type="dcterms:W3CDTF">2021-05-27T07:15:58Z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2052-11.1.0.10495</vt:lpwstr>
  </property>
  <property fmtid="{D5CDD505-2E9C-101B-9397-08002B2CF9AE}" pid="4" name="ICV">
    <vt:lpwstr>B68734D336BB47DC9A598FB3138050A0</vt:lpwstr>
  </property>
</Properties>
</file>